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60" r:id="rId3"/>
    <p:sldId id="289" r:id="rId4"/>
    <p:sldId id="292" r:id="rId5"/>
    <p:sldId id="303" r:id="rId6"/>
    <p:sldId id="355" r:id="rId7"/>
    <p:sldId id="354" r:id="rId8"/>
    <p:sldId id="295" r:id="rId9"/>
    <p:sldId id="290" r:id="rId10"/>
    <p:sldId id="293" r:id="rId11"/>
    <p:sldId id="261" r:id="rId12"/>
    <p:sldId id="298" r:id="rId13"/>
    <p:sldId id="276" r:id="rId14"/>
    <p:sldId id="278" r:id="rId15"/>
    <p:sldId id="302" r:id="rId16"/>
    <p:sldId id="279" r:id="rId17"/>
    <p:sldId id="284" r:id="rId18"/>
    <p:sldId id="306" r:id="rId19"/>
    <p:sldId id="285" r:id="rId20"/>
    <p:sldId id="282" r:id="rId21"/>
    <p:sldId id="281" r:id="rId22"/>
    <p:sldId id="283" r:id="rId23"/>
    <p:sldId id="297" r:id="rId24"/>
    <p:sldId id="300" r:id="rId25"/>
    <p:sldId id="286" r:id="rId26"/>
    <p:sldId id="287" r:id="rId27"/>
    <p:sldId id="262" r:id="rId28"/>
    <p:sldId id="336" r:id="rId29"/>
    <p:sldId id="337" r:id="rId30"/>
    <p:sldId id="340" r:id="rId31"/>
    <p:sldId id="342" r:id="rId32"/>
    <p:sldId id="344" r:id="rId33"/>
    <p:sldId id="294" r:id="rId34"/>
    <p:sldId id="346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24" r:id="rId43"/>
    <p:sldId id="326" r:id="rId44"/>
    <p:sldId id="327" r:id="rId45"/>
    <p:sldId id="328" r:id="rId46"/>
    <p:sldId id="329" r:id="rId47"/>
    <p:sldId id="330" r:id="rId48"/>
    <p:sldId id="356" r:id="rId49"/>
    <p:sldId id="357" r:id="rId50"/>
    <p:sldId id="358" r:id="rId51"/>
    <p:sldId id="359" r:id="rId52"/>
    <p:sldId id="360" r:id="rId53"/>
    <p:sldId id="361" r:id="rId54"/>
    <p:sldId id="363" r:id="rId55"/>
    <p:sldId id="365" r:id="rId56"/>
    <p:sldId id="367" r:id="rId57"/>
    <p:sldId id="368" r:id="rId58"/>
    <p:sldId id="369" r:id="rId59"/>
    <p:sldId id="371" r:id="rId60"/>
    <p:sldId id="347" r:id="rId61"/>
    <p:sldId id="348" r:id="rId62"/>
    <p:sldId id="349" r:id="rId63"/>
    <p:sldId id="350" r:id="rId64"/>
    <p:sldId id="351" r:id="rId65"/>
    <p:sldId id="352" r:id="rId66"/>
    <p:sldId id="33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4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3142D-726D-48B7-ACEA-E5295D816129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1D43A-BBBA-433C-A6DF-414F65851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 1a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D0055-DF1C-4047-9409-607E77CBC2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65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46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0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2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10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Fig_G8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68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56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20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Fig 1a</a:t>
            </a:r>
          </a:p>
          <a:p>
            <a:r>
              <a:rPr lang="en-US" baseline="0" dirty="0"/>
              <a:t>paper_fig_1a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24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Figure 1c</a:t>
            </a:r>
          </a:p>
          <a:p>
            <a:r>
              <a:rPr lang="en-US" baseline="0" dirty="0"/>
              <a:t>paper_fig_1c</a:t>
            </a:r>
            <a:endParaRPr lang="en-US" b="1" strike="sngStrike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9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4a</a:t>
            </a:r>
          </a:p>
          <a:p>
            <a:r>
              <a:rPr lang="en-US" dirty="0"/>
              <a:t>Paper_fig_4a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68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Fig4a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10%</a:t>
            </a:r>
            <a:r>
              <a:rPr lang="en-GB" baseline="0" dirty="0"/>
              <a:t> - </a:t>
            </a:r>
            <a:r>
              <a:rPr lang="en-US" dirty="0"/>
              <a:t>High-Income: 5.08</a:t>
            </a:r>
            <a:r>
              <a:rPr lang="en-US" baseline="0" dirty="0"/>
              <a:t> </a:t>
            </a:r>
            <a:r>
              <a:rPr lang="en-US" dirty="0"/>
              <a:t>vs. </a:t>
            </a:r>
            <a:r>
              <a:rPr lang="en-GB" baseline="0" dirty="0"/>
              <a:t>Low-income: </a:t>
            </a:r>
            <a:r>
              <a:rPr lang="en-US" dirty="0"/>
              <a:t>2.59 Inventors per Thousand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Below</a:t>
            </a:r>
            <a:r>
              <a:rPr lang="en-GB" baseline="0" dirty="0"/>
              <a:t> p90 - </a:t>
            </a:r>
            <a:r>
              <a:rPr lang="en-US" dirty="0"/>
              <a:t>High-Income: 1.04 vs.</a:t>
            </a:r>
            <a:r>
              <a:rPr lang="en-US" baseline="0" dirty="0"/>
              <a:t> </a:t>
            </a:r>
            <a:r>
              <a:rPr lang="en-GB" baseline="0" dirty="0"/>
              <a:t>Low-income: </a:t>
            </a:r>
            <a:r>
              <a:rPr lang="en-US" dirty="0"/>
              <a:t>0.43 Inventors per Thousand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D0055-DF1C-4047-9409-607E77CBC2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6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</a:t>
            </a:r>
            <a:r>
              <a:rPr lang="en-US" baseline="0" dirty="0"/>
              <a:t>_h1</a:t>
            </a:r>
          </a:p>
          <a:p>
            <a:r>
              <a:rPr lang="en-US" baseline="0" dirty="0"/>
              <a:t>(.do File: $</a:t>
            </a:r>
            <a:r>
              <a:rPr lang="en-US" baseline="0" dirty="0" err="1"/>
              <a:t>dropbox</a:t>
            </a:r>
            <a:r>
              <a:rPr lang="en-US" baseline="0" dirty="0"/>
              <a:t>\</a:t>
            </a:r>
            <a:r>
              <a:rPr lang="en-US" baseline="0" dirty="0" err="1"/>
              <a:t>ota_cqa</a:t>
            </a:r>
            <a:r>
              <a:rPr lang="en-US" baseline="0" dirty="0"/>
              <a:t>\recode\code\</a:t>
            </a:r>
            <a:r>
              <a:rPr lang="en-US" baseline="0" dirty="0" err="1"/>
              <a:t>indiv_figs</a:t>
            </a:r>
            <a:r>
              <a:rPr lang="en-US" baseline="0" dirty="0"/>
              <a:t>\figs for slides\scatters.do)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88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</a:t>
            </a:r>
            <a:r>
              <a:rPr lang="en-US" baseline="0" dirty="0"/>
              <a:t> </a:t>
            </a:r>
            <a:r>
              <a:rPr lang="en-US" baseline="0" dirty="0" err="1"/>
              <a:t>Hiib</a:t>
            </a:r>
            <a:endParaRPr lang="en-US" baseline="0" dirty="0"/>
          </a:p>
          <a:p>
            <a:r>
              <a:rPr lang="en-US" baseline="0" dirty="0"/>
              <a:t>(.do File: $</a:t>
            </a:r>
            <a:r>
              <a:rPr lang="en-US" baseline="0" dirty="0" err="1"/>
              <a:t>dropbox</a:t>
            </a:r>
            <a:r>
              <a:rPr lang="en-US" baseline="0" dirty="0"/>
              <a:t>\</a:t>
            </a:r>
            <a:r>
              <a:rPr lang="en-US" baseline="0" dirty="0" err="1"/>
              <a:t>ota_cqa</a:t>
            </a:r>
            <a:r>
              <a:rPr lang="en-US" baseline="0" dirty="0"/>
              <a:t>\recode\code\</a:t>
            </a:r>
            <a:r>
              <a:rPr lang="en-US" baseline="0" dirty="0" err="1"/>
              <a:t>indiv_figs</a:t>
            </a:r>
            <a:r>
              <a:rPr lang="en-US" baseline="0" dirty="0"/>
              <a:t>\figs for slides\scatters.do)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99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Fig_h2c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(.do File: $</a:t>
            </a:r>
            <a:r>
              <a:rPr lang="en-US" baseline="0" dirty="0" err="1"/>
              <a:t>dropbox</a:t>
            </a:r>
            <a:r>
              <a:rPr lang="en-US" baseline="0" dirty="0"/>
              <a:t>\</a:t>
            </a:r>
            <a:r>
              <a:rPr lang="en-US" baseline="0" dirty="0" err="1"/>
              <a:t>ota_cqa</a:t>
            </a:r>
            <a:r>
              <a:rPr lang="en-US" baseline="0" dirty="0"/>
              <a:t>\recode\code\</a:t>
            </a:r>
            <a:r>
              <a:rPr lang="en-US" baseline="0" dirty="0" err="1"/>
              <a:t>indiv_figs</a:t>
            </a:r>
            <a:r>
              <a:rPr lang="en-US" baseline="0" dirty="0"/>
              <a:t>\figs for slides\scatters.do)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00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noStrike" dirty="0"/>
              <a:t>Table B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Updated 01182017</a:t>
            </a:r>
          </a:p>
          <a:p>
            <a:pPr defTabSz="966612">
              <a:defRPr/>
            </a:pPr>
            <a:r>
              <a:rPr lang="en-US" baseline="0" dirty="0"/>
              <a:t>Count &gt; 1000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noStrike" dirty="0"/>
              <a:t>Table C</a:t>
            </a:r>
          </a:p>
          <a:p>
            <a:pPr defTabSz="966612">
              <a:defRPr/>
            </a:pPr>
            <a:r>
              <a:rPr lang="en-US" baseline="0" dirty="0"/>
              <a:t>Updated 01042016</a:t>
            </a:r>
          </a:p>
          <a:p>
            <a:pPr defTabSz="966612">
              <a:defRPr/>
            </a:pPr>
            <a:endParaRPr lang="en-US" baseline="0" dirty="0"/>
          </a:p>
          <a:p>
            <a:pPr defTabSz="966612">
              <a:defRPr/>
            </a:pPr>
            <a:r>
              <a:rPr lang="en-US" baseline="0" dirty="0"/>
              <a:t>Note: All CUNYs are combined </a:t>
            </a:r>
          </a:p>
          <a:p>
            <a:pPr defTabSz="966612">
              <a:defRPr/>
            </a:pPr>
            <a:endParaRPr lang="en-US" baseline="0" dirty="0"/>
          </a:p>
          <a:p>
            <a:pPr defTabSz="966612">
              <a:defRPr/>
            </a:pPr>
            <a:r>
              <a:rPr lang="en-US" baseline="0" dirty="0"/>
              <a:t>Count &gt; 1000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Arial" pitchFamily="34" charset="0"/>
              </a:rPr>
              <a:pPr marL="0" marR="0" lvl="0" indent="0" algn="r" defTabSz="96661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40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 1a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09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 3b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39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 S3_slides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78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 5a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 6: Children whose fathers</a:t>
            </a:r>
            <a:r>
              <a:rPr lang="en-US" baseline="0" dirty="0"/>
              <a:t> are inventors </a:t>
            </a:r>
            <a:r>
              <a:rPr lang="en-US" dirty="0"/>
              <a:t>(1980-84), dropping</a:t>
            </a:r>
            <a:r>
              <a:rPr lang="en-US" baseline="0" dirty="0"/>
              <a:t> children who were listed as co-inventors with there fathers</a:t>
            </a:r>
          </a:p>
          <a:p>
            <a:r>
              <a:rPr lang="en-US" dirty="0"/>
              <a:t>For</a:t>
            </a:r>
            <a:r>
              <a:rPr lang="en-US" baseline="0" dirty="0"/>
              <a:t> Distance 0: Magnitude = 0.94</a:t>
            </a:r>
          </a:p>
          <a:p>
            <a:r>
              <a:rPr lang="en-US" baseline="0" dirty="0"/>
              <a:t>For Distance 1-100: Magnitude = 0.06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D0055-DF1C-4047-9409-607E77CBC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8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D0055-DF1C-4047-9409-607E77CBC2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2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753D7-C1B3-4C05-AD59-E197AB7F91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1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4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753D7-C1B3-4C05-AD59-E197AB7F91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1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8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4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2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0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0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5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5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37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2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6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19432-EEFA-4AE4-A468-55251C59580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8794F-82DA-4215-BB2D-DF4EBFBBD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ho.int/healthinfo/global_burden_disease/metrics_daly/en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845" y="1122363"/>
            <a:ext cx="10254343" cy="2156414"/>
          </a:xfrm>
        </p:spPr>
        <p:txBody>
          <a:bodyPr>
            <a:normAutofit fontScale="90000"/>
          </a:bodyPr>
          <a:lstStyle/>
          <a:p>
            <a:r>
              <a:rPr lang="en-US" dirty="0"/>
              <a:t>Normative Dimensions of Inequality and Intergenerational Mobility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J. Deming</a:t>
            </a:r>
          </a:p>
          <a:p>
            <a:r>
              <a:rPr lang="en-US"/>
              <a:t>SUP-206, </a:t>
            </a:r>
            <a:r>
              <a:rPr lang="en-US" dirty="0"/>
              <a:t>Fall 2019</a:t>
            </a:r>
          </a:p>
        </p:txBody>
      </p:sp>
    </p:spTree>
    <p:extLst>
      <p:ext uri="{BB962C8B-B14F-4D97-AF65-F5344CB8AC3E}">
        <p14:creationId xmlns:p14="http://schemas.microsoft.com/office/powerpoint/2010/main" val="3292856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Normative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Rawls (1973) - the veil of ignorance 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Maximin</a:t>
            </a:r>
            <a:r>
              <a:rPr lang="en-US" dirty="0"/>
              <a:t>” social welfare function</a:t>
            </a:r>
          </a:p>
          <a:p>
            <a:endParaRPr lang="en-US" dirty="0"/>
          </a:p>
          <a:p>
            <a:r>
              <a:rPr lang="en-US" dirty="0"/>
              <a:t>Dworkin (2002) and the “thin veil”</a:t>
            </a:r>
          </a:p>
          <a:p>
            <a:pPr lvl="1"/>
            <a:r>
              <a:rPr lang="en-US" dirty="0"/>
              <a:t>Social welfare as insurance against the original position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From what age does the veil of ignorance apply? How does that change your views on social insurance and redistribution?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7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 and the Bugatti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Utilitarianism judges whether acts are right or wrong </a:t>
            </a:r>
            <a:r>
              <a:rPr lang="en-US" i="1" dirty="0"/>
              <a:t>solely </a:t>
            </a:r>
            <a:r>
              <a:rPr lang="en-US" dirty="0"/>
              <a:t>by their consequences</a:t>
            </a:r>
          </a:p>
          <a:p>
            <a:endParaRPr lang="en-US" dirty="0"/>
          </a:p>
          <a:p>
            <a:r>
              <a:rPr lang="en-US" dirty="0"/>
              <a:t>What is the ethical distinction between saving a child’s life in person and doing it through an impersonal charitable donation?</a:t>
            </a:r>
          </a:p>
          <a:p>
            <a:pPr lvl="1"/>
            <a:endParaRPr lang="en-US" dirty="0"/>
          </a:p>
          <a:p>
            <a:r>
              <a:rPr lang="en-US" dirty="0"/>
              <a:t>Radical utilitarianism implies that we maximize the SWF by completely equalizing resources across individuals </a:t>
            </a:r>
          </a:p>
        </p:txBody>
      </p:sp>
    </p:spTree>
    <p:extLst>
      <p:ext uri="{BB962C8B-B14F-4D97-AF65-F5344CB8AC3E}">
        <p14:creationId xmlns:p14="http://schemas.microsoft.com/office/powerpoint/2010/main" val="34928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Altruism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Utilitarianism meets science/program evaluation</a:t>
            </a:r>
          </a:p>
          <a:p>
            <a:endParaRPr lang="en-US" dirty="0"/>
          </a:p>
          <a:p>
            <a:r>
              <a:rPr lang="en-US" dirty="0"/>
              <a:t>Givewell.org</a:t>
            </a:r>
          </a:p>
          <a:p>
            <a:pPr lvl="1"/>
            <a:r>
              <a:rPr lang="en-US" dirty="0"/>
              <a:t>Rates charities based on demonstrated evidence of effectiveness (RCTs)</a:t>
            </a:r>
          </a:p>
          <a:p>
            <a:pPr lvl="1"/>
            <a:r>
              <a:rPr lang="en-US" dirty="0"/>
              <a:t>Malaria, Deworming, Schistosomiasis, </a:t>
            </a:r>
            <a:r>
              <a:rPr lang="en-US" dirty="0" err="1"/>
              <a:t>GiveDirectly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How to monetize? Lives saved, DALYs….utility?</a:t>
            </a:r>
          </a:p>
          <a:p>
            <a:endParaRPr lang="en-US" dirty="0"/>
          </a:p>
          <a:p>
            <a:r>
              <a:rPr lang="en-US" dirty="0"/>
              <a:t>“Earning to give”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97" y="12866"/>
            <a:ext cx="9707586" cy="6852414"/>
          </a:xfrm>
        </p:spPr>
      </p:pic>
    </p:spTree>
    <p:extLst>
      <p:ext uri="{BB962C8B-B14F-4D97-AF65-F5344CB8AC3E}">
        <p14:creationId xmlns:p14="http://schemas.microsoft.com/office/powerpoint/2010/main" val="101922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ourworldindata.org/grapher/per-capita-total-expenditure-on-health-vs-child-mortality.png?size=1200x800&amp;v=9d59b21672bf1bbe6e0ee3ca55c9a8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61" y="0"/>
            <a:ext cx="10268349" cy="684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5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ourworldindata.org/grapher/share-of-out-of-pocket-expenditure-on-healthcare-by-country.png?tab=map&amp;size=1200x800&amp;v=98353a375da2e8eff55013d7638976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4" y="-1"/>
            <a:ext cx="10238105" cy="682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46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9670" y="1825625"/>
            <a:ext cx="30060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Red = communicable</a:t>
            </a:r>
          </a:p>
          <a:p>
            <a:pPr marL="0" indent="0">
              <a:buNone/>
            </a:pPr>
            <a:r>
              <a:rPr lang="en-US" sz="2400" dirty="0"/>
              <a:t>Blue = chronic</a:t>
            </a:r>
          </a:p>
          <a:p>
            <a:pPr marL="0" indent="0">
              <a:buNone/>
            </a:pPr>
            <a:r>
              <a:rPr lang="en-US" sz="2400" dirty="0"/>
              <a:t>Purple – other</a:t>
            </a:r>
          </a:p>
          <a:p>
            <a:pPr marL="0" indent="0">
              <a:buNone/>
            </a:pPr>
            <a:r>
              <a:rPr lang="en-US" sz="2400" dirty="0"/>
              <a:t>Green – physical</a:t>
            </a:r>
          </a:p>
        </p:txBody>
      </p:sp>
      <p:pic>
        <p:nvPicPr>
          <p:cNvPr id="7170" name="Picture 2" descr="IHME_BurdenOfDisease_breakdow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0"/>
            <a:ext cx="8309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64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ourworldindata.org/grapher/disability-adjusted-life-years-due-to-communicable-diseases-per-100000.png?size=1200x800&amp;v=3d44f018692068c98965732c9b2eb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0"/>
            <a:ext cx="10237470" cy="68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29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Disability-adjusted life years </a:t>
            </a:r>
            <a:r>
              <a:rPr lang="en-US" dirty="0"/>
              <a:t>(DALYs)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DALY = Years of Life Lost (YLL) + Years lost due to disability (YLD)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YLL = life expectancy – age at death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YLD = (# of disabilities) * (disability weight (DW)) * (avg. life duration of case)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 DWs – AIDS (no ART) = 0.547; TB = 0.271; Hepatitis = 0.075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1960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ourworldindata.org/wp-content/uploads/2016/01/lin-DALYs-vs-lin-GNI-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02" y="-1"/>
            <a:ext cx="9573138" cy="67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3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Positive and normative frameworks for thinking about inequality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Case study – effective altruism and child mortality</a:t>
            </a:r>
          </a:p>
          <a:p>
            <a:endParaRPr lang="en-US" dirty="0"/>
          </a:p>
          <a:p>
            <a:r>
              <a:rPr lang="en-US" dirty="0"/>
              <a:t>Case study – innovation and inequality</a:t>
            </a:r>
          </a:p>
          <a:p>
            <a:endParaRPr lang="en-US" dirty="0"/>
          </a:p>
          <a:p>
            <a:r>
              <a:rPr lang="en-US" dirty="0"/>
              <a:t>Intergenerational Mobility in the US and around the world</a:t>
            </a:r>
          </a:p>
          <a:p>
            <a:pPr lvl="1"/>
            <a:r>
              <a:rPr lang="en-US" dirty="0"/>
              <a:t>Does inequality decrease mobility?</a:t>
            </a:r>
          </a:p>
          <a:p>
            <a:pPr lvl="1"/>
            <a:r>
              <a:rPr lang="en-US" dirty="0"/>
              <a:t>What is the relationship between inequality, mobility and growth?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4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Malaria Deaths by Region, 2000-2015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s://ourworldindata.org/grapher/global-malaria-deaths-by-world-region.png?size=1200x800&amp;v=0c04fb54b7969af00db29af11d48f5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19" y="914400"/>
            <a:ext cx="8856889" cy="59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64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World Map of past and current Malaria prevalence – World Development Report (200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65125"/>
            <a:ext cx="118110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3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830" y="1825625"/>
            <a:ext cx="471297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Eastern U.S. in 1870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National Malaria Eradication Program launched in 1947.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Malaria gone by 1951.</a:t>
            </a:r>
          </a:p>
        </p:txBody>
      </p:sp>
      <p:pic>
        <p:nvPicPr>
          <p:cNvPr id="11266" name="Picture 2" descr="Proportion of deaths from malaria to deaths of all causes – US Census 18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" y="19685"/>
            <a:ext cx="5162550" cy="682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0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utilitarian case for malaria eradication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Child mortality highly unequally distributed across countries</a:t>
            </a:r>
          </a:p>
          <a:p>
            <a:endParaRPr lang="en-US" dirty="0"/>
          </a:p>
          <a:p>
            <a:r>
              <a:rPr lang="en-US" dirty="0"/>
              <a:t>Clearly related to extreme poverty</a:t>
            </a:r>
          </a:p>
          <a:p>
            <a:pPr lvl="1"/>
            <a:r>
              <a:rPr lang="en-US" dirty="0"/>
              <a:t>Constraints, not preferences</a:t>
            </a:r>
          </a:p>
          <a:p>
            <a:pPr lvl="1"/>
            <a:r>
              <a:rPr lang="en-US" dirty="0"/>
              <a:t>Estimate of ~$7,500 per life saved (compare to Singer)</a:t>
            </a:r>
          </a:p>
          <a:p>
            <a:endParaRPr lang="en-US" dirty="0"/>
          </a:p>
          <a:p>
            <a:r>
              <a:rPr lang="en-US" dirty="0"/>
              <a:t>Causes of child mortality - communicable diseases that are easily preventable</a:t>
            </a:r>
          </a:p>
          <a:p>
            <a:endParaRPr lang="en-US" dirty="0"/>
          </a:p>
          <a:p>
            <a:r>
              <a:rPr lang="en-US" dirty="0"/>
              <a:t>Long-run? Malaria can be eradicated, because we did it in the U.S.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Criticisms of Effective Altruism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8146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 presented the clearest case</a:t>
            </a:r>
          </a:p>
          <a:p>
            <a:pPr lvl="1"/>
            <a:r>
              <a:rPr lang="en-US" dirty="0"/>
              <a:t>Impacts of “scaling up” charitable giving are not so clear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Conceptual critiques</a:t>
            </a:r>
          </a:p>
          <a:p>
            <a:pPr lvl="1"/>
            <a:r>
              <a:rPr lang="en-US" dirty="0"/>
              <a:t>Social trust and individuals vs. the state</a:t>
            </a:r>
          </a:p>
          <a:p>
            <a:pPr lvl="1"/>
            <a:r>
              <a:rPr lang="en-US" dirty="0"/>
              <a:t>Affects choices and personal morality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Practical</a:t>
            </a:r>
          </a:p>
          <a:p>
            <a:pPr lvl="1"/>
            <a:r>
              <a:rPr lang="en-US" dirty="0"/>
              <a:t>Measurement – privileging what can be tracked and studied</a:t>
            </a:r>
          </a:p>
          <a:p>
            <a:pPr lvl="1"/>
            <a:r>
              <a:rPr lang="en-US" dirty="0"/>
              <a:t>Studies always have context – leaning hard on the evidence</a:t>
            </a:r>
          </a:p>
          <a:p>
            <a:endParaRPr lang="en-US" dirty="0"/>
          </a:p>
          <a:p>
            <a:r>
              <a:rPr lang="en-US" dirty="0"/>
              <a:t>Development is a problem of politics, not of resources</a:t>
            </a:r>
          </a:p>
          <a:p>
            <a:pPr lvl="1"/>
            <a:r>
              <a:rPr lang="en-US" dirty="0"/>
              <a:t>Foreign aid makes leaders less responsive to their people (Deaton, Easterly)</a:t>
            </a:r>
          </a:p>
        </p:txBody>
      </p:sp>
    </p:spTree>
    <p:extLst>
      <p:ext uri="{BB962C8B-B14F-4D97-AF65-F5344CB8AC3E}">
        <p14:creationId xmlns:p14="http://schemas.microsoft.com/office/powerpoint/2010/main" val="6691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ourworldindata.org/grapher/human-development-index-vs-corruption-perception-index.png?size=1200x800&amp;v=926b54cc67851a7c1186d80a907351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8" y="-11430"/>
            <a:ext cx="10304145" cy="68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6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ourworldindata.org/grapher/share-of-people-paying-bribes-2013.png?size=1200x800&amp;v=dfb686e27858df5419dfca3a3e6cf8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" y="171450"/>
            <a:ext cx="9779795" cy="65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78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and Inequality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long-run, economic growth is primarily about innovation</a:t>
            </a:r>
          </a:p>
          <a:p>
            <a:pPr lvl="1"/>
            <a:r>
              <a:rPr lang="en-US" dirty="0"/>
              <a:t>Penicillin; Vaccines</a:t>
            </a:r>
          </a:p>
          <a:p>
            <a:pPr lvl="1"/>
            <a:r>
              <a:rPr lang="en-US" dirty="0"/>
              <a:t>Electricity, indoor plumbing and sanitation</a:t>
            </a:r>
          </a:p>
          <a:p>
            <a:pPr lvl="1"/>
            <a:r>
              <a:rPr lang="en-US" dirty="0"/>
              <a:t>Mobile phones enable the </a:t>
            </a:r>
            <a:r>
              <a:rPr lang="en-US" dirty="0" err="1"/>
              <a:t>GiveDirectly</a:t>
            </a:r>
            <a:r>
              <a:rPr lang="en-US" dirty="0"/>
              <a:t> technology</a:t>
            </a:r>
          </a:p>
          <a:p>
            <a:endParaRPr lang="en-US" dirty="0"/>
          </a:p>
          <a:p>
            <a:r>
              <a:rPr lang="en-US" dirty="0"/>
              <a:t>Two views on how to support innovation</a:t>
            </a:r>
          </a:p>
          <a:p>
            <a:pPr lvl="1"/>
            <a:r>
              <a:rPr lang="en-US" dirty="0"/>
              <a:t>“The best and the brightest” – most inventions come out of wealth and intensive investment in research</a:t>
            </a:r>
          </a:p>
          <a:p>
            <a:pPr lvl="1"/>
            <a:r>
              <a:rPr lang="en-US" dirty="0"/>
              <a:t>“Lost </a:t>
            </a:r>
            <a:r>
              <a:rPr lang="en-US" dirty="0" err="1"/>
              <a:t>Einsteins</a:t>
            </a:r>
            <a:r>
              <a:rPr lang="en-US" dirty="0"/>
              <a:t>” – need to widen the talent pipeline</a:t>
            </a:r>
          </a:p>
        </p:txBody>
      </p:sp>
    </p:spTree>
    <p:extLst>
      <p:ext uri="{BB962C8B-B14F-4D97-AF65-F5344CB8AC3E}">
        <p14:creationId xmlns:p14="http://schemas.microsoft.com/office/powerpoint/2010/main" val="23288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roup 281"/>
          <p:cNvGrpSpPr>
            <a:grpSpLocks noChangeAspect="1"/>
          </p:cNvGrpSpPr>
          <p:nvPr/>
        </p:nvGrpSpPr>
        <p:grpSpPr bwMode="auto">
          <a:xfrm>
            <a:off x="1381125" y="0"/>
            <a:ext cx="9429750" cy="6858000"/>
            <a:chOff x="870" y="0"/>
            <a:chExt cx="5940" cy="4320"/>
          </a:xfrm>
        </p:grpSpPr>
        <p:sp>
          <p:nvSpPr>
            <p:cNvPr id="476" name="AutoShape 280"/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Rectangle 284"/>
            <p:cNvSpPr>
              <a:spLocks noChangeArrowheads="1"/>
            </p:cNvSpPr>
            <p:nvPr/>
          </p:nvSpPr>
          <p:spPr bwMode="auto">
            <a:xfrm>
              <a:off x="1435" y="392"/>
              <a:ext cx="5242" cy="33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Line 285"/>
            <p:cNvSpPr>
              <a:spLocks noChangeShapeType="1"/>
            </p:cNvSpPr>
            <p:nvPr/>
          </p:nvSpPr>
          <p:spPr bwMode="auto">
            <a:xfrm>
              <a:off x="1435" y="3611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Line 286"/>
            <p:cNvSpPr>
              <a:spLocks noChangeShapeType="1"/>
            </p:cNvSpPr>
            <p:nvPr/>
          </p:nvSpPr>
          <p:spPr bwMode="auto">
            <a:xfrm>
              <a:off x="1435" y="2862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Line 287"/>
            <p:cNvSpPr>
              <a:spLocks noChangeShapeType="1"/>
            </p:cNvSpPr>
            <p:nvPr/>
          </p:nvSpPr>
          <p:spPr bwMode="auto">
            <a:xfrm>
              <a:off x="1435" y="2110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Line 288"/>
            <p:cNvSpPr>
              <a:spLocks noChangeShapeType="1"/>
            </p:cNvSpPr>
            <p:nvPr/>
          </p:nvSpPr>
          <p:spPr bwMode="auto">
            <a:xfrm>
              <a:off x="1435" y="1357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Line 289"/>
            <p:cNvSpPr>
              <a:spLocks noChangeShapeType="1"/>
            </p:cNvSpPr>
            <p:nvPr/>
          </p:nvSpPr>
          <p:spPr bwMode="auto">
            <a:xfrm>
              <a:off x="1435" y="605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Oval 290"/>
            <p:cNvSpPr>
              <a:spLocks noChangeArrowheads="1"/>
            </p:cNvSpPr>
            <p:nvPr/>
          </p:nvSpPr>
          <p:spPr bwMode="auto">
            <a:xfrm>
              <a:off x="1568" y="3388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Oval 291"/>
            <p:cNvSpPr>
              <a:spLocks noChangeArrowheads="1"/>
            </p:cNvSpPr>
            <p:nvPr/>
          </p:nvSpPr>
          <p:spPr bwMode="auto">
            <a:xfrm>
              <a:off x="1619" y="3431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Oval 292"/>
            <p:cNvSpPr>
              <a:spLocks noChangeArrowheads="1"/>
            </p:cNvSpPr>
            <p:nvPr/>
          </p:nvSpPr>
          <p:spPr bwMode="auto">
            <a:xfrm>
              <a:off x="1669" y="340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Oval 293"/>
            <p:cNvSpPr>
              <a:spLocks noChangeArrowheads="1"/>
            </p:cNvSpPr>
            <p:nvPr/>
          </p:nvSpPr>
          <p:spPr bwMode="auto">
            <a:xfrm>
              <a:off x="1720" y="3416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Oval 294"/>
            <p:cNvSpPr>
              <a:spLocks noChangeArrowheads="1"/>
            </p:cNvSpPr>
            <p:nvPr/>
          </p:nvSpPr>
          <p:spPr bwMode="auto">
            <a:xfrm>
              <a:off x="1770" y="3398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Oval 295"/>
            <p:cNvSpPr>
              <a:spLocks noChangeArrowheads="1"/>
            </p:cNvSpPr>
            <p:nvPr/>
          </p:nvSpPr>
          <p:spPr bwMode="auto">
            <a:xfrm>
              <a:off x="1820" y="3431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Oval 296"/>
            <p:cNvSpPr>
              <a:spLocks noChangeArrowheads="1"/>
            </p:cNvSpPr>
            <p:nvPr/>
          </p:nvSpPr>
          <p:spPr bwMode="auto">
            <a:xfrm>
              <a:off x="1871" y="3420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Oval 297"/>
            <p:cNvSpPr>
              <a:spLocks noChangeArrowheads="1"/>
            </p:cNvSpPr>
            <p:nvPr/>
          </p:nvSpPr>
          <p:spPr bwMode="auto">
            <a:xfrm>
              <a:off x="1921" y="3398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Oval 298"/>
            <p:cNvSpPr>
              <a:spLocks noChangeArrowheads="1"/>
            </p:cNvSpPr>
            <p:nvPr/>
          </p:nvSpPr>
          <p:spPr bwMode="auto">
            <a:xfrm>
              <a:off x="1972" y="3409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Oval 299"/>
            <p:cNvSpPr>
              <a:spLocks noChangeArrowheads="1"/>
            </p:cNvSpPr>
            <p:nvPr/>
          </p:nvSpPr>
          <p:spPr bwMode="auto">
            <a:xfrm>
              <a:off x="2022" y="3391"/>
              <a:ext cx="29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Oval 300"/>
            <p:cNvSpPr>
              <a:spLocks noChangeArrowheads="1"/>
            </p:cNvSpPr>
            <p:nvPr/>
          </p:nvSpPr>
          <p:spPr bwMode="auto">
            <a:xfrm>
              <a:off x="2072" y="3398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Oval 301"/>
            <p:cNvSpPr>
              <a:spLocks noChangeArrowheads="1"/>
            </p:cNvSpPr>
            <p:nvPr/>
          </p:nvSpPr>
          <p:spPr bwMode="auto">
            <a:xfrm>
              <a:off x="2123" y="3406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Oval 302"/>
            <p:cNvSpPr>
              <a:spLocks noChangeArrowheads="1"/>
            </p:cNvSpPr>
            <p:nvPr/>
          </p:nvSpPr>
          <p:spPr bwMode="auto">
            <a:xfrm>
              <a:off x="2173" y="3424"/>
              <a:ext cx="29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Oval 303"/>
            <p:cNvSpPr>
              <a:spLocks noChangeArrowheads="1"/>
            </p:cNvSpPr>
            <p:nvPr/>
          </p:nvSpPr>
          <p:spPr bwMode="auto">
            <a:xfrm>
              <a:off x="2224" y="3427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Oval 304"/>
            <p:cNvSpPr>
              <a:spLocks noChangeArrowheads="1"/>
            </p:cNvSpPr>
            <p:nvPr/>
          </p:nvSpPr>
          <p:spPr bwMode="auto">
            <a:xfrm>
              <a:off x="2274" y="3388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Oval 305"/>
            <p:cNvSpPr>
              <a:spLocks noChangeArrowheads="1"/>
            </p:cNvSpPr>
            <p:nvPr/>
          </p:nvSpPr>
          <p:spPr bwMode="auto">
            <a:xfrm>
              <a:off x="2324" y="3330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Oval 306"/>
            <p:cNvSpPr>
              <a:spLocks noChangeArrowheads="1"/>
            </p:cNvSpPr>
            <p:nvPr/>
          </p:nvSpPr>
          <p:spPr bwMode="auto">
            <a:xfrm>
              <a:off x="2375" y="3344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Oval 307"/>
            <p:cNvSpPr>
              <a:spLocks noChangeArrowheads="1"/>
            </p:cNvSpPr>
            <p:nvPr/>
          </p:nvSpPr>
          <p:spPr bwMode="auto">
            <a:xfrm>
              <a:off x="2425" y="3344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Oval 308"/>
            <p:cNvSpPr>
              <a:spLocks noChangeArrowheads="1"/>
            </p:cNvSpPr>
            <p:nvPr/>
          </p:nvSpPr>
          <p:spPr bwMode="auto">
            <a:xfrm>
              <a:off x="2479" y="3337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Oval 309"/>
            <p:cNvSpPr>
              <a:spLocks noChangeArrowheads="1"/>
            </p:cNvSpPr>
            <p:nvPr/>
          </p:nvSpPr>
          <p:spPr bwMode="auto">
            <a:xfrm>
              <a:off x="2530" y="3344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Oval 310"/>
            <p:cNvSpPr>
              <a:spLocks noChangeArrowheads="1"/>
            </p:cNvSpPr>
            <p:nvPr/>
          </p:nvSpPr>
          <p:spPr bwMode="auto">
            <a:xfrm>
              <a:off x="2580" y="3355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Oval 311"/>
            <p:cNvSpPr>
              <a:spLocks noChangeArrowheads="1"/>
            </p:cNvSpPr>
            <p:nvPr/>
          </p:nvSpPr>
          <p:spPr bwMode="auto">
            <a:xfrm>
              <a:off x="2630" y="3298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Oval 312"/>
            <p:cNvSpPr>
              <a:spLocks noChangeArrowheads="1"/>
            </p:cNvSpPr>
            <p:nvPr/>
          </p:nvSpPr>
          <p:spPr bwMode="auto">
            <a:xfrm>
              <a:off x="2681" y="3323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Oval 313"/>
            <p:cNvSpPr>
              <a:spLocks noChangeArrowheads="1"/>
            </p:cNvSpPr>
            <p:nvPr/>
          </p:nvSpPr>
          <p:spPr bwMode="auto">
            <a:xfrm>
              <a:off x="2731" y="3348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Oval 314"/>
            <p:cNvSpPr>
              <a:spLocks noChangeArrowheads="1"/>
            </p:cNvSpPr>
            <p:nvPr/>
          </p:nvSpPr>
          <p:spPr bwMode="auto">
            <a:xfrm>
              <a:off x="2782" y="3305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Oval 315"/>
            <p:cNvSpPr>
              <a:spLocks noChangeArrowheads="1"/>
            </p:cNvSpPr>
            <p:nvPr/>
          </p:nvSpPr>
          <p:spPr bwMode="auto">
            <a:xfrm>
              <a:off x="2832" y="3330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Oval 316"/>
            <p:cNvSpPr>
              <a:spLocks noChangeArrowheads="1"/>
            </p:cNvSpPr>
            <p:nvPr/>
          </p:nvSpPr>
          <p:spPr bwMode="auto">
            <a:xfrm>
              <a:off x="2882" y="3280"/>
              <a:ext cx="26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Oval 317"/>
            <p:cNvSpPr>
              <a:spLocks noChangeArrowheads="1"/>
            </p:cNvSpPr>
            <p:nvPr/>
          </p:nvSpPr>
          <p:spPr bwMode="auto">
            <a:xfrm>
              <a:off x="2933" y="333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Oval 318"/>
            <p:cNvSpPr>
              <a:spLocks noChangeArrowheads="1"/>
            </p:cNvSpPr>
            <p:nvPr/>
          </p:nvSpPr>
          <p:spPr bwMode="auto">
            <a:xfrm>
              <a:off x="2983" y="329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Oval 319"/>
            <p:cNvSpPr>
              <a:spLocks noChangeArrowheads="1"/>
            </p:cNvSpPr>
            <p:nvPr/>
          </p:nvSpPr>
          <p:spPr bwMode="auto">
            <a:xfrm>
              <a:off x="3034" y="322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Oval 320"/>
            <p:cNvSpPr>
              <a:spLocks noChangeArrowheads="1"/>
            </p:cNvSpPr>
            <p:nvPr/>
          </p:nvSpPr>
          <p:spPr bwMode="auto">
            <a:xfrm>
              <a:off x="3084" y="3272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Oval 321"/>
            <p:cNvSpPr>
              <a:spLocks noChangeArrowheads="1"/>
            </p:cNvSpPr>
            <p:nvPr/>
          </p:nvSpPr>
          <p:spPr bwMode="auto">
            <a:xfrm>
              <a:off x="3134" y="3236"/>
              <a:ext cx="26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Oval 322"/>
            <p:cNvSpPr>
              <a:spLocks noChangeArrowheads="1"/>
            </p:cNvSpPr>
            <p:nvPr/>
          </p:nvSpPr>
          <p:spPr bwMode="auto">
            <a:xfrm>
              <a:off x="3185" y="3236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Oval 323"/>
            <p:cNvSpPr>
              <a:spLocks noChangeArrowheads="1"/>
            </p:cNvSpPr>
            <p:nvPr/>
          </p:nvSpPr>
          <p:spPr bwMode="auto">
            <a:xfrm>
              <a:off x="3235" y="3172"/>
              <a:ext cx="25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Oval 324"/>
            <p:cNvSpPr>
              <a:spLocks noChangeArrowheads="1"/>
            </p:cNvSpPr>
            <p:nvPr/>
          </p:nvSpPr>
          <p:spPr bwMode="auto">
            <a:xfrm>
              <a:off x="3286" y="3182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Oval 325"/>
            <p:cNvSpPr>
              <a:spLocks noChangeArrowheads="1"/>
            </p:cNvSpPr>
            <p:nvPr/>
          </p:nvSpPr>
          <p:spPr bwMode="auto">
            <a:xfrm>
              <a:off x="3336" y="319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Oval 326"/>
            <p:cNvSpPr>
              <a:spLocks noChangeArrowheads="1"/>
            </p:cNvSpPr>
            <p:nvPr/>
          </p:nvSpPr>
          <p:spPr bwMode="auto">
            <a:xfrm>
              <a:off x="3386" y="3161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Oval 327"/>
            <p:cNvSpPr>
              <a:spLocks noChangeArrowheads="1"/>
            </p:cNvSpPr>
            <p:nvPr/>
          </p:nvSpPr>
          <p:spPr bwMode="auto">
            <a:xfrm>
              <a:off x="3437" y="3208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Oval 328"/>
            <p:cNvSpPr>
              <a:spLocks noChangeArrowheads="1"/>
            </p:cNvSpPr>
            <p:nvPr/>
          </p:nvSpPr>
          <p:spPr bwMode="auto">
            <a:xfrm>
              <a:off x="3487" y="3172"/>
              <a:ext cx="25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Oval 329"/>
            <p:cNvSpPr>
              <a:spLocks noChangeArrowheads="1"/>
            </p:cNvSpPr>
            <p:nvPr/>
          </p:nvSpPr>
          <p:spPr bwMode="auto">
            <a:xfrm>
              <a:off x="3538" y="3193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Oval 330"/>
            <p:cNvSpPr>
              <a:spLocks noChangeArrowheads="1"/>
            </p:cNvSpPr>
            <p:nvPr/>
          </p:nvSpPr>
          <p:spPr bwMode="auto">
            <a:xfrm>
              <a:off x="3588" y="3190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Oval 331"/>
            <p:cNvSpPr>
              <a:spLocks noChangeArrowheads="1"/>
            </p:cNvSpPr>
            <p:nvPr/>
          </p:nvSpPr>
          <p:spPr bwMode="auto">
            <a:xfrm>
              <a:off x="3638" y="3211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Oval 332"/>
            <p:cNvSpPr>
              <a:spLocks noChangeArrowheads="1"/>
            </p:cNvSpPr>
            <p:nvPr/>
          </p:nvSpPr>
          <p:spPr bwMode="auto">
            <a:xfrm>
              <a:off x="3689" y="3125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Oval 333"/>
            <p:cNvSpPr>
              <a:spLocks noChangeArrowheads="1"/>
            </p:cNvSpPr>
            <p:nvPr/>
          </p:nvSpPr>
          <p:spPr bwMode="auto">
            <a:xfrm>
              <a:off x="3739" y="3118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Oval 334"/>
            <p:cNvSpPr>
              <a:spLocks noChangeArrowheads="1"/>
            </p:cNvSpPr>
            <p:nvPr/>
          </p:nvSpPr>
          <p:spPr bwMode="auto">
            <a:xfrm>
              <a:off x="3790" y="3096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Oval 335"/>
            <p:cNvSpPr>
              <a:spLocks noChangeArrowheads="1"/>
            </p:cNvSpPr>
            <p:nvPr/>
          </p:nvSpPr>
          <p:spPr bwMode="auto">
            <a:xfrm>
              <a:off x="3840" y="3121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Oval 336"/>
            <p:cNvSpPr>
              <a:spLocks noChangeArrowheads="1"/>
            </p:cNvSpPr>
            <p:nvPr/>
          </p:nvSpPr>
          <p:spPr bwMode="auto">
            <a:xfrm>
              <a:off x="3890" y="3118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Oval 337"/>
            <p:cNvSpPr>
              <a:spLocks noChangeArrowheads="1"/>
            </p:cNvSpPr>
            <p:nvPr/>
          </p:nvSpPr>
          <p:spPr bwMode="auto">
            <a:xfrm>
              <a:off x="3941" y="3121"/>
              <a:ext cx="29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Oval 338"/>
            <p:cNvSpPr>
              <a:spLocks noChangeArrowheads="1"/>
            </p:cNvSpPr>
            <p:nvPr/>
          </p:nvSpPr>
          <p:spPr bwMode="auto">
            <a:xfrm>
              <a:off x="3991" y="3089"/>
              <a:ext cx="29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Oval 339"/>
            <p:cNvSpPr>
              <a:spLocks noChangeArrowheads="1"/>
            </p:cNvSpPr>
            <p:nvPr/>
          </p:nvSpPr>
          <p:spPr bwMode="auto">
            <a:xfrm>
              <a:off x="4042" y="3074"/>
              <a:ext cx="28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Oval 340"/>
            <p:cNvSpPr>
              <a:spLocks noChangeArrowheads="1"/>
            </p:cNvSpPr>
            <p:nvPr/>
          </p:nvSpPr>
          <p:spPr bwMode="auto">
            <a:xfrm>
              <a:off x="4092" y="3060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Oval 341"/>
            <p:cNvSpPr>
              <a:spLocks noChangeArrowheads="1"/>
            </p:cNvSpPr>
            <p:nvPr/>
          </p:nvSpPr>
          <p:spPr bwMode="auto">
            <a:xfrm>
              <a:off x="4142" y="3020"/>
              <a:ext cx="29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Oval 342"/>
            <p:cNvSpPr>
              <a:spLocks noChangeArrowheads="1"/>
            </p:cNvSpPr>
            <p:nvPr/>
          </p:nvSpPr>
          <p:spPr bwMode="auto">
            <a:xfrm>
              <a:off x="4196" y="3010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Oval 343"/>
            <p:cNvSpPr>
              <a:spLocks noChangeArrowheads="1"/>
            </p:cNvSpPr>
            <p:nvPr/>
          </p:nvSpPr>
          <p:spPr bwMode="auto">
            <a:xfrm>
              <a:off x="4247" y="3010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Oval 344"/>
            <p:cNvSpPr>
              <a:spLocks noChangeArrowheads="1"/>
            </p:cNvSpPr>
            <p:nvPr/>
          </p:nvSpPr>
          <p:spPr bwMode="auto">
            <a:xfrm>
              <a:off x="4297" y="3010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Oval 345"/>
            <p:cNvSpPr>
              <a:spLocks noChangeArrowheads="1"/>
            </p:cNvSpPr>
            <p:nvPr/>
          </p:nvSpPr>
          <p:spPr bwMode="auto">
            <a:xfrm>
              <a:off x="4348" y="2952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Oval 346"/>
            <p:cNvSpPr>
              <a:spLocks noChangeArrowheads="1"/>
            </p:cNvSpPr>
            <p:nvPr/>
          </p:nvSpPr>
          <p:spPr bwMode="auto">
            <a:xfrm>
              <a:off x="4398" y="2952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Oval 347"/>
            <p:cNvSpPr>
              <a:spLocks noChangeArrowheads="1"/>
            </p:cNvSpPr>
            <p:nvPr/>
          </p:nvSpPr>
          <p:spPr bwMode="auto">
            <a:xfrm>
              <a:off x="4448" y="2963"/>
              <a:ext cx="26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Oval 348"/>
            <p:cNvSpPr>
              <a:spLocks noChangeArrowheads="1"/>
            </p:cNvSpPr>
            <p:nvPr/>
          </p:nvSpPr>
          <p:spPr bwMode="auto">
            <a:xfrm>
              <a:off x="4499" y="2898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Oval 349"/>
            <p:cNvSpPr>
              <a:spLocks noChangeArrowheads="1"/>
            </p:cNvSpPr>
            <p:nvPr/>
          </p:nvSpPr>
          <p:spPr bwMode="auto">
            <a:xfrm>
              <a:off x="4549" y="292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Oval 350"/>
            <p:cNvSpPr>
              <a:spLocks noChangeArrowheads="1"/>
            </p:cNvSpPr>
            <p:nvPr/>
          </p:nvSpPr>
          <p:spPr bwMode="auto">
            <a:xfrm>
              <a:off x="4600" y="2869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Oval 351"/>
            <p:cNvSpPr>
              <a:spLocks noChangeArrowheads="1"/>
            </p:cNvSpPr>
            <p:nvPr/>
          </p:nvSpPr>
          <p:spPr bwMode="auto">
            <a:xfrm>
              <a:off x="4650" y="2938"/>
              <a:ext cx="25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Oval 352"/>
            <p:cNvSpPr>
              <a:spLocks noChangeArrowheads="1"/>
            </p:cNvSpPr>
            <p:nvPr/>
          </p:nvSpPr>
          <p:spPr bwMode="auto">
            <a:xfrm>
              <a:off x="4700" y="2858"/>
              <a:ext cx="26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Oval 353"/>
            <p:cNvSpPr>
              <a:spLocks noChangeArrowheads="1"/>
            </p:cNvSpPr>
            <p:nvPr/>
          </p:nvSpPr>
          <p:spPr bwMode="auto">
            <a:xfrm>
              <a:off x="4751" y="291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Oval 354"/>
            <p:cNvSpPr>
              <a:spLocks noChangeArrowheads="1"/>
            </p:cNvSpPr>
            <p:nvPr/>
          </p:nvSpPr>
          <p:spPr bwMode="auto">
            <a:xfrm>
              <a:off x="4801" y="2876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Oval 355"/>
            <p:cNvSpPr>
              <a:spLocks noChangeArrowheads="1"/>
            </p:cNvSpPr>
            <p:nvPr/>
          </p:nvSpPr>
          <p:spPr bwMode="auto">
            <a:xfrm>
              <a:off x="4852" y="2862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Oval 356"/>
            <p:cNvSpPr>
              <a:spLocks noChangeArrowheads="1"/>
            </p:cNvSpPr>
            <p:nvPr/>
          </p:nvSpPr>
          <p:spPr bwMode="auto">
            <a:xfrm>
              <a:off x="4902" y="2768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Oval 357"/>
            <p:cNvSpPr>
              <a:spLocks noChangeArrowheads="1"/>
            </p:cNvSpPr>
            <p:nvPr/>
          </p:nvSpPr>
          <p:spPr bwMode="auto">
            <a:xfrm>
              <a:off x="4952" y="2747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Oval 358"/>
            <p:cNvSpPr>
              <a:spLocks noChangeArrowheads="1"/>
            </p:cNvSpPr>
            <p:nvPr/>
          </p:nvSpPr>
          <p:spPr bwMode="auto">
            <a:xfrm>
              <a:off x="5003" y="272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Oval 359"/>
            <p:cNvSpPr>
              <a:spLocks noChangeArrowheads="1"/>
            </p:cNvSpPr>
            <p:nvPr/>
          </p:nvSpPr>
          <p:spPr bwMode="auto">
            <a:xfrm>
              <a:off x="5053" y="2815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" name="Oval 360"/>
            <p:cNvSpPr>
              <a:spLocks noChangeArrowheads="1"/>
            </p:cNvSpPr>
            <p:nvPr/>
          </p:nvSpPr>
          <p:spPr bwMode="auto">
            <a:xfrm>
              <a:off x="5104" y="2621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Oval 361"/>
            <p:cNvSpPr>
              <a:spLocks noChangeArrowheads="1"/>
            </p:cNvSpPr>
            <p:nvPr/>
          </p:nvSpPr>
          <p:spPr bwMode="auto">
            <a:xfrm>
              <a:off x="5154" y="270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" name="Oval 362"/>
            <p:cNvSpPr>
              <a:spLocks noChangeArrowheads="1"/>
            </p:cNvSpPr>
            <p:nvPr/>
          </p:nvSpPr>
          <p:spPr bwMode="auto">
            <a:xfrm>
              <a:off x="5204" y="2610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Oval 363"/>
            <p:cNvSpPr>
              <a:spLocks noChangeArrowheads="1"/>
            </p:cNvSpPr>
            <p:nvPr/>
          </p:nvSpPr>
          <p:spPr bwMode="auto">
            <a:xfrm>
              <a:off x="5255" y="2660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Oval 364"/>
            <p:cNvSpPr>
              <a:spLocks noChangeArrowheads="1"/>
            </p:cNvSpPr>
            <p:nvPr/>
          </p:nvSpPr>
          <p:spPr bwMode="auto">
            <a:xfrm>
              <a:off x="5305" y="2552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Oval 365"/>
            <p:cNvSpPr>
              <a:spLocks noChangeArrowheads="1"/>
            </p:cNvSpPr>
            <p:nvPr/>
          </p:nvSpPr>
          <p:spPr bwMode="auto">
            <a:xfrm>
              <a:off x="5356" y="2574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Oval 366"/>
            <p:cNvSpPr>
              <a:spLocks noChangeArrowheads="1"/>
            </p:cNvSpPr>
            <p:nvPr/>
          </p:nvSpPr>
          <p:spPr bwMode="auto">
            <a:xfrm>
              <a:off x="5406" y="2531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Oval 367"/>
            <p:cNvSpPr>
              <a:spLocks noChangeArrowheads="1"/>
            </p:cNvSpPr>
            <p:nvPr/>
          </p:nvSpPr>
          <p:spPr bwMode="auto">
            <a:xfrm>
              <a:off x="5456" y="2448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Oval 368"/>
            <p:cNvSpPr>
              <a:spLocks noChangeArrowheads="1"/>
            </p:cNvSpPr>
            <p:nvPr/>
          </p:nvSpPr>
          <p:spPr bwMode="auto">
            <a:xfrm>
              <a:off x="5507" y="2498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Oval 369"/>
            <p:cNvSpPr>
              <a:spLocks noChangeArrowheads="1"/>
            </p:cNvSpPr>
            <p:nvPr/>
          </p:nvSpPr>
          <p:spPr bwMode="auto">
            <a:xfrm>
              <a:off x="5557" y="2390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Oval 370"/>
            <p:cNvSpPr>
              <a:spLocks noChangeArrowheads="1"/>
            </p:cNvSpPr>
            <p:nvPr/>
          </p:nvSpPr>
          <p:spPr bwMode="auto">
            <a:xfrm>
              <a:off x="5608" y="2311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Oval 371"/>
            <p:cNvSpPr>
              <a:spLocks noChangeArrowheads="1"/>
            </p:cNvSpPr>
            <p:nvPr/>
          </p:nvSpPr>
          <p:spPr bwMode="auto">
            <a:xfrm>
              <a:off x="5658" y="2387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7" name="Oval 372"/>
            <p:cNvSpPr>
              <a:spLocks noChangeArrowheads="1"/>
            </p:cNvSpPr>
            <p:nvPr/>
          </p:nvSpPr>
          <p:spPr bwMode="auto">
            <a:xfrm>
              <a:off x="5708" y="2308"/>
              <a:ext cx="29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Oval 373"/>
            <p:cNvSpPr>
              <a:spLocks noChangeArrowheads="1"/>
            </p:cNvSpPr>
            <p:nvPr/>
          </p:nvSpPr>
          <p:spPr bwMode="auto">
            <a:xfrm>
              <a:off x="5759" y="2138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9" name="Oval 374"/>
            <p:cNvSpPr>
              <a:spLocks noChangeArrowheads="1"/>
            </p:cNvSpPr>
            <p:nvPr/>
          </p:nvSpPr>
          <p:spPr bwMode="auto">
            <a:xfrm>
              <a:off x="5809" y="2120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Oval 375"/>
            <p:cNvSpPr>
              <a:spLocks noChangeArrowheads="1"/>
            </p:cNvSpPr>
            <p:nvPr/>
          </p:nvSpPr>
          <p:spPr bwMode="auto">
            <a:xfrm>
              <a:off x="5863" y="2153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Oval 376"/>
            <p:cNvSpPr>
              <a:spLocks noChangeArrowheads="1"/>
            </p:cNvSpPr>
            <p:nvPr/>
          </p:nvSpPr>
          <p:spPr bwMode="auto">
            <a:xfrm>
              <a:off x="5914" y="2012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Oval 377"/>
            <p:cNvSpPr>
              <a:spLocks noChangeArrowheads="1"/>
            </p:cNvSpPr>
            <p:nvPr/>
          </p:nvSpPr>
          <p:spPr bwMode="auto">
            <a:xfrm>
              <a:off x="5964" y="1991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" name="Oval 378"/>
            <p:cNvSpPr>
              <a:spLocks noChangeArrowheads="1"/>
            </p:cNvSpPr>
            <p:nvPr/>
          </p:nvSpPr>
          <p:spPr bwMode="auto">
            <a:xfrm>
              <a:off x="6014" y="1948"/>
              <a:ext cx="26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Oval 379"/>
            <p:cNvSpPr>
              <a:spLocks noChangeArrowheads="1"/>
            </p:cNvSpPr>
            <p:nvPr/>
          </p:nvSpPr>
          <p:spPr bwMode="auto">
            <a:xfrm>
              <a:off x="6065" y="1764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Oval 380"/>
            <p:cNvSpPr>
              <a:spLocks noChangeArrowheads="1"/>
            </p:cNvSpPr>
            <p:nvPr/>
          </p:nvSpPr>
          <p:spPr bwMode="auto">
            <a:xfrm>
              <a:off x="6115" y="160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Oval 381"/>
            <p:cNvSpPr>
              <a:spLocks noChangeArrowheads="1"/>
            </p:cNvSpPr>
            <p:nvPr/>
          </p:nvSpPr>
          <p:spPr bwMode="auto">
            <a:xfrm>
              <a:off x="6166" y="1501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Oval 382"/>
            <p:cNvSpPr>
              <a:spLocks noChangeArrowheads="1"/>
            </p:cNvSpPr>
            <p:nvPr/>
          </p:nvSpPr>
          <p:spPr bwMode="auto">
            <a:xfrm>
              <a:off x="6216" y="149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Oval 383"/>
            <p:cNvSpPr>
              <a:spLocks noChangeArrowheads="1"/>
            </p:cNvSpPr>
            <p:nvPr/>
          </p:nvSpPr>
          <p:spPr bwMode="auto">
            <a:xfrm>
              <a:off x="6266" y="1213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Oval 384"/>
            <p:cNvSpPr>
              <a:spLocks noChangeArrowheads="1"/>
            </p:cNvSpPr>
            <p:nvPr/>
          </p:nvSpPr>
          <p:spPr bwMode="auto">
            <a:xfrm>
              <a:off x="6317" y="1112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Oval 385"/>
            <p:cNvSpPr>
              <a:spLocks noChangeArrowheads="1"/>
            </p:cNvSpPr>
            <p:nvPr/>
          </p:nvSpPr>
          <p:spPr bwMode="auto">
            <a:xfrm>
              <a:off x="6367" y="104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1" name="Oval 386"/>
            <p:cNvSpPr>
              <a:spLocks noChangeArrowheads="1"/>
            </p:cNvSpPr>
            <p:nvPr/>
          </p:nvSpPr>
          <p:spPr bwMode="auto">
            <a:xfrm>
              <a:off x="6418" y="84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Oval 387"/>
            <p:cNvSpPr>
              <a:spLocks noChangeArrowheads="1"/>
            </p:cNvSpPr>
            <p:nvPr/>
          </p:nvSpPr>
          <p:spPr bwMode="auto">
            <a:xfrm>
              <a:off x="6468" y="70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Oval 388"/>
            <p:cNvSpPr>
              <a:spLocks noChangeArrowheads="1"/>
            </p:cNvSpPr>
            <p:nvPr/>
          </p:nvSpPr>
          <p:spPr bwMode="auto">
            <a:xfrm>
              <a:off x="6518" y="666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Oval 389"/>
            <p:cNvSpPr>
              <a:spLocks noChangeArrowheads="1"/>
            </p:cNvSpPr>
            <p:nvPr/>
          </p:nvSpPr>
          <p:spPr bwMode="auto">
            <a:xfrm>
              <a:off x="6569" y="472"/>
              <a:ext cx="25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Line 390"/>
            <p:cNvSpPr>
              <a:spLocks noChangeShapeType="1"/>
            </p:cNvSpPr>
            <p:nvPr/>
          </p:nvSpPr>
          <p:spPr bwMode="auto">
            <a:xfrm flipV="1">
              <a:off x="1435" y="392"/>
              <a:ext cx="0" cy="33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Line 391"/>
            <p:cNvSpPr>
              <a:spLocks noChangeShapeType="1"/>
            </p:cNvSpPr>
            <p:nvPr/>
          </p:nvSpPr>
          <p:spPr bwMode="auto">
            <a:xfrm flipH="1">
              <a:off x="1378" y="3611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Rectangle 392"/>
            <p:cNvSpPr>
              <a:spLocks noChangeArrowheads="1"/>
            </p:cNvSpPr>
            <p:nvPr/>
          </p:nvSpPr>
          <p:spPr bwMode="auto">
            <a:xfrm rot="16200000">
              <a:off x="1194" y="347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8" name="Line 393"/>
            <p:cNvSpPr>
              <a:spLocks noChangeShapeType="1"/>
            </p:cNvSpPr>
            <p:nvPr/>
          </p:nvSpPr>
          <p:spPr bwMode="auto">
            <a:xfrm flipH="1">
              <a:off x="1378" y="286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Rectangle 394"/>
            <p:cNvSpPr>
              <a:spLocks noChangeArrowheads="1"/>
            </p:cNvSpPr>
            <p:nvPr/>
          </p:nvSpPr>
          <p:spPr bwMode="auto">
            <a:xfrm rot="16200000">
              <a:off x="1194" y="2724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0" name="Line 395"/>
            <p:cNvSpPr>
              <a:spLocks noChangeShapeType="1"/>
            </p:cNvSpPr>
            <p:nvPr/>
          </p:nvSpPr>
          <p:spPr bwMode="auto">
            <a:xfrm flipH="1">
              <a:off x="1378" y="2110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Rectangle 396"/>
            <p:cNvSpPr>
              <a:spLocks noChangeArrowheads="1"/>
            </p:cNvSpPr>
            <p:nvPr/>
          </p:nvSpPr>
          <p:spPr bwMode="auto">
            <a:xfrm rot="16200000">
              <a:off x="1194" y="1972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2" name="Line 397"/>
            <p:cNvSpPr>
              <a:spLocks noChangeShapeType="1"/>
            </p:cNvSpPr>
            <p:nvPr/>
          </p:nvSpPr>
          <p:spPr bwMode="auto">
            <a:xfrm flipH="1">
              <a:off x="1378" y="1357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Rectangle 398"/>
            <p:cNvSpPr>
              <a:spLocks noChangeArrowheads="1"/>
            </p:cNvSpPr>
            <p:nvPr/>
          </p:nvSpPr>
          <p:spPr bwMode="auto">
            <a:xfrm rot="16200000">
              <a:off x="1194" y="1222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4" name="Line 399"/>
            <p:cNvSpPr>
              <a:spLocks noChangeShapeType="1"/>
            </p:cNvSpPr>
            <p:nvPr/>
          </p:nvSpPr>
          <p:spPr bwMode="auto">
            <a:xfrm flipH="1">
              <a:off x="1378" y="605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Rectangle 400"/>
            <p:cNvSpPr>
              <a:spLocks noChangeArrowheads="1"/>
            </p:cNvSpPr>
            <p:nvPr/>
          </p:nvSpPr>
          <p:spPr bwMode="auto">
            <a:xfrm rot="16200000">
              <a:off x="1194" y="471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6" name="Rectangle 401"/>
            <p:cNvSpPr>
              <a:spLocks noChangeArrowheads="1"/>
            </p:cNvSpPr>
            <p:nvPr/>
          </p:nvSpPr>
          <p:spPr bwMode="auto">
            <a:xfrm rot="16200000">
              <a:off x="-286" y="1924"/>
              <a:ext cx="269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No. of Inventors per Thousand Children</a:t>
              </a:r>
              <a:endPara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7" name="Line 402"/>
            <p:cNvSpPr>
              <a:spLocks noChangeShapeType="1"/>
            </p:cNvSpPr>
            <p:nvPr/>
          </p:nvSpPr>
          <p:spPr bwMode="auto">
            <a:xfrm>
              <a:off x="1435" y="3708"/>
              <a:ext cx="524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Line 403"/>
            <p:cNvSpPr>
              <a:spLocks noChangeShapeType="1"/>
            </p:cNvSpPr>
            <p:nvPr/>
          </p:nvSpPr>
          <p:spPr bwMode="auto">
            <a:xfrm>
              <a:off x="153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Rectangle 404"/>
            <p:cNvSpPr>
              <a:spLocks noChangeArrowheads="1"/>
            </p:cNvSpPr>
            <p:nvPr/>
          </p:nvSpPr>
          <p:spPr bwMode="auto">
            <a:xfrm>
              <a:off x="1489" y="3798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0" name="Line 405"/>
            <p:cNvSpPr>
              <a:spLocks noChangeShapeType="1"/>
            </p:cNvSpPr>
            <p:nvPr/>
          </p:nvSpPr>
          <p:spPr bwMode="auto">
            <a:xfrm>
              <a:off x="2540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Rectangle 406"/>
            <p:cNvSpPr>
              <a:spLocks noChangeArrowheads="1"/>
            </p:cNvSpPr>
            <p:nvPr/>
          </p:nvSpPr>
          <p:spPr bwMode="auto">
            <a:xfrm>
              <a:off x="2458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2" name="Line 407"/>
            <p:cNvSpPr>
              <a:spLocks noChangeShapeType="1"/>
            </p:cNvSpPr>
            <p:nvPr/>
          </p:nvSpPr>
          <p:spPr bwMode="auto">
            <a:xfrm>
              <a:off x="355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Rectangle 408"/>
            <p:cNvSpPr>
              <a:spLocks noChangeArrowheads="1"/>
            </p:cNvSpPr>
            <p:nvPr/>
          </p:nvSpPr>
          <p:spPr bwMode="auto">
            <a:xfrm>
              <a:off x="3469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4" name="Line 409"/>
            <p:cNvSpPr>
              <a:spLocks noChangeShapeType="1"/>
            </p:cNvSpPr>
            <p:nvPr/>
          </p:nvSpPr>
          <p:spPr bwMode="auto">
            <a:xfrm>
              <a:off x="4560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Rectangle 410"/>
            <p:cNvSpPr>
              <a:spLocks noChangeArrowheads="1"/>
            </p:cNvSpPr>
            <p:nvPr/>
          </p:nvSpPr>
          <p:spPr bwMode="auto">
            <a:xfrm>
              <a:off x="4477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6" name="Line 411"/>
            <p:cNvSpPr>
              <a:spLocks noChangeShapeType="1"/>
            </p:cNvSpPr>
            <p:nvPr/>
          </p:nvSpPr>
          <p:spPr bwMode="auto">
            <a:xfrm>
              <a:off x="557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Rectangle 412"/>
            <p:cNvSpPr>
              <a:spLocks noChangeArrowheads="1"/>
            </p:cNvSpPr>
            <p:nvPr/>
          </p:nvSpPr>
          <p:spPr bwMode="auto">
            <a:xfrm>
              <a:off x="5489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8" name="Line 413"/>
            <p:cNvSpPr>
              <a:spLocks noChangeShapeType="1"/>
            </p:cNvSpPr>
            <p:nvPr/>
          </p:nvSpPr>
          <p:spPr bwMode="auto">
            <a:xfrm>
              <a:off x="6583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Rectangle 414"/>
            <p:cNvSpPr>
              <a:spLocks noChangeArrowheads="1"/>
            </p:cNvSpPr>
            <p:nvPr/>
          </p:nvSpPr>
          <p:spPr bwMode="auto">
            <a:xfrm>
              <a:off x="6457" y="3798"/>
              <a:ext cx="31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0" name="Rectangle 415"/>
            <p:cNvSpPr>
              <a:spLocks noChangeArrowheads="1"/>
            </p:cNvSpPr>
            <p:nvPr/>
          </p:nvSpPr>
          <p:spPr bwMode="auto">
            <a:xfrm>
              <a:off x="2828" y="3989"/>
              <a:ext cx="250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Parent Household Income Percentile</a:t>
              </a:r>
              <a:endPara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1" name="Rectangle 416"/>
            <p:cNvSpPr>
              <a:spLocks noChangeArrowheads="1"/>
            </p:cNvSpPr>
            <p:nvPr/>
          </p:nvSpPr>
          <p:spPr bwMode="auto">
            <a:xfrm>
              <a:off x="4027" y="126"/>
              <a:ext cx="1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rgbClr val="1E2D53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39" name="Rectangle 139"/>
          <p:cNvSpPr>
            <a:spLocks noChangeArrowheads="1"/>
          </p:cNvSpPr>
          <p:nvPr/>
        </p:nvSpPr>
        <p:spPr bwMode="auto">
          <a:xfrm>
            <a:off x="6384925" y="33655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sp>
        <p:nvSpPr>
          <p:cNvPr id="143" name="Rectangle 161"/>
          <p:cNvSpPr>
            <a:spLocks noChangeArrowheads="1"/>
          </p:cNvSpPr>
          <p:nvPr/>
        </p:nvSpPr>
        <p:spPr bwMode="auto">
          <a:xfrm>
            <a:off x="1524001" y="256402"/>
            <a:ext cx="914400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Rates vs. Parent Income Percentile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1" y="6553200"/>
            <a:ext cx="10304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Notes: Sample of children is 1980-84 birth cohorts. Parent Income is mean household income from 1996-2000.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2301240" y="5230368"/>
            <a:ext cx="53949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7788273" y="4724400"/>
            <a:ext cx="265112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Patent rate for below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median parent income: </a:t>
            </a: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0.84 per 1,000   </a:t>
            </a:r>
          </a:p>
        </p:txBody>
      </p:sp>
      <p:cxnSp>
        <p:nvCxnSpPr>
          <p:cNvPr id="145" name="Straight Connector 144"/>
          <p:cNvCxnSpPr/>
          <p:nvPr/>
        </p:nvCxnSpPr>
        <p:spPr>
          <a:xfrm>
            <a:off x="7528560" y="762000"/>
            <a:ext cx="283464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5197473" y="621792"/>
            <a:ext cx="265112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Patent rate for top 1% parent income: </a:t>
            </a:r>
          </a:p>
          <a:p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8.3 per 1,000   </a:t>
            </a:r>
          </a:p>
        </p:txBody>
      </p:sp>
    </p:spTree>
    <p:extLst>
      <p:ext uri="{BB962C8B-B14F-4D97-AF65-F5344CB8AC3E}">
        <p14:creationId xmlns:p14="http://schemas.microsoft.com/office/powerpoint/2010/main" val="10047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4"/>
          <p:cNvGrpSpPr>
            <a:grpSpLocks noChangeAspect="1"/>
          </p:cNvGrpSpPr>
          <p:nvPr/>
        </p:nvGrpSpPr>
        <p:grpSpPr bwMode="auto">
          <a:xfrm>
            <a:off x="1522413" y="200025"/>
            <a:ext cx="9602788" cy="6354763"/>
            <a:chOff x="959" y="126"/>
            <a:chExt cx="6049" cy="4003"/>
          </a:xfrm>
        </p:grpSpPr>
        <p:sp>
          <p:nvSpPr>
            <p:cNvPr id="261" name="Rectangle 7"/>
            <p:cNvSpPr>
              <a:spLocks noChangeArrowheads="1"/>
            </p:cNvSpPr>
            <p:nvPr/>
          </p:nvSpPr>
          <p:spPr bwMode="auto">
            <a:xfrm>
              <a:off x="1428" y="392"/>
              <a:ext cx="5249" cy="3035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Line 8"/>
            <p:cNvSpPr>
              <a:spLocks noChangeShapeType="1"/>
            </p:cNvSpPr>
            <p:nvPr/>
          </p:nvSpPr>
          <p:spPr bwMode="auto">
            <a:xfrm>
              <a:off x="1428" y="3334"/>
              <a:ext cx="524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Line 9"/>
            <p:cNvSpPr>
              <a:spLocks noChangeShapeType="1"/>
            </p:cNvSpPr>
            <p:nvPr/>
          </p:nvSpPr>
          <p:spPr bwMode="auto">
            <a:xfrm>
              <a:off x="1428" y="2624"/>
              <a:ext cx="524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Line 10"/>
            <p:cNvSpPr>
              <a:spLocks noChangeShapeType="1"/>
            </p:cNvSpPr>
            <p:nvPr/>
          </p:nvSpPr>
          <p:spPr bwMode="auto">
            <a:xfrm>
              <a:off x="1428" y="1919"/>
              <a:ext cx="524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Line 11"/>
            <p:cNvSpPr>
              <a:spLocks noChangeShapeType="1"/>
            </p:cNvSpPr>
            <p:nvPr/>
          </p:nvSpPr>
          <p:spPr bwMode="auto">
            <a:xfrm>
              <a:off x="1428" y="1210"/>
              <a:ext cx="524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Line 12"/>
            <p:cNvSpPr>
              <a:spLocks noChangeShapeType="1"/>
            </p:cNvSpPr>
            <p:nvPr/>
          </p:nvSpPr>
          <p:spPr bwMode="auto">
            <a:xfrm>
              <a:off x="1428" y="504"/>
              <a:ext cx="524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Line 13"/>
            <p:cNvSpPr>
              <a:spLocks noChangeShapeType="1"/>
            </p:cNvSpPr>
            <p:nvPr/>
          </p:nvSpPr>
          <p:spPr bwMode="auto">
            <a:xfrm flipV="1">
              <a:off x="5345" y="3341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Line 14"/>
            <p:cNvSpPr>
              <a:spLocks noChangeShapeType="1"/>
            </p:cNvSpPr>
            <p:nvPr/>
          </p:nvSpPr>
          <p:spPr bwMode="auto">
            <a:xfrm flipV="1">
              <a:off x="5345" y="3211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Line 15"/>
            <p:cNvSpPr>
              <a:spLocks noChangeShapeType="1"/>
            </p:cNvSpPr>
            <p:nvPr/>
          </p:nvSpPr>
          <p:spPr bwMode="auto">
            <a:xfrm flipV="1">
              <a:off x="5345" y="308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Line 16"/>
            <p:cNvSpPr>
              <a:spLocks noChangeShapeType="1"/>
            </p:cNvSpPr>
            <p:nvPr/>
          </p:nvSpPr>
          <p:spPr bwMode="auto">
            <a:xfrm flipV="1">
              <a:off x="5345" y="295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Line 17"/>
            <p:cNvSpPr>
              <a:spLocks noChangeShapeType="1"/>
            </p:cNvSpPr>
            <p:nvPr/>
          </p:nvSpPr>
          <p:spPr bwMode="auto">
            <a:xfrm flipV="1">
              <a:off x="5345" y="2822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Line 18"/>
            <p:cNvSpPr>
              <a:spLocks noChangeShapeType="1"/>
            </p:cNvSpPr>
            <p:nvPr/>
          </p:nvSpPr>
          <p:spPr bwMode="auto">
            <a:xfrm flipV="1">
              <a:off x="5345" y="2693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Line 19"/>
            <p:cNvSpPr>
              <a:spLocks noChangeShapeType="1"/>
            </p:cNvSpPr>
            <p:nvPr/>
          </p:nvSpPr>
          <p:spPr bwMode="auto">
            <a:xfrm flipV="1">
              <a:off x="5345" y="2563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Line 20"/>
            <p:cNvSpPr>
              <a:spLocks noChangeShapeType="1"/>
            </p:cNvSpPr>
            <p:nvPr/>
          </p:nvSpPr>
          <p:spPr bwMode="auto">
            <a:xfrm flipV="1">
              <a:off x="5345" y="2434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Line 21"/>
            <p:cNvSpPr>
              <a:spLocks noChangeShapeType="1"/>
            </p:cNvSpPr>
            <p:nvPr/>
          </p:nvSpPr>
          <p:spPr bwMode="auto">
            <a:xfrm flipV="1">
              <a:off x="5345" y="2308"/>
              <a:ext cx="0" cy="82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Line 22"/>
            <p:cNvSpPr>
              <a:spLocks noChangeShapeType="1"/>
            </p:cNvSpPr>
            <p:nvPr/>
          </p:nvSpPr>
          <p:spPr bwMode="auto">
            <a:xfrm flipV="1">
              <a:off x="5345" y="2178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Line 23"/>
            <p:cNvSpPr>
              <a:spLocks noChangeShapeType="1"/>
            </p:cNvSpPr>
            <p:nvPr/>
          </p:nvSpPr>
          <p:spPr bwMode="auto">
            <a:xfrm flipV="1">
              <a:off x="5345" y="2048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Line 24"/>
            <p:cNvSpPr>
              <a:spLocks noChangeShapeType="1"/>
            </p:cNvSpPr>
            <p:nvPr/>
          </p:nvSpPr>
          <p:spPr bwMode="auto">
            <a:xfrm flipV="1">
              <a:off x="5345" y="1919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Line 25"/>
            <p:cNvSpPr>
              <a:spLocks noChangeShapeType="1"/>
            </p:cNvSpPr>
            <p:nvPr/>
          </p:nvSpPr>
          <p:spPr bwMode="auto">
            <a:xfrm flipV="1">
              <a:off x="5345" y="1789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Line 26"/>
            <p:cNvSpPr>
              <a:spLocks noChangeShapeType="1"/>
            </p:cNvSpPr>
            <p:nvPr/>
          </p:nvSpPr>
          <p:spPr bwMode="auto">
            <a:xfrm flipV="1">
              <a:off x="5345" y="1660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Line 27"/>
            <p:cNvSpPr>
              <a:spLocks noChangeShapeType="1"/>
            </p:cNvSpPr>
            <p:nvPr/>
          </p:nvSpPr>
          <p:spPr bwMode="auto">
            <a:xfrm flipV="1">
              <a:off x="5345" y="1530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Line 28"/>
            <p:cNvSpPr>
              <a:spLocks noChangeShapeType="1"/>
            </p:cNvSpPr>
            <p:nvPr/>
          </p:nvSpPr>
          <p:spPr bwMode="auto">
            <a:xfrm flipV="1">
              <a:off x="5345" y="1400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29"/>
            <p:cNvSpPr>
              <a:spLocks noChangeShapeType="1"/>
            </p:cNvSpPr>
            <p:nvPr/>
          </p:nvSpPr>
          <p:spPr bwMode="auto">
            <a:xfrm flipV="1">
              <a:off x="5345" y="1271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30"/>
            <p:cNvSpPr>
              <a:spLocks noChangeShapeType="1"/>
            </p:cNvSpPr>
            <p:nvPr/>
          </p:nvSpPr>
          <p:spPr bwMode="auto">
            <a:xfrm flipV="1">
              <a:off x="5345" y="1141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31"/>
            <p:cNvSpPr>
              <a:spLocks noChangeShapeType="1"/>
            </p:cNvSpPr>
            <p:nvPr/>
          </p:nvSpPr>
          <p:spPr bwMode="auto">
            <a:xfrm flipV="1">
              <a:off x="5345" y="101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32"/>
            <p:cNvSpPr>
              <a:spLocks noChangeShapeType="1"/>
            </p:cNvSpPr>
            <p:nvPr/>
          </p:nvSpPr>
          <p:spPr bwMode="auto">
            <a:xfrm flipV="1">
              <a:off x="5345" y="88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33"/>
            <p:cNvSpPr>
              <a:spLocks noChangeShapeType="1"/>
            </p:cNvSpPr>
            <p:nvPr/>
          </p:nvSpPr>
          <p:spPr bwMode="auto">
            <a:xfrm flipV="1">
              <a:off x="5345" y="752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34"/>
            <p:cNvSpPr>
              <a:spLocks noChangeShapeType="1"/>
            </p:cNvSpPr>
            <p:nvPr/>
          </p:nvSpPr>
          <p:spPr bwMode="auto">
            <a:xfrm flipV="1">
              <a:off x="5345" y="623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35"/>
            <p:cNvSpPr>
              <a:spLocks noChangeShapeType="1"/>
            </p:cNvSpPr>
            <p:nvPr/>
          </p:nvSpPr>
          <p:spPr bwMode="auto">
            <a:xfrm flipV="1">
              <a:off x="5345" y="493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36"/>
            <p:cNvSpPr>
              <a:spLocks noChangeShapeType="1"/>
            </p:cNvSpPr>
            <p:nvPr/>
          </p:nvSpPr>
          <p:spPr bwMode="auto">
            <a:xfrm flipV="1">
              <a:off x="5345" y="392"/>
              <a:ext cx="0" cy="58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Oval 38"/>
            <p:cNvSpPr>
              <a:spLocks noChangeArrowheads="1"/>
            </p:cNvSpPr>
            <p:nvPr/>
          </p:nvSpPr>
          <p:spPr bwMode="auto">
            <a:xfrm>
              <a:off x="1687" y="3262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37"/>
            <p:cNvSpPr>
              <a:spLocks/>
            </p:cNvSpPr>
            <p:nvPr/>
          </p:nvSpPr>
          <p:spPr bwMode="auto">
            <a:xfrm>
              <a:off x="1720" y="2243"/>
              <a:ext cx="4658" cy="1091"/>
            </a:xfrm>
            <a:custGeom>
              <a:avLst/>
              <a:gdLst>
                <a:gd name="T0" fmla="*/ 0 w 1294"/>
                <a:gd name="T1" fmla="*/ 293 h 303"/>
                <a:gd name="T2" fmla="*/ 179 w 1294"/>
                <a:gd name="T3" fmla="*/ 283 h 303"/>
                <a:gd name="T4" fmla="*/ 259 w 1294"/>
                <a:gd name="T5" fmla="*/ 284 h 303"/>
                <a:gd name="T6" fmla="*/ 322 w 1294"/>
                <a:gd name="T7" fmla="*/ 303 h 303"/>
                <a:gd name="T8" fmla="*/ 372 w 1294"/>
                <a:gd name="T9" fmla="*/ 252 h 303"/>
                <a:gd name="T10" fmla="*/ 415 w 1294"/>
                <a:gd name="T11" fmla="*/ 292 h 303"/>
                <a:gd name="T12" fmla="*/ 453 w 1294"/>
                <a:gd name="T13" fmla="*/ 293 h 303"/>
                <a:gd name="T14" fmla="*/ 490 w 1294"/>
                <a:gd name="T15" fmla="*/ 240 h 303"/>
                <a:gd name="T16" fmla="*/ 530 w 1294"/>
                <a:gd name="T17" fmla="*/ 293 h 303"/>
                <a:gd name="T18" fmla="*/ 566 w 1294"/>
                <a:gd name="T19" fmla="*/ 267 h 303"/>
                <a:gd name="T20" fmla="*/ 602 w 1294"/>
                <a:gd name="T21" fmla="*/ 281 h 303"/>
                <a:gd name="T22" fmla="*/ 643 w 1294"/>
                <a:gd name="T23" fmla="*/ 280 h 303"/>
                <a:gd name="T24" fmla="*/ 682 w 1294"/>
                <a:gd name="T25" fmla="*/ 269 h 303"/>
                <a:gd name="T26" fmla="*/ 724 w 1294"/>
                <a:gd name="T27" fmla="*/ 279 h 303"/>
                <a:gd name="T28" fmla="*/ 772 w 1294"/>
                <a:gd name="T29" fmla="*/ 257 h 303"/>
                <a:gd name="T30" fmla="*/ 823 w 1294"/>
                <a:gd name="T31" fmla="*/ 210 h 303"/>
                <a:gd name="T32" fmla="*/ 880 w 1294"/>
                <a:gd name="T33" fmla="*/ 160 h 303"/>
                <a:gd name="T34" fmla="*/ 955 w 1294"/>
                <a:gd name="T35" fmla="*/ 157 h 303"/>
                <a:gd name="T36" fmla="*/ 1057 w 1294"/>
                <a:gd name="T37" fmla="*/ 117 h 303"/>
                <a:gd name="T38" fmla="*/ 1294 w 1294"/>
                <a:gd name="T3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4" h="303">
                  <a:moveTo>
                    <a:pt x="0" y="293"/>
                  </a:moveTo>
                  <a:lnTo>
                    <a:pt x="179" y="283"/>
                  </a:lnTo>
                  <a:lnTo>
                    <a:pt x="259" y="284"/>
                  </a:lnTo>
                  <a:lnTo>
                    <a:pt x="322" y="303"/>
                  </a:lnTo>
                  <a:lnTo>
                    <a:pt x="372" y="252"/>
                  </a:lnTo>
                  <a:lnTo>
                    <a:pt x="415" y="292"/>
                  </a:lnTo>
                  <a:lnTo>
                    <a:pt x="453" y="293"/>
                  </a:lnTo>
                  <a:lnTo>
                    <a:pt x="490" y="240"/>
                  </a:lnTo>
                  <a:lnTo>
                    <a:pt x="530" y="293"/>
                  </a:lnTo>
                  <a:lnTo>
                    <a:pt x="566" y="267"/>
                  </a:lnTo>
                  <a:lnTo>
                    <a:pt x="602" y="281"/>
                  </a:lnTo>
                  <a:lnTo>
                    <a:pt x="643" y="280"/>
                  </a:lnTo>
                  <a:lnTo>
                    <a:pt x="682" y="269"/>
                  </a:lnTo>
                  <a:lnTo>
                    <a:pt x="724" y="279"/>
                  </a:lnTo>
                  <a:lnTo>
                    <a:pt x="772" y="257"/>
                  </a:lnTo>
                  <a:lnTo>
                    <a:pt x="823" y="210"/>
                  </a:lnTo>
                  <a:lnTo>
                    <a:pt x="880" y="160"/>
                  </a:lnTo>
                  <a:lnTo>
                    <a:pt x="955" y="157"/>
                  </a:lnTo>
                  <a:lnTo>
                    <a:pt x="1057" y="117"/>
                  </a:lnTo>
                  <a:lnTo>
                    <a:pt x="1294" y="0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39"/>
            <p:cNvSpPr>
              <a:spLocks noChangeArrowheads="1"/>
            </p:cNvSpPr>
            <p:nvPr/>
          </p:nvSpPr>
          <p:spPr bwMode="auto">
            <a:xfrm>
              <a:off x="2328" y="3229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Oval 40"/>
            <p:cNvSpPr>
              <a:spLocks noChangeArrowheads="1"/>
            </p:cNvSpPr>
            <p:nvPr/>
          </p:nvSpPr>
          <p:spPr bwMode="auto">
            <a:xfrm>
              <a:off x="2616" y="3229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Oval 41"/>
            <p:cNvSpPr>
              <a:spLocks noChangeArrowheads="1"/>
            </p:cNvSpPr>
            <p:nvPr/>
          </p:nvSpPr>
          <p:spPr bwMode="auto">
            <a:xfrm>
              <a:off x="2843" y="3298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Oval 42"/>
            <p:cNvSpPr>
              <a:spLocks noChangeArrowheads="1"/>
            </p:cNvSpPr>
            <p:nvPr/>
          </p:nvSpPr>
          <p:spPr bwMode="auto">
            <a:xfrm>
              <a:off x="3026" y="3114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Oval 43"/>
            <p:cNvSpPr>
              <a:spLocks noChangeArrowheads="1"/>
            </p:cNvSpPr>
            <p:nvPr/>
          </p:nvSpPr>
          <p:spPr bwMode="auto">
            <a:xfrm>
              <a:off x="3181" y="3258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Oval 44"/>
            <p:cNvSpPr>
              <a:spLocks noChangeArrowheads="1"/>
            </p:cNvSpPr>
            <p:nvPr/>
          </p:nvSpPr>
          <p:spPr bwMode="auto">
            <a:xfrm>
              <a:off x="3318" y="3262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Oval 45"/>
            <p:cNvSpPr>
              <a:spLocks noChangeArrowheads="1"/>
            </p:cNvSpPr>
            <p:nvPr/>
          </p:nvSpPr>
          <p:spPr bwMode="auto">
            <a:xfrm>
              <a:off x="3451" y="3071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Oval 46"/>
            <p:cNvSpPr>
              <a:spLocks noChangeArrowheads="1"/>
            </p:cNvSpPr>
            <p:nvPr/>
          </p:nvSpPr>
          <p:spPr bwMode="auto">
            <a:xfrm>
              <a:off x="3592" y="3265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>
              <a:off x="3721" y="3172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>
              <a:off x="3854" y="3222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>
              <a:off x="4002" y="3215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Oval 50"/>
            <p:cNvSpPr>
              <a:spLocks noChangeArrowheads="1"/>
            </p:cNvSpPr>
            <p:nvPr/>
          </p:nvSpPr>
          <p:spPr bwMode="auto">
            <a:xfrm>
              <a:off x="4139" y="3175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Oval 51"/>
            <p:cNvSpPr>
              <a:spLocks noChangeArrowheads="1"/>
            </p:cNvSpPr>
            <p:nvPr/>
          </p:nvSpPr>
          <p:spPr bwMode="auto">
            <a:xfrm>
              <a:off x="4290" y="3215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Oval 52"/>
            <p:cNvSpPr>
              <a:spLocks noChangeArrowheads="1"/>
            </p:cNvSpPr>
            <p:nvPr/>
          </p:nvSpPr>
          <p:spPr bwMode="auto">
            <a:xfrm>
              <a:off x="4466" y="3136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Oval 53"/>
            <p:cNvSpPr>
              <a:spLocks noChangeArrowheads="1"/>
            </p:cNvSpPr>
            <p:nvPr/>
          </p:nvSpPr>
          <p:spPr bwMode="auto">
            <a:xfrm>
              <a:off x="4646" y="2963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Oval 54"/>
            <p:cNvSpPr>
              <a:spLocks noChangeArrowheads="1"/>
            </p:cNvSpPr>
            <p:nvPr/>
          </p:nvSpPr>
          <p:spPr bwMode="auto">
            <a:xfrm>
              <a:off x="4852" y="2786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55"/>
            <p:cNvSpPr>
              <a:spLocks noChangeArrowheads="1"/>
            </p:cNvSpPr>
            <p:nvPr/>
          </p:nvSpPr>
          <p:spPr bwMode="auto">
            <a:xfrm>
              <a:off x="5122" y="277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59"/>
            <p:cNvSpPr>
              <a:spLocks/>
            </p:cNvSpPr>
            <p:nvPr/>
          </p:nvSpPr>
          <p:spPr bwMode="auto">
            <a:xfrm>
              <a:off x="1676" y="2934"/>
              <a:ext cx="101" cy="86"/>
            </a:xfrm>
            <a:custGeom>
              <a:avLst/>
              <a:gdLst>
                <a:gd name="T0" fmla="*/ 51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1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1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Oval 56"/>
            <p:cNvSpPr>
              <a:spLocks noChangeArrowheads="1"/>
            </p:cNvSpPr>
            <p:nvPr/>
          </p:nvSpPr>
          <p:spPr bwMode="auto">
            <a:xfrm>
              <a:off x="5492" y="2628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Oval 57"/>
            <p:cNvSpPr>
              <a:spLocks noChangeArrowheads="1"/>
            </p:cNvSpPr>
            <p:nvPr/>
          </p:nvSpPr>
          <p:spPr bwMode="auto">
            <a:xfrm>
              <a:off x="6342" y="2207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58"/>
            <p:cNvSpPr>
              <a:spLocks/>
            </p:cNvSpPr>
            <p:nvPr/>
          </p:nvSpPr>
          <p:spPr bwMode="auto">
            <a:xfrm>
              <a:off x="1727" y="943"/>
              <a:ext cx="4723" cy="2391"/>
            </a:xfrm>
            <a:custGeom>
              <a:avLst/>
              <a:gdLst>
                <a:gd name="T0" fmla="*/ 0 w 1312"/>
                <a:gd name="T1" fmla="*/ 569 h 664"/>
                <a:gd name="T2" fmla="*/ 177 w 1312"/>
                <a:gd name="T3" fmla="*/ 664 h 664"/>
                <a:gd name="T4" fmla="*/ 258 w 1312"/>
                <a:gd name="T5" fmla="*/ 499 h 664"/>
                <a:gd name="T6" fmla="*/ 319 w 1312"/>
                <a:gd name="T7" fmla="*/ 379 h 664"/>
                <a:gd name="T8" fmla="*/ 370 w 1312"/>
                <a:gd name="T9" fmla="*/ 664 h 664"/>
                <a:gd name="T10" fmla="*/ 413 w 1312"/>
                <a:gd name="T11" fmla="*/ 515 h 664"/>
                <a:gd name="T12" fmla="*/ 451 w 1312"/>
                <a:gd name="T13" fmla="*/ 536 h 664"/>
                <a:gd name="T14" fmla="*/ 488 w 1312"/>
                <a:gd name="T15" fmla="*/ 545 h 664"/>
                <a:gd name="T16" fmla="*/ 528 w 1312"/>
                <a:gd name="T17" fmla="*/ 664 h 664"/>
                <a:gd name="T18" fmla="*/ 564 w 1312"/>
                <a:gd name="T19" fmla="*/ 499 h 664"/>
                <a:gd name="T20" fmla="*/ 601 w 1312"/>
                <a:gd name="T21" fmla="*/ 577 h 664"/>
                <a:gd name="T22" fmla="*/ 642 w 1312"/>
                <a:gd name="T23" fmla="*/ 619 h 664"/>
                <a:gd name="T24" fmla="*/ 680 w 1312"/>
                <a:gd name="T25" fmla="*/ 583 h 664"/>
                <a:gd name="T26" fmla="*/ 722 w 1312"/>
                <a:gd name="T27" fmla="*/ 555 h 664"/>
                <a:gd name="T28" fmla="*/ 771 w 1312"/>
                <a:gd name="T29" fmla="*/ 541 h 664"/>
                <a:gd name="T30" fmla="*/ 822 w 1312"/>
                <a:gd name="T31" fmla="*/ 567 h 664"/>
                <a:gd name="T32" fmla="*/ 880 w 1312"/>
                <a:gd name="T33" fmla="*/ 587 h 664"/>
                <a:gd name="T34" fmla="*/ 954 w 1312"/>
                <a:gd name="T35" fmla="*/ 544 h 664"/>
                <a:gd name="T36" fmla="*/ 1056 w 1312"/>
                <a:gd name="T37" fmla="*/ 330 h 664"/>
                <a:gd name="T38" fmla="*/ 1312 w 1312"/>
                <a:gd name="T39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2" h="664">
                  <a:moveTo>
                    <a:pt x="0" y="569"/>
                  </a:moveTo>
                  <a:lnTo>
                    <a:pt x="177" y="664"/>
                  </a:lnTo>
                  <a:lnTo>
                    <a:pt x="258" y="499"/>
                  </a:lnTo>
                  <a:lnTo>
                    <a:pt x="319" y="379"/>
                  </a:lnTo>
                  <a:lnTo>
                    <a:pt x="370" y="664"/>
                  </a:lnTo>
                  <a:lnTo>
                    <a:pt x="413" y="515"/>
                  </a:lnTo>
                  <a:lnTo>
                    <a:pt x="451" y="536"/>
                  </a:lnTo>
                  <a:lnTo>
                    <a:pt x="488" y="545"/>
                  </a:lnTo>
                  <a:lnTo>
                    <a:pt x="528" y="664"/>
                  </a:lnTo>
                  <a:lnTo>
                    <a:pt x="564" y="499"/>
                  </a:lnTo>
                  <a:lnTo>
                    <a:pt x="601" y="577"/>
                  </a:lnTo>
                  <a:lnTo>
                    <a:pt x="642" y="619"/>
                  </a:lnTo>
                  <a:lnTo>
                    <a:pt x="680" y="583"/>
                  </a:lnTo>
                  <a:lnTo>
                    <a:pt x="722" y="555"/>
                  </a:lnTo>
                  <a:lnTo>
                    <a:pt x="771" y="541"/>
                  </a:lnTo>
                  <a:lnTo>
                    <a:pt x="822" y="567"/>
                  </a:lnTo>
                  <a:lnTo>
                    <a:pt x="880" y="587"/>
                  </a:lnTo>
                  <a:lnTo>
                    <a:pt x="954" y="544"/>
                  </a:lnTo>
                  <a:lnTo>
                    <a:pt x="1056" y="330"/>
                  </a:lnTo>
                  <a:lnTo>
                    <a:pt x="1312" y="0"/>
                  </a:lnTo>
                </a:path>
              </a:pathLst>
            </a:cu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60"/>
            <p:cNvSpPr>
              <a:spLocks/>
            </p:cNvSpPr>
            <p:nvPr/>
          </p:nvSpPr>
          <p:spPr bwMode="auto">
            <a:xfrm>
              <a:off x="2317" y="3276"/>
              <a:ext cx="97" cy="86"/>
            </a:xfrm>
            <a:custGeom>
              <a:avLst/>
              <a:gdLst>
                <a:gd name="T0" fmla="*/ 47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47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47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61"/>
            <p:cNvSpPr>
              <a:spLocks/>
            </p:cNvSpPr>
            <p:nvPr/>
          </p:nvSpPr>
          <p:spPr bwMode="auto">
            <a:xfrm>
              <a:off x="2609" y="2682"/>
              <a:ext cx="97" cy="86"/>
            </a:xfrm>
            <a:custGeom>
              <a:avLst/>
              <a:gdLst>
                <a:gd name="T0" fmla="*/ 47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47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47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62"/>
            <p:cNvSpPr>
              <a:spLocks/>
            </p:cNvSpPr>
            <p:nvPr/>
          </p:nvSpPr>
          <p:spPr bwMode="auto">
            <a:xfrm>
              <a:off x="2828" y="2254"/>
              <a:ext cx="98" cy="82"/>
            </a:xfrm>
            <a:custGeom>
              <a:avLst/>
              <a:gdLst>
                <a:gd name="T0" fmla="*/ 47 w 98"/>
                <a:gd name="T1" fmla="*/ 0 h 82"/>
                <a:gd name="T2" fmla="*/ 0 w 98"/>
                <a:gd name="T3" fmla="*/ 82 h 82"/>
                <a:gd name="T4" fmla="*/ 98 w 98"/>
                <a:gd name="T5" fmla="*/ 82 h 82"/>
                <a:gd name="T6" fmla="*/ 47 w 9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82">
                  <a:moveTo>
                    <a:pt x="47" y="0"/>
                  </a:moveTo>
                  <a:lnTo>
                    <a:pt x="0" y="82"/>
                  </a:lnTo>
                  <a:lnTo>
                    <a:pt x="98" y="8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63"/>
            <p:cNvSpPr>
              <a:spLocks/>
            </p:cNvSpPr>
            <p:nvPr/>
          </p:nvSpPr>
          <p:spPr bwMode="auto">
            <a:xfrm>
              <a:off x="3012" y="3276"/>
              <a:ext cx="97" cy="86"/>
            </a:xfrm>
            <a:custGeom>
              <a:avLst/>
              <a:gdLst>
                <a:gd name="T0" fmla="*/ 47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47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47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64"/>
            <p:cNvSpPr>
              <a:spLocks/>
            </p:cNvSpPr>
            <p:nvPr/>
          </p:nvSpPr>
          <p:spPr bwMode="auto">
            <a:xfrm>
              <a:off x="3163" y="2740"/>
              <a:ext cx="97" cy="86"/>
            </a:xfrm>
            <a:custGeom>
              <a:avLst/>
              <a:gdLst>
                <a:gd name="T0" fmla="*/ 51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51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51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65"/>
            <p:cNvSpPr>
              <a:spLocks/>
            </p:cNvSpPr>
            <p:nvPr/>
          </p:nvSpPr>
          <p:spPr bwMode="auto">
            <a:xfrm>
              <a:off x="3304" y="2815"/>
              <a:ext cx="97" cy="87"/>
            </a:xfrm>
            <a:custGeom>
              <a:avLst/>
              <a:gdLst>
                <a:gd name="T0" fmla="*/ 46 w 97"/>
                <a:gd name="T1" fmla="*/ 0 h 87"/>
                <a:gd name="T2" fmla="*/ 0 w 97"/>
                <a:gd name="T3" fmla="*/ 87 h 87"/>
                <a:gd name="T4" fmla="*/ 97 w 97"/>
                <a:gd name="T5" fmla="*/ 87 h 87"/>
                <a:gd name="T6" fmla="*/ 46 w 97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7">
                  <a:moveTo>
                    <a:pt x="46" y="0"/>
                  </a:moveTo>
                  <a:lnTo>
                    <a:pt x="0" y="87"/>
                  </a:lnTo>
                  <a:lnTo>
                    <a:pt x="97" y="8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66"/>
            <p:cNvSpPr>
              <a:spLocks/>
            </p:cNvSpPr>
            <p:nvPr/>
          </p:nvSpPr>
          <p:spPr bwMode="auto">
            <a:xfrm>
              <a:off x="3433" y="2848"/>
              <a:ext cx="101" cy="86"/>
            </a:xfrm>
            <a:custGeom>
              <a:avLst/>
              <a:gdLst>
                <a:gd name="T0" fmla="*/ 51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1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1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67"/>
            <p:cNvSpPr>
              <a:spLocks/>
            </p:cNvSpPr>
            <p:nvPr/>
          </p:nvSpPr>
          <p:spPr bwMode="auto">
            <a:xfrm>
              <a:off x="3581" y="3276"/>
              <a:ext cx="97" cy="86"/>
            </a:xfrm>
            <a:custGeom>
              <a:avLst/>
              <a:gdLst>
                <a:gd name="T0" fmla="*/ 47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47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47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68"/>
            <p:cNvSpPr>
              <a:spLocks/>
            </p:cNvSpPr>
            <p:nvPr/>
          </p:nvSpPr>
          <p:spPr bwMode="auto">
            <a:xfrm>
              <a:off x="3710" y="2686"/>
              <a:ext cx="98" cy="82"/>
            </a:xfrm>
            <a:custGeom>
              <a:avLst/>
              <a:gdLst>
                <a:gd name="T0" fmla="*/ 47 w 98"/>
                <a:gd name="T1" fmla="*/ 0 h 82"/>
                <a:gd name="T2" fmla="*/ 0 w 98"/>
                <a:gd name="T3" fmla="*/ 82 h 82"/>
                <a:gd name="T4" fmla="*/ 98 w 98"/>
                <a:gd name="T5" fmla="*/ 82 h 82"/>
                <a:gd name="T6" fmla="*/ 47 w 9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82">
                  <a:moveTo>
                    <a:pt x="47" y="0"/>
                  </a:moveTo>
                  <a:lnTo>
                    <a:pt x="0" y="82"/>
                  </a:lnTo>
                  <a:lnTo>
                    <a:pt x="98" y="82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69"/>
            <p:cNvSpPr>
              <a:spLocks/>
            </p:cNvSpPr>
            <p:nvPr/>
          </p:nvSpPr>
          <p:spPr bwMode="auto">
            <a:xfrm>
              <a:off x="3840" y="2963"/>
              <a:ext cx="101" cy="83"/>
            </a:xfrm>
            <a:custGeom>
              <a:avLst/>
              <a:gdLst>
                <a:gd name="T0" fmla="*/ 50 w 101"/>
                <a:gd name="T1" fmla="*/ 0 h 83"/>
                <a:gd name="T2" fmla="*/ 0 w 101"/>
                <a:gd name="T3" fmla="*/ 83 h 83"/>
                <a:gd name="T4" fmla="*/ 101 w 101"/>
                <a:gd name="T5" fmla="*/ 83 h 83"/>
                <a:gd name="T6" fmla="*/ 50 w 10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3">
                  <a:moveTo>
                    <a:pt x="50" y="0"/>
                  </a:moveTo>
                  <a:lnTo>
                    <a:pt x="0" y="83"/>
                  </a:lnTo>
                  <a:lnTo>
                    <a:pt x="101" y="8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70"/>
            <p:cNvSpPr>
              <a:spLocks/>
            </p:cNvSpPr>
            <p:nvPr/>
          </p:nvSpPr>
          <p:spPr bwMode="auto">
            <a:xfrm>
              <a:off x="3988" y="3114"/>
              <a:ext cx="97" cy="86"/>
            </a:xfrm>
            <a:custGeom>
              <a:avLst/>
              <a:gdLst>
                <a:gd name="T0" fmla="*/ 50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50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50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71"/>
            <p:cNvSpPr>
              <a:spLocks/>
            </p:cNvSpPr>
            <p:nvPr/>
          </p:nvSpPr>
          <p:spPr bwMode="auto">
            <a:xfrm>
              <a:off x="4128" y="2984"/>
              <a:ext cx="97" cy="87"/>
            </a:xfrm>
            <a:custGeom>
              <a:avLst/>
              <a:gdLst>
                <a:gd name="T0" fmla="*/ 47 w 97"/>
                <a:gd name="T1" fmla="*/ 0 h 87"/>
                <a:gd name="T2" fmla="*/ 0 w 97"/>
                <a:gd name="T3" fmla="*/ 87 h 87"/>
                <a:gd name="T4" fmla="*/ 97 w 97"/>
                <a:gd name="T5" fmla="*/ 87 h 87"/>
                <a:gd name="T6" fmla="*/ 47 w 97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7">
                  <a:moveTo>
                    <a:pt x="47" y="0"/>
                  </a:moveTo>
                  <a:lnTo>
                    <a:pt x="0" y="87"/>
                  </a:lnTo>
                  <a:lnTo>
                    <a:pt x="97" y="8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72"/>
            <p:cNvSpPr>
              <a:spLocks/>
            </p:cNvSpPr>
            <p:nvPr/>
          </p:nvSpPr>
          <p:spPr bwMode="auto">
            <a:xfrm>
              <a:off x="4276" y="2884"/>
              <a:ext cx="100" cy="86"/>
            </a:xfrm>
            <a:custGeom>
              <a:avLst/>
              <a:gdLst>
                <a:gd name="T0" fmla="*/ 50 w 100"/>
                <a:gd name="T1" fmla="*/ 0 h 86"/>
                <a:gd name="T2" fmla="*/ 0 w 100"/>
                <a:gd name="T3" fmla="*/ 86 h 86"/>
                <a:gd name="T4" fmla="*/ 100 w 100"/>
                <a:gd name="T5" fmla="*/ 86 h 86"/>
                <a:gd name="T6" fmla="*/ 50 w 100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86">
                  <a:moveTo>
                    <a:pt x="50" y="0"/>
                  </a:moveTo>
                  <a:lnTo>
                    <a:pt x="0" y="86"/>
                  </a:lnTo>
                  <a:lnTo>
                    <a:pt x="100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73"/>
            <p:cNvSpPr>
              <a:spLocks/>
            </p:cNvSpPr>
            <p:nvPr/>
          </p:nvSpPr>
          <p:spPr bwMode="auto">
            <a:xfrm>
              <a:off x="4456" y="2837"/>
              <a:ext cx="97" cy="83"/>
            </a:xfrm>
            <a:custGeom>
              <a:avLst/>
              <a:gdLst>
                <a:gd name="T0" fmla="*/ 46 w 97"/>
                <a:gd name="T1" fmla="*/ 0 h 83"/>
                <a:gd name="T2" fmla="*/ 0 w 97"/>
                <a:gd name="T3" fmla="*/ 83 h 83"/>
                <a:gd name="T4" fmla="*/ 97 w 97"/>
                <a:gd name="T5" fmla="*/ 83 h 83"/>
                <a:gd name="T6" fmla="*/ 46 w 97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3">
                  <a:moveTo>
                    <a:pt x="46" y="0"/>
                  </a:moveTo>
                  <a:lnTo>
                    <a:pt x="0" y="83"/>
                  </a:lnTo>
                  <a:lnTo>
                    <a:pt x="97" y="8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74"/>
            <p:cNvSpPr>
              <a:spLocks/>
            </p:cNvSpPr>
            <p:nvPr/>
          </p:nvSpPr>
          <p:spPr bwMode="auto">
            <a:xfrm>
              <a:off x="4636" y="2927"/>
              <a:ext cx="97" cy="86"/>
            </a:xfrm>
            <a:custGeom>
              <a:avLst/>
              <a:gdLst>
                <a:gd name="T0" fmla="*/ 50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50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50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75"/>
            <p:cNvSpPr>
              <a:spLocks/>
            </p:cNvSpPr>
            <p:nvPr/>
          </p:nvSpPr>
          <p:spPr bwMode="auto">
            <a:xfrm>
              <a:off x="4844" y="2999"/>
              <a:ext cx="101" cy="86"/>
            </a:xfrm>
            <a:custGeom>
              <a:avLst/>
              <a:gdLst>
                <a:gd name="T0" fmla="*/ 51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1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1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76"/>
            <p:cNvSpPr>
              <a:spLocks/>
            </p:cNvSpPr>
            <p:nvPr/>
          </p:nvSpPr>
          <p:spPr bwMode="auto">
            <a:xfrm>
              <a:off x="5111" y="2844"/>
              <a:ext cx="97" cy="86"/>
            </a:xfrm>
            <a:custGeom>
              <a:avLst/>
              <a:gdLst>
                <a:gd name="T0" fmla="*/ 50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50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50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78"/>
            <p:cNvSpPr>
              <a:spLocks/>
            </p:cNvSpPr>
            <p:nvPr/>
          </p:nvSpPr>
          <p:spPr bwMode="auto">
            <a:xfrm>
              <a:off x="6400" y="886"/>
              <a:ext cx="100" cy="86"/>
            </a:xfrm>
            <a:custGeom>
              <a:avLst/>
              <a:gdLst>
                <a:gd name="T0" fmla="*/ 50 w 100"/>
                <a:gd name="T1" fmla="*/ 0 h 86"/>
                <a:gd name="T2" fmla="*/ 0 w 100"/>
                <a:gd name="T3" fmla="*/ 86 h 86"/>
                <a:gd name="T4" fmla="*/ 100 w 100"/>
                <a:gd name="T5" fmla="*/ 86 h 86"/>
                <a:gd name="T6" fmla="*/ 50 w 100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86">
                  <a:moveTo>
                    <a:pt x="50" y="0"/>
                  </a:moveTo>
                  <a:lnTo>
                    <a:pt x="0" y="86"/>
                  </a:lnTo>
                  <a:lnTo>
                    <a:pt x="100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77"/>
            <p:cNvSpPr>
              <a:spLocks/>
            </p:cNvSpPr>
            <p:nvPr/>
          </p:nvSpPr>
          <p:spPr bwMode="auto">
            <a:xfrm>
              <a:off x="5482" y="2074"/>
              <a:ext cx="97" cy="86"/>
            </a:xfrm>
            <a:custGeom>
              <a:avLst/>
              <a:gdLst>
                <a:gd name="T0" fmla="*/ 46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46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46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Rectangle 79"/>
            <p:cNvSpPr>
              <a:spLocks noChangeArrowheads="1"/>
            </p:cNvSpPr>
            <p:nvPr/>
          </p:nvSpPr>
          <p:spPr bwMode="auto">
            <a:xfrm>
              <a:off x="4279" y="958"/>
              <a:ext cx="107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90th Percentile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" name="Line 80"/>
            <p:cNvSpPr>
              <a:spLocks noChangeShapeType="1"/>
            </p:cNvSpPr>
            <p:nvPr/>
          </p:nvSpPr>
          <p:spPr bwMode="auto">
            <a:xfrm flipV="1">
              <a:off x="1428" y="392"/>
              <a:ext cx="0" cy="303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Line 81"/>
            <p:cNvSpPr>
              <a:spLocks noChangeShapeType="1"/>
            </p:cNvSpPr>
            <p:nvPr/>
          </p:nvSpPr>
          <p:spPr bwMode="auto">
            <a:xfrm flipH="1">
              <a:off x="1370" y="3334"/>
              <a:ext cx="5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Rectangle 82"/>
            <p:cNvSpPr>
              <a:spLocks noChangeArrowheads="1"/>
            </p:cNvSpPr>
            <p:nvPr/>
          </p:nvSpPr>
          <p:spPr bwMode="auto">
            <a:xfrm rot="16200000">
              <a:off x="1187" y="3196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3" name="Line 83"/>
            <p:cNvSpPr>
              <a:spLocks noChangeShapeType="1"/>
            </p:cNvSpPr>
            <p:nvPr/>
          </p:nvSpPr>
          <p:spPr bwMode="auto">
            <a:xfrm flipH="1">
              <a:off x="1370" y="2624"/>
              <a:ext cx="5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Rectangle 84"/>
            <p:cNvSpPr>
              <a:spLocks noChangeArrowheads="1"/>
            </p:cNvSpPr>
            <p:nvPr/>
          </p:nvSpPr>
          <p:spPr bwMode="auto">
            <a:xfrm rot="16200000">
              <a:off x="1187" y="2491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5" name="Line 85"/>
            <p:cNvSpPr>
              <a:spLocks noChangeShapeType="1"/>
            </p:cNvSpPr>
            <p:nvPr/>
          </p:nvSpPr>
          <p:spPr bwMode="auto">
            <a:xfrm flipH="1">
              <a:off x="1370" y="1919"/>
              <a:ext cx="5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Rectangle 86"/>
            <p:cNvSpPr>
              <a:spLocks noChangeArrowheads="1"/>
            </p:cNvSpPr>
            <p:nvPr/>
          </p:nvSpPr>
          <p:spPr bwMode="auto">
            <a:xfrm rot="16200000">
              <a:off x="1187" y="1781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7" name="Line 87"/>
            <p:cNvSpPr>
              <a:spLocks noChangeShapeType="1"/>
            </p:cNvSpPr>
            <p:nvPr/>
          </p:nvSpPr>
          <p:spPr bwMode="auto">
            <a:xfrm flipH="1">
              <a:off x="1370" y="1210"/>
              <a:ext cx="5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Rectangle 88"/>
            <p:cNvSpPr>
              <a:spLocks noChangeArrowheads="1"/>
            </p:cNvSpPr>
            <p:nvPr/>
          </p:nvSpPr>
          <p:spPr bwMode="auto">
            <a:xfrm rot="16200000">
              <a:off x="1187" y="1075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" name="Line 89"/>
            <p:cNvSpPr>
              <a:spLocks noChangeShapeType="1"/>
            </p:cNvSpPr>
            <p:nvPr/>
          </p:nvSpPr>
          <p:spPr bwMode="auto">
            <a:xfrm flipH="1">
              <a:off x="1370" y="504"/>
              <a:ext cx="5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Rectangle 90"/>
            <p:cNvSpPr>
              <a:spLocks noChangeArrowheads="1"/>
            </p:cNvSpPr>
            <p:nvPr/>
          </p:nvSpPr>
          <p:spPr bwMode="auto">
            <a:xfrm rot="16200000">
              <a:off x="1187" y="36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1" name="Rectangle 91"/>
            <p:cNvSpPr>
              <a:spLocks noChangeArrowheads="1"/>
            </p:cNvSpPr>
            <p:nvPr/>
          </p:nvSpPr>
          <p:spPr bwMode="auto">
            <a:xfrm rot="16200000">
              <a:off x="232" y="1775"/>
              <a:ext cx="16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Inventors per Thousand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2" name="Line 92"/>
            <p:cNvSpPr>
              <a:spLocks noChangeShapeType="1"/>
            </p:cNvSpPr>
            <p:nvPr/>
          </p:nvSpPr>
          <p:spPr bwMode="auto">
            <a:xfrm>
              <a:off x="1428" y="3427"/>
              <a:ext cx="524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Line 93"/>
            <p:cNvSpPr>
              <a:spLocks noChangeShapeType="1"/>
            </p:cNvSpPr>
            <p:nvPr/>
          </p:nvSpPr>
          <p:spPr bwMode="auto">
            <a:xfrm>
              <a:off x="1525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Rectangle 94"/>
            <p:cNvSpPr>
              <a:spLocks noChangeArrowheads="1"/>
            </p:cNvSpPr>
            <p:nvPr/>
          </p:nvSpPr>
          <p:spPr bwMode="auto">
            <a:xfrm>
              <a:off x="1457" y="3517"/>
              <a:ext cx="20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5" name="Line 95"/>
            <p:cNvSpPr>
              <a:spLocks noChangeShapeType="1"/>
            </p:cNvSpPr>
            <p:nvPr/>
          </p:nvSpPr>
          <p:spPr bwMode="auto">
            <a:xfrm>
              <a:off x="2648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Rectangle 96"/>
            <p:cNvSpPr>
              <a:spLocks noChangeArrowheads="1"/>
            </p:cNvSpPr>
            <p:nvPr/>
          </p:nvSpPr>
          <p:spPr bwMode="auto">
            <a:xfrm>
              <a:off x="2580" y="3517"/>
              <a:ext cx="20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7" name="Line 97"/>
            <p:cNvSpPr>
              <a:spLocks noChangeShapeType="1"/>
            </p:cNvSpPr>
            <p:nvPr/>
          </p:nvSpPr>
          <p:spPr bwMode="auto">
            <a:xfrm>
              <a:off x="3772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Rectangle 98"/>
            <p:cNvSpPr>
              <a:spLocks noChangeArrowheads="1"/>
            </p:cNvSpPr>
            <p:nvPr/>
          </p:nvSpPr>
          <p:spPr bwMode="auto">
            <a:xfrm>
              <a:off x="3732" y="351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9" name="Line 99"/>
            <p:cNvSpPr>
              <a:spLocks noChangeShapeType="1"/>
            </p:cNvSpPr>
            <p:nvPr/>
          </p:nvSpPr>
          <p:spPr bwMode="auto">
            <a:xfrm>
              <a:off x="4895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Rectangle 100"/>
            <p:cNvSpPr>
              <a:spLocks noChangeArrowheads="1"/>
            </p:cNvSpPr>
            <p:nvPr/>
          </p:nvSpPr>
          <p:spPr bwMode="auto">
            <a:xfrm>
              <a:off x="4855" y="351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1" name="Line 101"/>
            <p:cNvSpPr>
              <a:spLocks noChangeShapeType="1"/>
            </p:cNvSpPr>
            <p:nvPr/>
          </p:nvSpPr>
          <p:spPr bwMode="auto">
            <a:xfrm>
              <a:off x="6018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Rectangle 102"/>
            <p:cNvSpPr>
              <a:spLocks noChangeArrowheads="1"/>
            </p:cNvSpPr>
            <p:nvPr/>
          </p:nvSpPr>
          <p:spPr bwMode="auto">
            <a:xfrm>
              <a:off x="5978" y="351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3" name="Rectangle 103"/>
            <p:cNvSpPr>
              <a:spLocks noChangeArrowheads="1"/>
            </p:cNvSpPr>
            <p:nvPr/>
          </p:nvSpPr>
          <p:spPr bwMode="auto">
            <a:xfrm>
              <a:off x="2627" y="3708"/>
              <a:ext cx="292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3rd Grade Math Test Score (Standardized)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5" name="Line 105"/>
            <p:cNvSpPr>
              <a:spLocks noChangeShapeType="1"/>
            </p:cNvSpPr>
            <p:nvPr/>
          </p:nvSpPr>
          <p:spPr bwMode="auto">
            <a:xfrm>
              <a:off x="1392" y="4046"/>
              <a:ext cx="554" cy="0"/>
            </a:xfrm>
            <a:prstGeom prst="line">
              <a:avLst/>
            </a:pr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Oval 106"/>
            <p:cNvSpPr>
              <a:spLocks noChangeArrowheads="1"/>
            </p:cNvSpPr>
            <p:nvPr/>
          </p:nvSpPr>
          <p:spPr bwMode="auto">
            <a:xfrm>
              <a:off x="1633" y="4014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Line 107"/>
            <p:cNvSpPr>
              <a:spLocks noChangeShapeType="1"/>
            </p:cNvSpPr>
            <p:nvPr/>
          </p:nvSpPr>
          <p:spPr bwMode="auto">
            <a:xfrm>
              <a:off x="4250" y="4046"/>
              <a:ext cx="550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108"/>
            <p:cNvSpPr>
              <a:spLocks/>
            </p:cNvSpPr>
            <p:nvPr/>
          </p:nvSpPr>
          <p:spPr bwMode="auto">
            <a:xfrm>
              <a:off x="4476" y="3989"/>
              <a:ext cx="98" cy="86"/>
            </a:xfrm>
            <a:custGeom>
              <a:avLst/>
              <a:gdLst>
                <a:gd name="T0" fmla="*/ 51 w 98"/>
                <a:gd name="T1" fmla="*/ 0 h 86"/>
                <a:gd name="T2" fmla="*/ 0 w 98"/>
                <a:gd name="T3" fmla="*/ 86 h 86"/>
                <a:gd name="T4" fmla="*/ 98 w 98"/>
                <a:gd name="T5" fmla="*/ 86 h 86"/>
                <a:gd name="T6" fmla="*/ 51 w 98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86">
                  <a:moveTo>
                    <a:pt x="51" y="0"/>
                  </a:moveTo>
                  <a:lnTo>
                    <a:pt x="0" y="86"/>
                  </a:lnTo>
                  <a:lnTo>
                    <a:pt x="98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Rectangle 109"/>
            <p:cNvSpPr>
              <a:spLocks noChangeArrowheads="1"/>
            </p:cNvSpPr>
            <p:nvPr/>
          </p:nvSpPr>
          <p:spPr bwMode="auto">
            <a:xfrm>
              <a:off x="1968" y="3974"/>
              <a:ext cx="212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Parent Income Below 80th Percentile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0" name="Rectangle 110"/>
            <p:cNvSpPr>
              <a:spLocks noChangeArrowheads="1"/>
            </p:cNvSpPr>
            <p:nvPr/>
          </p:nvSpPr>
          <p:spPr bwMode="auto">
            <a:xfrm>
              <a:off x="4874" y="3974"/>
              <a:ext cx="213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Parent Income Above 80th Percentile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1" name="Rectangle 111"/>
            <p:cNvSpPr>
              <a:spLocks noChangeArrowheads="1"/>
            </p:cNvSpPr>
            <p:nvPr/>
          </p:nvSpPr>
          <p:spPr bwMode="auto">
            <a:xfrm>
              <a:off x="4024" y="126"/>
              <a:ext cx="1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rgbClr val="1E2D53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63" name="Rectangle 161"/>
          <p:cNvSpPr>
            <a:spLocks noChangeArrowheads="1"/>
          </p:cNvSpPr>
          <p:nvPr/>
        </p:nvSpPr>
        <p:spPr bwMode="auto">
          <a:xfrm>
            <a:off x="1524001" y="256402"/>
            <a:ext cx="914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Patent Rates vs. 3</a:t>
            </a:r>
            <a:r>
              <a:rPr lang="en-US" sz="2000" b="1" baseline="30000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2000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 Grade Test Scores by Parental Income</a:t>
            </a:r>
          </a:p>
        </p:txBody>
      </p:sp>
    </p:spTree>
    <p:extLst>
      <p:ext uri="{BB962C8B-B14F-4D97-AF65-F5344CB8AC3E}">
        <p14:creationId xmlns:p14="http://schemas.microsoft.com/office/powerpoint/2010/main" val="265472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think about inequality?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Start with a framework – or “social welfare function” (SWF)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𝑆𝑊𝐹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Even this extremely general formulation leads to many questions:</a:t>
                </a:r>
              </a:p>
              <a:p>
                <a:pPr lvl="1"/>
                <a:r>
                  <a:rPr lang="en-US" dirty="0"/>
                  <a:t>Comparable across people? </a:t>
                </a:r>
              </a:p>
              <a:p>
                <a:pPr lvl="1"/>
                <a:r>
                  <a:rPr lang="en-US" dirty="0"/>
                  <a:t>Choice of outcomes </a:t>
                </a:r>
              </a:p>
              <a:p>
                <a:pPr lvl="1"/>
                <a:r>
                  <a:rPr lang="en-US" dirty="0"/>
                  <a:t>Weights (diminishing marginal utility)</a:t>
                </a:r>
              </a:p>
              <a:p>
                <a:pPr lvl="1"/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all people? All currently living people? Countries?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9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/>
          <p:cNvSpPr>
            <a:spLocks noChangeArrowheads="1"/>
          </p:cNvSpPr>
          <p:nvPr/>
        </p:nvSpPr>
        <p:spPr bwMode="auto">
          <a:xfrm>
            <a:off x="1143000" y="256032"/>
            <a:ext cx="105918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 Rates vs. 3rd Grade Math Test Scores by Gender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381125" y="0"/>
            <a:ext cx="9429750" cy="6858000"/>
            <a:chOff x="870" y="0"/>
            <a:chExt cx="5940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435" y="392"/>
              <a:ext cx="5242" cy="3035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435" y="3334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435" y="2624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435" y="1919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435" y="1210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435" y="504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5291" y="3341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5291" y="3211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5291" y="308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5291" y="295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5291" y="2822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5291" y="2693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5291" y="2563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5291" y="2434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5291" y="2308"/>
              <a:ext cx="0" cy="82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5291" y="2178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V="1">
              <a:off x="5291" y="2048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5291" y="1919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V="1">
              <a:off x="5291" y="1789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V="1">
              <a:off x="5291" y="1660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5291" y="1530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5291" y="1400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5291" y="1271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V="1">
              <a:off x="5291" y="1141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V="1">
              <a:off x="5291" y="101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V="1">
              <a:off x="5291" y="882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V="1">
              <a:off x="5291" y="752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V="1">
              <a:off x="5291" y="623"/>
              <a:ext cx="0" cy="86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 flipV="1">
              <a:off x="5291" y="493"/>
              <a:ext cx="0" cy="87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V="1">
              <a:off x="5291" y="392"/>
              <a:ext cx="0" cy="58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712" y="1228"/>
              <a:ext cx="4583" cy="2055"/>
            </a:xfrm>
            <a:custGeom>
              <a:avLst/>
              <a:gdLst>
                <a:gd name="T0" fmla="*/ 0 w 1273"/>
                <a:gd name="T1" fmla="*/ 571 h 571"/>
                <a:gd name="T2" fmla="*/ 173 w 1273"/>
                <a:gd name="T3" fmla="*/ 556 h 571"/>
                <a:gd name="T4" fmla="*/ 258 w 1273"/>
                <a:gd name="T5" fmla="*/ 542 h 571"/>
                <a:gd name="T6" fmla="*/ 314 w 1273"/>
                <a:gd name="T7" fmla="*/ 490 h 571"/>
                <a:gd name="T8" fmla="*/ 364 w 1273"/>
                <a:gd name="T9" fmla="*/ 538 h 571"/>
                <a:gd name="T10" fmla="*/ 407 w 1273"/>
                <a:gd name="T11" fmla="*/ 537 h 571"/>
                <a:gd name="T12" fmla="*/ 453 w 1273"/>
                <a:gd name="T13" fmla="*/ 569 h 571"/>
                <a:gd name="T14" fmla="*/ 484 w 1273"/>
                <a:gd name="T15" fmla="*/ 486 h 571"/>
                <a:gd name="T16" fmla="*/ 522 w 1273"/>
                <a:gd name="T17" fmla="*/ 552 h 571"/>
                <a:gd name="T18" fmla="*/ 557 w 1273"/>
                <a:gd name="T19" fmla="*/ 538 h 571"/>
                <a:gd name="T20" fmla="*/ 598 w 1273"/>
                <a:gd name="T21" fmla="*/ 522 h 571"/>
                <a:gd name="T22" fmla="*/ 634 w 1273"/>
                <a:gd name="T23" fmla="*/ 553 h 571"/>
                <a:gd name="T24" fmla="*/ 672 w 1273"/>
                <a:gd name="T25" fmla="*/ 503 h 571"/>
                <a:gd name="T26" fmla="*/ 719 w 1273"/>
                <a:gd name="T27" fmla="*/ 478 h 571"/>
                <a:gd name="T28" fmla="*/ 761 w 1273"/>
                <a:gd name="T29" fmla="*/ 486 h 571"/>
                <a:gd name="T30" fmla="*/ 811 w 1273"/>
                <a:gd name="T31" fmla="*/ 459 h 571"/>
                <a:gd name="T32" fmla="*/ 874 w 1273"/>
                <a:gd name="T33" fmla="*/ 475 h 571"/>
                <a:gd name="T34" fmla="*/ 939 w 1273"/>
                <a:gd name="T35" fmla="*/ 409 h 571"/>
                <a:gd name="T36" fmla="*/ 1038 w 1273"/>
                <a:gd name="T37" fmla="*/ 274 h 571"/>
                <a:gd name="T38" fmla="*/ 1273 w 1273"/>
                <a:gd name="T39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3" h="571">
                  <a:moveTo>
                    <a:pt x="0" y="571"/>
                  </a:moveTo>
                  <a:lnTo>
                    <a:pt x="173" y="556"/>
                  </a:lnTo>
                  <a:lnTo>
                    <a:pt x="258" y="542"/>
                  </a:lnTo>
                  <a:lnTo>
                    <a:pt x="314" y="490"/>
                  </a:lnTo>
                  <a:lnTo>
                    <a:pt x="364" y="538"/>
                  </a:lnTo>
                  <a:lnTo>
                    <a:pt x="407" y="537"/>
                  </a:lnTo>
                  <a:lnTo>
                    <a:pt x="453" y="569"/>
                  </a:lnTo>
                  <a:lnTo>
                    <a:pt x="484" y="486"/>
                  </a:lnTo>
                  <a:lnTo>
                    <a:pt x="522" y="552"/>
                  </a:lnTo>
                  <a:lnTo>
                    <a:pt x="557" y="538"/>
                  </a:lnTo>
                  <a:lnTo>
                    <a:pt x="598" y="522"/>
                  </a:lnTo>
                  <a:lnTo>
                    <a:pt x="634" y="553"/>
                  </a:lnTo>
                  <a:lnTo>
                    <a:pt x="672" y="503"/>
                  </a:lnTo>
                  <a:lnTo>
                    <a:pt x="719" y="478"/>
                  </a:lnTo>
                  <a:lnTo>
                    <a:pt x="761" y="486"/>
                  </a:lnTo>
                  <a:lnTo>
                    <a:pt x="811" y="459"/>
                  </a:lnTo>
                  <a:lnTo>
                    <a:pt x="874" y="475"/>
                  </a:lnTo>
                  <a:lnTo>
                    <a:pt x="939" y="409"/>
                  </a:lnTo>
                  <a:lnTo>
                    <a:pt x="1038" y="274"/>
                  </a:lnTo>
                  <a:lnTo>
                    <a:pt x="1273" y="0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1676" y="3247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299" y="3197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05" y="3143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810" y="2956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987" y="3128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3145" y="3125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3307" y="3244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3422" y="2941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3556" y="3179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685" y="3128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3833" y="3074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3959" y="3182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096" y="300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4268" y="2912"/>
              <a:ext cx="69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4420" y="2941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4600" y="2844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4823" y="290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5057" y="2664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5413" y="2178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6259" y="1192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712" y="2498"/>
              <a:ext cx="4583" cy="836"/>
            </a:xfrm>
            <a:custGeom>
              <a:avLst/>
              <a:gdLst>
                <a:gd name="T0" fmla="*/ 0 w 1273"/>
                <a:gd name="T1" fmla="*/ 212 h 232"/>
                <a:gd name="T2" fmla="*/ 173 w 1273"/>
                <a:gd name="T3" fmla="*/ 232 h 232"/>
                <a:gd name="T4" fmla="*/ 258 w 1273"/>
                <a:gd name="T5" fmla="*/ 216 h 232"/>
                <a:gd name="T6" fmla="*/ 314 w 1273"/>
                <a:gd name="T7" fmla="*/ 215 h 232"/>
                <a:gd name="T8" fmla="*/ 364 w 1273"/>
                <a:gd name="T9" fmla="*/ 216 h 232"/>
                <a:gd name="T10" fmla="*/ 407 w 1273"/>
                <a:gd name="T11" fmla="*/ 215 h 232"/>
                <a:gd name="T12" fmla="*/ 453 w 1273"/>
                <a:gd name="T13" fmla="*/ 217 h 232"/>
                <a:gd name="T14" fmla="*/ 484 w 1273"/>
                <a:gd name="T15" fmla="*/ 183 h 232"/>
                <a:gd name="T16" fmla="*/ 522 w 1273"/>
                <a:gd name="T17" fmla="*/ 199 h 232"/>
                <a:gd name="T18" fmla="*/ 557 w 1273"/>
                <a:gd name="T19" fmla="*/ 216 h 232"/>
                <a:gd name="T20" fmla="*/ 598 w 1273"/>
                <a:gd name="T21" fmla="*/ 232 h 232"/>
                <a:gd name="T22" fmla="*/ 634 w 1273"/>
                <a:gd name="T23" fmla="*/ 216 h 232"/>
                <a:gd name="T24" fmla="*/ 672 w 1273"/>
                <a:gd name="T25" fmla="*/ 232 h 232"/>
                <a:gd name="T26" fmla="*/ 719 w 1273"/>
                <a:gd name="T27" fmla="*/ 232 h 232"/>
                <a:gd name="T28" fmla="*/ 761 w 1273"/>
                <a:gd name="T29" fmla="*/ 181 h 232"/>
                <a:gd name="T30" fmla="*/ 811 w 1273"/>
                <a:gd name="T31" fmla="*/ 201 h 232"/>
                <a:gd name="T32" fmla="*/ 874 w 1273"/>
                <a:gd name="T33" fmla="*/ 89 h 232"/>
                <a:gd name="T34" fmla="*/ 939 w 1273"/>
                <a:gd name="T35" fmla="*/ 180 h 232"/>
                <a:gd name="T36" fmla="*/ 1038 w 1273"/>
                <a:gd name="T37" fmla="*/ 95 h 232"/>
                <a:gd name="T38" fmla="*/ 1273 w 1273"/>
                <a:gd name="T3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73" h="232">
                  <a:moveTo>
                    <a:pt x="0" y="212"/>
                  </a:moveTo>
                  <a:lnTo>
                    <a:pt x="173" y="232"/>
                  </a:lnTo>
                  <a:lnTo>
                    <a:pt x="258" y="216"/>
                  </a:lnTo>
                  <a:lnTo>
                    <a:pt x="314" y="215"/>
                  </a:lnTo>
                  <a:lnTo>
                    <a:pt x="364" y="216"/>
                  </a:lnTo>
                  <a:lnTo>
                    <a:pt x="407" y="215"/>
                  </a:lnTo>
                  <a:lnTo>
                    <a:pt x="453" y="217"/>
                  </a:lnTo>
                  <a:lnTo>
                    <a:pt x="484" y="183"/>
                  </a:lnTo>
                  <a:lnTo>
                    <a:pt x="522" y="199"/>
                  </a:lnTo>
                  <a:lnTo>
                    <a:pt x="557" y="216"/>
                  </a:lnTo>
                  <a:lnTo>
                    <a:pt x="598" y="232"/>
                  </a:lnTo>
                  <a:lnTo>
                    <a:pt x="634" y="216"/>
                  </a:lnTo>
                  <a:lnTo>
                    <a:pt x="672" y="232"/>
                  </a:lnTo>
                  <a:lnTo>
                    <a:pt x="719" y="232"/>
                  </a:lnTo>
                  <a:lnTo>
                    <a:pt x="761" y="181"/>
                  </a:lnTo>
                  <a:lnTo>
                    <a:pt x="811" y="201"/>
                  </a:lnTo>
                  <a:lnTo>
                    <a:pt x="874" y="89"/>
                  </a:lnTo>
                  <a:lnTo>
                    <a:pt x="939" y="180"/>
                  </a:lnTo>
                  <a:lnTo>
                    <a:pt x="1038" y="95"/>
                  </a:lnTo>
                  <a:lnTo>
                    <a:pt x="1273" y="0"/>
                  </a:lnTo>
                </a:path>
              </a:pathLst>
            </a:cu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662" y="3204"/>
              <a:ext cx="97" cy="86"/>
            </a:xfrm>
            <a:custGeom>
              <a:avLst/>
              <a:gdLst>
                <a:gd name="T0" fmla="*/ 50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50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50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285" y="3276"/>
              <a:ext cx="101" cy="86"/>
            </a:xfrm>
            <a:custGeom>
              <a:avLst/>
              <a:gdLst>
                <a:gd name="T0" fmla="*/ 50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0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0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2591" y="3222"/>
              <a:ext cx="101" cy="83"/>
            </a:xfrm>
            <a:custGeom>
              <a:avLst/>
              <a:gdLst>
                <a:gd name="T0" fmla="*/ 50 w 101"/>
                <a:gd name="T1" fmla="*/ 0 h 83"/>
                <a:gd name="T2" fmla="*/ 0 w 101"/>
                <a:gd name="T3" fmla="*/ 83 h 83"/>
                <a:gd name="T4" fmla="*/ 101 w 101"/>
                <a:gd name="T5" fmla="*/ 83 h 83"/>
                <a:gd name="T6" fmla="*/ 50 w 10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3">
                  <a:moveTo>
                    <a:pt x="50" y="0"/>
                  </a:moveTo>
                  <a:lnTo>
                    <a:pt x="0" y="83"/>
                  </a:lnTo>
                  <a:lnTo>
                    <a:pt x="101" y="8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2792" y="3215"/>
              <a:ext cx="101" cy="86"/>
            </a:xfrm>
            <a:custGeom>
              <a:avLst/>
              <a:gdLst>
                <a:gd name="T0" fmla="*/ 51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1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1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2972" y="3218"/>
              <a:ext cx="101" cy="87"/>
            </a:xfrm>
            <a:custGeom>
              <a:avLst/>
              <a:gdLst>
                <a:gd name="T0" fmla="*/ 51 w 101"/>
                <a:gd name="T1" fmla="*/ 0 h 87"/>
                <a:gd name="T2" fmla="*/ 0 w 101"/>
                <a:gd name="T3" fmla="*/ 87 h 87"/>
                <a:gd name="T4" fmla="*/ 101 w 101"/>
                <a:gd name="T5" fmla="*/ 87 h 87"/>
                <a:gd name="T6" fmla="*/ 51 w 101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7">
                  <a:moveTo>
                    <a:pt x="51" y="0"/>
                  </a:moveTo>
                  <a:lnTo>
                    <a:pt x="0" y="87"/>
                  </a:lnTo>
                  <a:lnTo>
                    <a:pt x="101" y="8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31" y="3215"/>
              <a:ext cx="97" cy="86"/>
            </a:xfrm>
            <a:custGeom>
              <a:avLst/>
              <a:gdLst>
                <a:gd name="T0" fmla="*/ 47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47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47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293" y="3222"/>
              <a:ext cx="97" cy="86"/>
            </a:xfrm>
            <a:custGeom>
              <a:avLst/>
              <a:gdLst>
                <a:gd name="T0" fmla="*/ 50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50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50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408" y="3103"/>
              <a:ext cx="97" cy="83"/>
            </a:xfrm>
            <a:custGeom>
              <a:avLst/>
              <a:gdLst>
                <a:gd name="T0" fmla="*/ 47 w 97"/>
                <a:gd name="T1" fmla="*/ 0 h 83"/>
                <a:gd name="T2" fmla="*/ 0 w 97"/>
                <a:gd name="T3" fmla="*/ 83 h 83"/>
                <a:gd name="T4" fmla="*/ 97 w 97"/>
                <a:gd name="T5" fmla="*/ 83 h 83"/>
                <a:gd name="T6" fmla="*/ 47 w 97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3">
                  <a:moveTo>
                    <a:pt x="47" y="0"/>
                  </a:moveTo>
                  <a:lnTo>
                    <a:pt x="0" y="83"/>
                  </a:lnTo>
                  <a:lnTo>
                    <a:pt x="97" y="8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41" y="3157"/>
              <a:ext cx="101" cy="87"/>
            </a:xfrm>
            <a:custGeom>
              <a:avLst/>
              <a:gdLst>
                <a:gd name="T0" fmla="*/ 51 w 101"/>
                <a:gd name="T1" fmla="*/ 0 h 87"/>
                <a:gd name="T2" fmla="*/ 0 w 101"/>
                <a:gd name="T3" fmla="*/ 87 h 87"/>
                <a:gd name="T4" fmla="*/ 101 w 101"/>
                <a:gd name="T5" fmla="*/ 87 h 87"/>
                <a:gd name="T6" fmla="*/ 51 w 101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7">
                  <a:moveTo>
                    <a:pt x="51" y="0"/>
                  </a:moveTo>
                  <a:lnTo>
                    <a:pt x="0" y="87"/>
                  </a:lnTo>
                  <a:lnTo>
                    <a:pt x="101" y="8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671" y="3222"/>
              <a:ext cx="97" cy="83"/>
            </a:xfrm>
            <a:custGeom>
              <a:avLst/>
              <a:gdLst>
                <a:gd name="T0" fmla="*/ 47 w 97"/>
                <a:gd name="T1" fmla="*/ 0 h 83"/>
                <a:gd name="T2" fmla="*/ 0 w 97"/>
                <a:gd name="T3" fmla="*/ 83 h 83"/>
                <a:gd name="T4" fmla="*/ 97 w 97"/>
                <a:gd name="T5" fmla="*/ 83 h 83"/>
                <a:gd name="T6" fmla="*/ 47 w 97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3">
                  <a:moveTo>
                    <a:pt x="47" y="0"/>
                  </a:moveTo>
                  <a:lnTo>
                    <a:pt x="0" y="83"/>
                  </a:lnTo>
                  <a:lnTo>
                    <a:pt x="97" y="8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818" y="3276"/>
              <a:ext cx="98" cy="86"/>
            </a:xfrm>
            <a:custGeom>
              <a:avLst/>
              <a:gdLst>
                <a:gd name="T0" fmla="*/ 47 w 98"/>
                <a:gd name="T1" fmla="*/ 0 h 86"/>
                <a:gd name="T2" fmla="*/ 0 w 98"/>
                <a:gd name="T3" fmla="*/ 86 h 86"/>
                <a:gd name="T4" fmla="*/ 98 w 98"/>
                <a:gd name="T5" fmla="*/ 86 h 86"/>
                <a:gd name="T6" fmla="*/ 47 w 98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86">
                  <a:moveTo>
                    <a:pt x="47" y="0"/>
                  </a:moveTo>
                  <a:lnTo>
                    <a:pt x="0" y="86"/>
                  </a:lnTo>
                  <a:lnTo>
                    <a:pt x="98" y="8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3944" y="3218"/>
              <a:ext cx="101" cy="87"/>
            </a:xfrm>
            <a:custGeom>
              <a:avLst/>
              <a:gdLst>
                <a:gd name="T0" fmla="*/ 51 w 101"/>
                <a:gd name="T1" fmla="*/ 0 h 87"/>
                <a:gd name="T2" fmla="*/ 0 w 101"/>
                <a:gd name="T3" fmla="*/ 87 h 87"/>
                <a:gd name="T4" fmla="*/ 101 w 101"/>
                <a:gd name="T5" fmla="*/ 87 h 87"/>
                <a:gd name="T6" fmla="*/ 51 w 101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7">
                  <a:moveTo>
                    <a:pt x="51" y="0"/>
                  </a:moveTo>
                  <a:lnTo>
                    <a:pt x="0" y="87"/>
                  </a:lnTo>
                  <a:lnTo>
                    <a:pt x="101" y="8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4081" y="3276"/>
              <a:ext cx="101" cy="86"/>
            </a:xfrm>
            <a:custGeom>
              <a:avLst/>
              <a:gdLst>
                <a:gd name="T0" fmla="*/ 51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1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1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4254" y="3276"/>
              <a:ext cx="97" cy="86"/>
            </a:xfrm>
            <a:custGeom>
              <a:avLst/>
              <a:gdLst>
                <a:gd name="T0" fmla="*/ 47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47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47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4405" y="3096"/>
              <a:ext cx="97" cy="83"/>
            </a:xfrm>
            <a:custGeom>
              <a:avLst/>
              <a:gdLst>
                <a:gd name="T0" fmla="*/ 47 w 97"/>
                <a:gd name="T1" fmla="*/ 0 h 83"/>
                <a:gd name="T2" fmla="*/ 0 w 97"/>
                <a:gd name="T3" fmla="*/ 83 h 83"/>
                <a:gd name="T4" fmla="*/ 97 w 97"/>
                <a:gd name="T5" fmla="*/ 83 h 83"/>
                <a:gd name="T6" fmla="*/ 47 w 97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3">
                  <a:moveTo>
                    <a:pt x="47" y="0"/>
                  </a:moveTo>
                  <a:lnTo>
                    <a:pt x="0" y="83"/>
                  </a:lnTo>
                  <a:lnTo>
                    <a:pt x="97" y="83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4582" y="3164"/>
              <a:ext cx="100" cy="87"/>
            </a:xfrm>
            <a:custGeom>
              <a:avLst/>
              <a:gdLst>
                <a:gd name="T0" fmla="*/ 50 w 100"/>
                <a:gd name="T1" fmla="*/ 0 h 87"/>
                <a:gd name="T2" fmla="*/ 0 w 100"/>
                <a:gd name="T3" fmla="*/ 87 h 87"/>
                <a:gd name="T4" fmla="*/ 100 w 100"/>
                <a:gd name="T5" fmla="*/ 87 h 87"/>
                <a:gd name="T6" fmla="*/ 50 w 100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87">
                  <a:moveTo>
                    <a:pt x="50" y="0"/>
                  </a:moveTo>
                  <a:lnTo>
                    <a:pt x="0" y="87"/>
                  </a:lnTo>
                  <a:lnTo>
                    <a:pt x="100" y="8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4808" y="2761"/>
              <a:ext cx="101" cy="87"/>
            </a:xfrm>
            <a:custGeom>
              <a:avLst/>
              <a:gdLst>
                <a:gd name="T0" fmla="*/ 51 w 101"/>
                <a:gd name="T1" fmla="*/ 0 h 87"/>
                <a:gd name="T2" fmla="*/ 0 w 101"/>
                <a:gd name="T3" fmla="*/ 87 h 87"/>
                <a:gd name="T4" fmla="*/ 101 w 101"/>
                <a:gd name="T5" fmla="*/ 87 h 87"/>
                <a:gd name="T6" fmla="*/ 51 w 101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7">
                  <a:moveTo>
                    <a:pt x="51" y="0"/>
                  </a:moveTo>
                  <a:lnTo>
                    <a:pt x="0" y="87"/>
                  </a:lnTo>
                  <a:lnTo>
                    <a:pt x="101" y="8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5042" y="3089"/>
              <a:ext cx="101" cy="86"/>
            </a:xfrm>
            <a:custGeom>
              <a:avLst/>
              <a:gdLst>
                <a:gd name="T0" fmla="*/ 51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1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1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399" y="2783"/>
              <a:ext cx="101" cy="86"/>
            </a:xfrm>
            <a:custGeom>
              <a:avLst/>
              <a:gdLst>
                <a:gd name="T0" fmla="*/ 50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0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0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6245" y="2441"/>
              <a:ext cx="97" cy="86"/>
            </a:xfrm>
            <a:custGeom>
              <a:avLst/>
              <a:gdLst>
                <a:gd name="T0" fmla="*/ 50 w 97"/>
                <a:gd name="T1" fmla="*/ 0 h 86"/>
                <a:gd name="T2" fmla="*/ 0 w 97"/>
                <a:gd name="T3" fmla="*/ 86 h 86"/>
                <a:gd name="T4" fmla="*/ 97 w 97"/>
                <a:gd name="T5" fmla="*/ 86 h 86"/>
                <a:gd name="T6" fmla="*/ 50 w 97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86">
                  <a:moveTo>
                    <a:pt x="50" y="0"/>
                  </a:moveTo>
                  <a:lnTo>
                    <a:pt x="0" y="86"/>
                  </a:lnTo>
                  <a:lnTo>
                    <a:pt x="97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4171" y="958"/>
              <a:ext cx="107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90th Percentile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 flipV="1">
              <a:off x="1435" y="392"/>
              <a:ext cx="0" cy="303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81"/>
            <p:cNvSpPr>
              <a:spLocks noChangeShapeType="1"/>
            </p:cNvSpPr>
            <p:nvPr/>
          </p:nvSpPr>
          <p:spPr bwMode="auto">
            <a:xfrm flipH="1">
              <a:off x="1378" y="3334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 rot="16200000">
              <a:off x="1194" y="3196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Line 83"/>
            <p:cNvSpPr>
              <a:spLocks noChangeShapeType="1"/>
            </p:cNvSpPr>
            <p:nvPr/>
          </p:nvSpPr>
          <p:spPr bwMode="auto">
            <a:xfrm flipH="1">
              <a:off x="1378" y="2624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 rot="16200000">
              <a:off x="1194" y="2491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Line 85"/>
            <p:cNvSpPr>
              <a:spLocks noChangeShapeType="1"/>
            </p:cNvSpPr>
            <p:nvPr/>
          </p:nvSpPr>
          <p:spPr bwMode="auto">
            <a:xfrm flipH="1">
              <a:off x="1378" y="1919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 rot="16200000">
              <a:off x="1194" y="1781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Line 87"/>
            <p:cNvSpPr>
              <a:spLocks noChangeShapeType="1"/>
            </p:cNvSpPr>
            <p:nvPr/>
          </p:nvSpPr>
          <p:spPr bwMode="auto">
            <a:xfrm flipH="1">
              <a:off x="1378" y="1210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 rot="16200000">
              <a:off x="1194" y="1075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Line 89"/>
            <p:cNvSpPr>
              <a:spLocks noChangeShapeType="1"/>
            </p:cNvSpPr>
            <p:nvPr/>
          </p:nvSpPr>
          <p:spPr bwMode="auto">
            <a:xfrm flipH="1">
              <a:off x="1378" y="504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 rot="16200000">
              <a:off x="1194" y="36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 rot="16200000">
              <a:off x="232" y="1775"/>
              <a:ext cx="16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Inventors per Thousand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Line 92"/>
            <p:cNvSpPr>
              <a:spLocks noChangeShapeType="1"/>
            </p:cNvSpPr>
            <p:nvPr/>
          </p:nvSpPr>
          <p:spPr bwMode="auto">
            <a:xfrm>
              <a:off x="1435" y="3427"/>
              <a:ext cx="524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93"/>
            <p:cNvSpPr>
              <a:spLocks noChangeShapeType="1"/>
            </p:cNvSpPr>
            <p:nvPr/>
          </p:nvSpPr>
          <p:spPr bwMode="auto">
            <a:xfrm>
              <a:off x="1532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1464" y="3517"/>
              <a:ext cx="20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Line 95"/>
            <p:cNvSpPr>
              <a:spLocks noChangeShapeType="1"/>
            </p:cNvSpPr>
            <p:nvPr/>
          </p:nvSpPr>
          <p:spPr bwMode="auto">
            <a:xfrm>
              <a:off x="2652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587" y="3517"/>
              <a:ext cx="20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Line 97"/>
            <p:cNvSpPr>
              <a:spLocks noChangeShapeType="1"/>
            </p:cNvSpPr>
            <p:nvPr/>
          </p:nvSpPr>
          <p:spPr bwMode="auto">
            <a:xfrm>
              <a:off x="3775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736" y="351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Line 99"/>
            <p:cNvSpPr>
              <a:spLocks noChangeShapeType="1"/>
            </p:cNvSpPr>
            <p:nvPr/>
          </p:nvSpPr>
          <p:spPr bwMode="auto">
            <a:xfrm>
              <a:off x="4898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4855" y="351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Line 101"/>
            <p:cNvSpPr>
              <a:spLocks noChangeShapeType="1"/>
            </p:cNvSpPr>
            <p:nvPr/>
          </p:nvSpPr>
          <p:spPr bwMode="auto">
            <a:xfrm>
              <a:off x="6022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5978" y="351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2630" y="3708"/>
              <a:ext cx="292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3rd Grade Math Test Score (Standardized)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2857" y="3960"/>
              <a:ext cx="2398" cy="17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105"/>
            <p:cNvSpPr>
              <a:spLocks noChangeShapeType="1"/>
            </p:cNvSpPr>
            <p:nvPr/>
          </p:nvSpPr>
          <p:spPr bwMode="auto">
            <a:xfrm>
              <a:off x="2872" y="4046"/>
              <a:ext cx="56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102" y="3989"/>
              <a:ext cx="101" cy="86"/>
            </a:xfrm>
            <a:custGeom>
              <a:avLst/>
              <a:gdLst>
                <a:gd name="T0" fmla="*/ 50 w 101"/>
                <a:gd name="T1" fmla="*/ 0 h 86"/>
                <a:gd name="T2" fmla="*/ 0 w 101"/>
                <a:gd name="T3" fmla="*/ 86 h 86"/>
                <a:gd name="T4" fmla="*/ 101 w 101"/>
                <a:gd name="T5" fmla="*/ 86 h 86"/>
                <a:gd name="T6" fmla="*/ 50 w 10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86">
                  <a:moveTo>
                    <a:pt x="50" y="0"/>
                  </a:moveTo>
                  <a:lnTo>
                    <a:pt x="0" y="86"/>
                  </a:lnTo>
                  <a:lnTo>
                    <a:pt x="101" y="8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07"/>
            <p:cNvSpPr>
              <a:spLocks noChangeShapeType="1"/>
            </p:cNvSpPr>
            <p:nvPr/>
          </p:nvSpPr>
          <p:spPr bwMode="auto">
            <a:xfrm>
              <a:off x="4258" y="4046"/>
              <a:ext cx="561" cy="0"/>
            </a:xfrm>
            <a:prstGeom prst="line">
              <a:avLst/>
            </a:pr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4502" y="4014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3523" y="3971"/>
              <a:ext cx="57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Female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4909" y="3971"/>
              <a:ext cx="39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4027" y="126"/>
              <a:ext cx="1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rgbClr val="1E2D53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672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381125" y="0"/>
            <a:ext cx="9429750" cy="6858000"/>
            <a:chOff x="870" y="0"/>
            <a:chExt cx="5940" cy="432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435" y="392"/>
              <a:ext cx="5242" cy="33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8"/>
            <p:cNvSpPr>
              <a:spLocks noChangeShapeType="1"/>
            </p:cNvSpPr>
            <p:nvPr/>
          </p:nvSpPr>
          <p:spPr bwMode="auto">
            <a:xfrm>
              <a:off x="1435" y="3611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9"/>
            <p:cNvSpPr>
              <a:spLocks noChangeShapeType="1"/>
            </p:cNvSpPr>
            <p:nvPr/>
          </p:nvSpPr>
          <p:spPr bwMode="auto">
            <a:xfrm>
              <a:off x="1435" y="2988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0"/>
            <p:cNvSpPr>
              <a:spLocks noChangeShapeType="1"/>
            </p:cNvSpPr>
            <p:nvPr/>
          </p:nvSpPr>
          <p:spPr bwMode="auto">
            <a:xfrm>
              <a:off x="1435" y="2362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1"/>
            <p:cNvSpPr>
              <a:spLocks noChangeShapeType="1"/>
            </p:cNvSpPr>
            <p:nvPr/>
          </p:nvSpPr>
          <p:spPr bwMode="auto">
            <a:xfrm>
              <a:off x="1435" y="1735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12"/>
            <p:cNvSpPr>
              <a:spLocks noChangeShapeType="1"/>
            </p:cNvSpPr>
            <p:nvPr/>
          </p:nvSpPr>
          <p:spPr bwMode="auto">
            <a:xfrm>
              <a:off x="1435" y="1112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13"/>
            <p:cNvSpPr>
              <a:spLocks noChangeShapeType="1"/>
            </p:cNvSpPr>
            <p:nvPr/>
          </p:nvSpPr>
          <p:spPr bwMode="auto">
            <a:xfrm>
              <a:off x="1435" y="486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4"/>
            <p:cNvSpPr>
              <a:spLocks/>
            </p:cNvSpPr>
            <p:nvPr/>
          </p:nvSpPr>
          <p:spPr bwMode="auto">
            <a:xfrm>
              <a:off x="1532" y="666"/>
              <a:ext cx="5051" cy="2923"/>
            </a:xfrm>
            <a:custGeom>
              <a:avLst/>
              <a:gdLst>
                <a:gd name="T0" fmla="*/ 14 w 1403"/>
                <a:gd name="T1" fmla="*/ 674 h 812"/>
                <a:gd name="T2" fmla="*/ 42 w 1403"/>
                <a:gd name="T3" fmla="*/ 656 h 812"/>
                <a:gd name="T4" fmla="*/ 70 w 1403"/>
                <a:gd name="T5" fmla="*/ 692 h 812"/>
                <a:gd name="T6" fmla="*/ 98 w 1403"/>
                <a:gd name="T7" fmla="*/ 734 h 812"/>
                <a:gd name="T8" fmla="*/ 126 w 1403"/>
                <a:gd name="T9" fmla="*/ 746 h 812"/>
                <a:gd name="T10" fmla="*/ 154 w 1403"/>
                <a:gd name="T11" fmla="*/ 728 h 812"/>
                <a:gd name="T12" fmla="*/ 182 w 1403"/>
                <a:gd name="T13" fmla="*/ 716 h 812"/>
                <a:gd name="T14" fmla="*/ 210 w 1403"/>
                <a:gd name="T15" fmla="*/ 758 h 812"/>
                <a:gd name="T16" fmla="*/ 238 w 1403"/>
                <a:gd name="T17" fmla="*/ 764 h 812"/>
                <a:gd name="T18" fmla="*/ 266 w 1403"/>
                <a:gd name="T19" fmla="*/ 770 h 812"/>
                <a:gd name="T20" fmla="*/ 294 w 1403"/>
                <a:gd name="T21" fmla="*/ 728 h 812"/>
                <a:gd name="T22" fmla="*/ 322 w 1403"/>
                <a:gd name="T23" fmla="*/ 764 h 812"/>
                <a:gd name="T24" fmla="*/ 350 w 1403"/>
                <a:gd name="T25" fmla="*/ 734 h 812"/>
                <a:gd name="T26" fmla="*/ 378 w 1403"/>
                <a:gd name="T27" fmla="*/ 794 h 812"/>
                <a:gd name="T28" fmla="*/ 406 w 1403"/>
                <a:gd name="T29" fmla="*/ 788 h 812"/>
                <a:gd name="T30" fmla="*/ 435 w 1403"/>
                <a:gd name="T31" fmla="*/ 794 h 812"/>
                <a:gd name="T32" fmla="*/ 463 w 1403"/>
                <a:gd name="T33" fmla="*/ 764 h 812"/>
                <a:gd name="T34" fmla="*/ 491 w 1403"/>
                <a:gd name="T35" fmla="*/ 758 h 812"/>
                <a:gd name="T36" fmla="*/ 519 w 1403"/>
                <a:gd name="T37" fmla="*/ 770 h 812"/>
                <a:gd name="T38" fmla="*/ 547 w 1403"/>
                <a:gd name="T39" fmla="*/ 752 h 812"/>
                <a:gd name="T40" fmla="*/ 575 w 1403"/>
                <a:gd name="T41" fmla="*/ 794 h 812"/>
                <a:gd name="T42" fmla="*/ 603 w 1403"/>
                <a:gd name="T43" fmla="*/ 800 h 812"/>
                <a:gd name="T44" fmla="*/ 631 w 1403"/>
                <a:gd name="T45" fmla="*/ 758 h 812"/>
                <a:gd name="T46" fmla="*/ 659 w 1403"/>
                <a:gd name="T47" fmla="*/ 764 h 812"/>
                <a:gd name="T48" fmla="*/ 687 w 1403"/>
                <a:gd name="T49" fmla="*/ 776 h 812"/>
                <a:gd name="T50" fmla="*/ 715 w 1403"/>
                <a:gd name="T51" fmla="*/ 794 h 812"/>
                <a:gd name="T52" fmla="*/ 743 w 1403"/>
                <a:gd name="T53" fmla="*/ 788 h 812"/>
                <a:gd name="T54" fmla="*/ 771 w 1403"/>
                <a:gd name="T55" fmla="*/ 794 h 812"/>
                <a:gd name="T56" fmla="*/ 799 w 1403"/>
                <a:gd name="T57" fmla="*/ 782 h 812"/>
                <a:gd name="T58" fmla="*/ 827 w 1403"/>
                <a:gd name="T59" fmla="*/ 788 h 812"/>
                <a:gd name="T60" fmla="*/ 855 w 1403"/>
                <a:gd name="T61" fmla="*/ 770 h 812"/>
                <a:gd name="T62" fmla="*/ 883 w 1403"/>
                <a:gd name="T63" fmla="*/ 806 h 812"/>
                <a:gd name="T64" fmla="*/ 912 w 1403"/>
                <a:gd name="T65" fmla="*/ 794 h 812"/>
                <a:gd name="T66" fmla="*/ 940 w 1403"/>
                <a:gd name="T67" fmla="*/ 800 h 812"/>
                <a:gd name="T68" fmla="*/ 968 w 1403"/>
                <a:gd name="T69" fmla="*/ 794 h 812"/>
                <a:gd name="T70" fmla="*/ 996 w 1403"/>
                <a:gd name="T71" fmla="*/ 782 h 812"/>
                <a:gd name="T72" fmla="*/ 1024 w 1403"/>
                <a:gd name="T73" fmla="*/ 794 h 812"/>
                <a:gd name="T74" fmla="*/ 1052 w 1403"/>
                <a:gd name="T75" fmla="*/ 782 h 812"/>
                <a:gd name="T76" fmla="*/ 1080 w 1403"/>
                <a:gd name="T77" fmla="*/ 782 h 812"/>
                <a:gd name="T78" fmla="*/ 1108 w 1403"/>
                <a:gd name="T79" fmla="*/ 794 h 812"/>
                <a:gd name="T80" fmla="*/ 1136 w 1403"/>
                <a:gd name="T81" fmla="*/ 800 h 812"/>
                <a:gd name="T82" fmla="*/ 1164 w 1403"/>
                <a:gd name="T83" fmla="*/ 788 h 812"/>
                <a:gd name="T84" fmla="*/ 1192 w 1403"/>
                <a:gd name="T85" fmla="*/ 788 h 812"/>
                <a:gd name="T86" fmla="*/ 1220 w 1403"/>
                <a:gd name="T87" fmla="*/ 806 h 812"/>
                <a:gd name="T88" fmla="*/ 1248 w 1403"/>
                <a:gd name="T89" fmla="*/ 794 h 812"/>
                <a:gd name="T90" fmla="*/ 1276 w 1403"/>
                <a:gd name="T91" fmla="*/ 794 h 812"/>
                <a:gd name="T92" fmla="*/ 1304 w 1403"/>
                <a:gd name="T93" fmla="*/ 776 h 812"/>
                <a:gd name="T94" fmla="*/ 1332 w 1403"/>
                <a:gd name="T95" fmla="*/ 776 h 812"/>
                <a:gd name="T96" fmla="*/ 1360 w 1403"/>
                <a:gd name="T97" fmla="*/ 788 h 812"/>
                <a:gd name="T98" fmla="*/ 1389 w 1403"/>
                <a:gd name="T99" fmla="*/ 788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03" h="812">
                  <a:moveTo>
                    <a:pt x="0" y="0"/>
                  </a:moveTo>
                  <a:lnTo>
                    <a:pt x="14" y="674"/>
                  </a:lnTo>
                  <a:lnTo>
                    <a:pt x="28" y="722"/>
                  </a:lnTo>
                  <a:lnTo>
                    <a:pt x="42" y="656"/>
                  </a:lnTo>
                  <a:lnTo>
                    <a:pt x="56" y="716"/>
                  </a:lnTo>
                  <a:lnTo>
                    <a:pt x="70" y="692"/>
                  </a:lnTo>
                  <a:lnTo>
                    <a:pt x="84" y="728"/>
                  </a:lnTo>
                  <a:lnTo>
                    <a:pt x="98" y="734"/>
                  </a:lnTo>
                  <a:lnTo>
                    <a:pt x="112" y="710"/>
                  </a:lnTo>
                  <a:lnTo>
                    <a:pt x="126" y="746"/>
                  </a:lnTo>
                  <a:lnTo>
                    <a:pt x="140" y="752"/>
                  </a:lnTo>
                  <a:lnTo>
                    <a:pt x="154" y="728"/>
                  </a:lnTo>
                  <a:lnTo>
                    <a:pt x="168" y="776"/>
                  </a:lnTo>
                  <a:lnTo>
                    <a:pt x="182" y="716"/>
                  </a:lnTo>
                  <a:lnTo>
                    <a:pt x="196" y="746"/>
                  </a:lnTo>
                  <a:lnTo>
                    <a:pt x="210" y="758"/>
                  </a:lnTo>
                  <a:lnTo>
                    <a:pt x="224" y="788"/>
                  </a:lnTo>
                  <a:lnTo>
                    <a:pt x="238" y="764"/>
                  </a:lnTo>
                  <a:lnTo>
                    <a:pt x="252" y="770"/>
                  </a:lnTo>
                  <a:lnTo>
                    <a:pt x="266" y="770"/>
                  </a:lnTo>
                  <a:lnTo>
                    <a:pt x="280" y="782"/>
                  </a:lnTo>
                  <a:lnTo>
                    <a:pt x="294" y="728"/>
                  </a:lnTo>
                  <a:lnTo>
                    <a:pt x="308" y="770"/>
                  </a:lnTo>
                  <a:lnTo>
                    <a:pt x="322" y="764"/>
                  </a:lnTo>
                  <a:lnTo>
                    <a:pt x="336" y="770"/>
                  </a:lnTo>
                  <a:lnTo>
                    <a:pt x="350" y="734"/>
                  </a:lnTo>
                  <a:lnTo>
                    <a:pt x="364" y="758"/>
                  </a:lnTo>
                  <a:lnTo>
                    <a:pt x="378" y="794"/>
                  </a:lnTo>
                  <a:lnTo>
                    <a:pt x="392" y="740"/>
                  </a:lnTo>
                  <a:lnTo>
                    <a:pt x="406" y="788"/>
                  </a:lnTo>
                  <a:lnTo>
                    <a:pt x="420" y="764"/>
                  </a:lnTo>
                  <a:lnTo>
                    <a:pt x="435" y="794"/>
                  </a:lnTo>
                  <a:lnTo>
                    <a:pt x="449" y="776"/>
                  </a:lnTo>
                  <a:lnTo>
                    <a:pt x="463" y="764"/>
                  </a:lnTo>
                  <a:lnTo>
                    <a:pt x="477" y="788"/>
                  </a:lnTo>
                  <a:lnTo>
                    <a:pt x="491" y="758"/>
                  </a:lnTo>
                  <a:lnTo>
                    <a:pt x="505" y="794"/>
                  </a:lnTo>
                  <a:lnTo>
                    <a:pt x="519" y="770"/>
                  </a:lnTo>
                  <a:lnTo>
                    <a:pt x="533" y="740"/>
                  </a:lnTo>
                  <a:lnTo>
                    <a:pt x="547" y="752"/>
                  </a:lnTo>
                  <a:lnTo>
                    <a:pt x="561" y="758"/>
                  </a:lnTo>
                  <a:lnTo>
                    <a:pt x="575" y="794"/>
                  </a:lnTo>
                  <a:lnTo>
                    <a:pt x="589" y="794"/>
                  </a:lnTo>
                  <a:lnTo>
                    <a:pt x="603" y="800"/>
                  </a:lnTo>
                  <a:lnTo>
                    <a:pt x="617" y="788"/>
                  </a:lnTo>
                  <a:lnTo>
                    <a:pt x="631" y="758"/>
                  </a:lnTo>
                  <a:lnTo>
                    <a:pt x="645" y="788"/>
                  </a:lnTo>
                  <a:lnTo>
                    <a:pt x="659" y="764"/>
                  </a:lnTo>
                  <a:lnTo>
                    <a:pt x="673" y="782"/>
                  </a:lnTo>
                  <a:lnTo>
                    <a:pt x="687" y="776"/>
                  </a:lnTo>
                  <a:lnTo>
                    <a:pt x="701" y="770"/>
                  </a:lnTo>
                  <a:lnTo>
                    <a:pt x="715" y="794"/>
                  </a:lnTo>
                  <a:lnTo>
                    <a:pt x="729" y="794"/>
                  </a:lnTo>
                  <a:lnTo>
                    <a:pt x="743" y="788"/>
                  </a:lnTo>
                  <a:lnTo>
                    <a:pt x="757" y="794"/>
                  </a:lnTo>
                  <a:lnTo>
                    <a:pt x="771" y="794"/>
                  </a:lnTo>
                  <a:lnTo>
                    <a:pt x="785" y="788"/>
                  </a:lnTo>
                  <a:lnTo>
                    <a:pt x="799" y="782"/>
                  </a:lnTo>
                  <a:lnTo>
                    <a:pt x="813" y="782"/>
                  </a:lnTo>
                  <a:lnTo>
                    <a:pt x="827" y="788"/>
                  </a:lnTo>
                  <a:lnTo>
                    <a:pt x="841" y="794"/>
                  </a:lnTo>
                  <a:lnTo>
                    <a:pt x="855" y="770"/>
                  </a:lnTo>
                  <a:lnTo>
                    <a:pt x="869" y="794"/>
                  </a:lnTo>
                  <a:lnTo>
                    <a:pt x="883" y="806"/>
                  </a:lnTo>
                  <a:lnTo>
                    <a:pt x="897" y="800"/>
                  </a:lnTo>
                  <a:lnTo>
                    <a:pt x="912" y="794"/>
                  </a:lnTo>
                  <a:lnTo>
                    <a:pt x="926" y="764"/>
                  </a:lnTo>
                  <a:lnTo>
                    <a:pt x="940" y="800"/>
                  </a:lnTo>
                  <a:lnTo>
                    <a:pt x="954" y="776"/>
                  </a:lnTo>
                  <a:lnTo>
                    <a:pt x="968" y="794"/>
                  </a:lnTo>
                  <a:lnTo>
                    <a:pt x="982" y="776"/>
                  </a:lnTo>
                  <a:lnTo>
                    <a:pt x="996" y="782"/>
                  </a:lnTo>
                  <a:lnTo>
                    <a:pt x="1010" y="776"/>
                  </a:lnTo>
                  <a:lnTo>
                    <a:pt x="1024" y="794"/>
                  </a:lnTo>
                  <a:lnTo>
                    <a:pt x="1038" y="788"/>
                  </a:lnTo>
                  <a:lnTo>
                    <a:pt x="1052" y="782"/>
                  </a:lnTo>
                  <a:lnTo>
                    <a:pt x="1066" y="812"/>
                  </a:lnTo>
                  <a:lnTo>
                    <a:pt x="1080" y="782"/>
                  </a:lnTo>
                  <a:lnTo>
                    <a:pt x="1094" y="794"/>
                  </a:lnTo>
                  <a:lnTo>
                    <a:pt x="1108" y="794"/>
                  </a:lnTo>
                  <a:lnTo>
                    <a:pt x="1122" y="800"/>
                  </a:lnTo>
                  <a:lnTo>
                    <a:pt x="1136" y="800"/>
                  </a:lnTo>
                  <a:lnTo>
                    <a:pt x="1150" y="788"/>
                  </a:lnTo>
                  <a:lnTo>
                    <a:pt x="1164" y="788"/>
                  </a:lnTo>
                  <a:lnTo>
                    <a:pt x="1178" y="794"/>
                  </a:lnTo>
                  <a:lnTo>
                    <a:pt x="1192" y="788"/>
                  </a:lnTo>
                  <a:lnTo>
                    <a:pt x="1206" y="776"/>
                  </a:lnTo>
                  <a:lnTo>
                    <a:pt x="1220" y="806"/>
                  </a:lnTo>
                  <a:lnTo>
                    <a:pt x="1234" y="788"/>
                  </a:lnTo>
                  <a:lnTo>
                    <a:pt x="1248" y="794"/>
                  </a:lnTo>
                  <a:lnTo>
                    <a:pt x="1262" y="800"/>
                  </a:lnTo>
                  <a:lnTo>
                    <a:pt x="1276" y="794"/>
                  </a:lnTo>
                  <a:lnTo>
                    <a:pt x="1290" y="770"/>
                  </a:lnTo>
                  <a:lnTo>
                    <a:pt x="1304" y="776"/>
                  </a:lnTo>
                  <a:lnTo>
                    <a:pt x="1318" y="800"/>
                  </a:lnTo>
                  <a:lnTo>
                    <a:pt x="1332" y="776"/>
                  </a:lnTo>
                  <a:lnTo>
                    <a:pt x="1346" y="782"/>
                  </a:lnTo>
                  <a:lnTo>
                    <a:pt x="1360" y="788"/>
                  </a:lnTo>
                  <a:lnTo>
                    <a:pt x="1375" y="806"/>
                  </a:lnTo>
                  <a:lnTo>
                    <a:pt x="1389" y="788"/>
                  </a:lnTo>
                  <a:lnTo>
                    <a:pt x="1403" y="782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5"/>
            <p:cNvSpPr>
              <a:spLocks noChangeArrowheads="1"/>
            </p:cNvSpPr>
            <p:nvPr/>
          </p:nvSpPr>
          <p:spPr bwMode="auto">
            <a:xfrm>
              <a:off x="1518" y="65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6"/>
            <p:cNvSpPr>
              <a:spLocks noChangeArrowheads="1"/>
            </p:cNvSpPr>
            <p:nvPr/>
          </p:nvSpPr>
          <p:spPr bwMode="auto">
            <a:xfrm>
              <a:off x="1568" y="3078"/>
              <a:ext cx="26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17"/>
            <p:cNvSpPr>
              <a:spLocks noChangeArrowheads="1"/>
            </p:cNvSpPr>
            <p:nvPr/>
          </p:nvSpPr>
          <p:spPr bwMode="auto">
            <a:xfrm>
              <a:off x="1619" y="3251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18"/>
            <p:cNvSpPr>
              <a:spLocks noChangeArrowheads="1"/>
            </p:cNvSpPr>
            <p:nvPr/>
          </p:nvSpPr>
          <p:spPr bwMode="auto">
            <a:xfrm>
              <a:off x="1669" y="3013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19"/>
            <p:cNvSpPr>
              <a:spLocks noChangeArrowheads="1"/>
            </p:cNvSpPr>
            <p:nvPr/>
          </p:nvSpPr>
          <p:spPr bwMode="auto">
            <a:xfrm>
              <a:off x="1720" y="3229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0"/>
            <p:cNvSpPr>
              <a:spLocks noChangeArrowheads="1"/>
            </p:cNvSpPr>
            <p:nvPr/>
          </p:nvSpPr>
          <p:spPr bwMode="auto">
            <a:xfrm>
              <a:off x="1770" y="3143"/>
              <a:ext cx="25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1"/>
            <p:cNvSpPr>
              <a:spLocks noChangeArrowheads="1"/>
            </p:cNvSpPr>
            <p:nvPr/>
          </p:nvSpPr>
          <p:spPr bwMode="auto">
            <a:xfrm>
              <a:off x="1820" y="3276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2"/>
            <p:cNvSpPr>
              <a:spLocks noChangeArrowheads="1"/>
            </p:cNvSpPr>
            <p:nvPr/>
          </p:nvSpPr>
          <p:spPr bwMode="auto">
            <a:xfrm>
              <a:off x="1871" y="3298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3"/>
            <p:cNvSpPr>
              <a:spLocks noChangeArrowheads="1"/>
            </p:cNvSpPr>
            <p:nvPr/>
          </p:nvSpPr>
          <p:spPr bwMode="auto">
            <a:xfrm>
              <a:off x="1921" y="3208"/>
              <a:ext cx="25" cy="2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4"/>
            <p:cNvSpPr>
              <a:spLocks noChangeArrowheads="1"/>
            </p:cNvSpPr>
            <p:nvPr/>
          </p:nvSpPr>
          <p:spPr bwMode="auto">
            <a:xfrm>
              <a:off x="1972" y="3341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25"/>
            <p:cNvSpPr>
              <a:spLocks noChangeArrowheads="1"/>
            </p:cNvSpPr>
            <p:nvPr/>
          </p:nvSpPr>
          <p:spPr bwMode="auto">
            <a:xfrm>
              <a:off x="2022" y="3362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26"/>
            <p:cNvSpPr>
              <a:spLocks noChangeArrowheads="1"/>
            </p:cNvSpPr>
            <p:nvPr/>
          </p:nvSpPr>
          <p:spPr bwMode="auto">
            <a:xfrm>
              <a:off x="2072" y="3276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27"/>
            <p:cNvSpPr>
              <a:spLocks noChangeArrowheads="1"/>
            </p:cNvSpPr>
            <p:nvPr/>
          </p:nvSpPr>
          <p:spPr bwMode="auto">
            <a:xfrm>
              <a:off x="2123" y="3449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28"/>
            <p:cNvSpPr>
              <a:spLocks noChangeArrowheads="1"/>
            </p:cNvSpPr>
            <p:nvPr/>
          </p:nvSpPr>
          <p:spPr bwMode="auto">
            <a:xfrm>
              <a:off x="2173" y="3229"/>
              <a:ext cx="29" cy="2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29"/>
            <p:cNvSpPr>
              <a:spLocks noChangeArrowheads="1"/>
            </p:cNvSpPr>
            <p:nvPr/>
          </p:nvSpPr>
          <p:spPr bwMode="auto">
            <a:xfrm>
              <a:off x="2224" y="3341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30"/>
            <p:cNvSpPr>
              <a:spLocks noChangeArrowheads="1"/>
            </p:cNvSpPr>
            <p:nvPr/>
          </p:nvSpPr>
          <p:spPr bwMode="auto">
            <a:xfrm>
              <a:off x="2274" y="3384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1"/>
            <p:cNvSpPr>
              <a:spLocks noChangeArrowheads="1"/>
            </p:cNvSpPr>
            <p:nvPr/>
          </p:nvSpPr>
          <p:spPr bwMode="auto">
            <a:xfrm>
              <a:off x="2324" y="3492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375" y="3406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425" y="3427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34"/>
            <p:cNvSpPr>
              <a:spLocks noChangeArrowheads="1"/>
            </p:cNvSpPr>
            <p:nvPr/>
          </p:nvSpPr>
          <p:spPr bwMode="auto">
            <a:xfrm>
              <a:off x="2479" y="342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35"/>
            <p:cNvSpPr>
              <a:spLocks noChangeArrowheads="1"/>
            </p:cNvSpPr>
            <p:nvPr/>
          </p:nvSpPr>
          <p:spPr bwMode="auto">
            <a:xfrm>
              <a:off x="2530" y="347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36"/>
            <p:cNvSpPr>
              <a:spLocks noChangeArrowheads="1"/>
            </p:cNvSpPr>
            <p:nvPr/>
          </p:nvSpPr>
          <p:spPr bwMode="auto">
            <a:xfrm>
              <a:off x="2580" y="327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37"/>
            <p:cNvSpPr>
              <a:spLocks noChangeArrowheads="1"/>
            </p:cNvSpPr>
            <p:nvPr/>
          </p:nvSpPr>
          <p:spPr bwMode="auto">
            <a:xfrm>
              <a:off x="2630" y="3427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38"/>
            <p:cNvSpPr>
              <a:spLocks noChangeArrowheads="1"/>
            </p:cNvSpPr>
            <p:nvPr/>
          </p:nvSpPr>
          <p:spPr bwMode="auto">
            <a:xfrm>
              <a:off x="2681" y="340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39"/>
            <p:cNvSpPr>
              <a:spLocks noChangeArrowheads="1"/>
            </p:cNvSpPr>
            <p:nvPr/>
          </p:nvSpPr>
          <p:spPr bwMode="auto">
            <a:xfrm>
              <a:off x="2731" y="342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0"/>
            <p:cNvSpPr>
              <a:spLocks noChangeArrowheads="1"/>
            </p:cNvSpPr>
            <p:nvPr/>
          </p:nvSpPr>
          <p:spPr bwMode="auto">
            <a:xfrm>
              <a:off x="2782" y="3298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41"/>
            <p:cNvSpPr>
              <a:spLocks noChangeArrowheads="1"/>
            </p:cNvSpPr>
            <p:nvPr/>
          </p:nvSpPr>
          <p:spPr bwMode="auto">
            <a:xfrm>
              <a:off x="2832" y="338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2"/>
            <p:cNvSpPr>
              <a:spLocks noChangeArrowheads="1"/>
            </p:cNvSpPr>
            <p:nvPr/>
          </p:nvSpPr>
          <p:spPr bwMode="auto">
            <a:xfrm>
              <a:off x="2882" y="3514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43"/>
            <p:cNvSpPr>
              <a:spLocks noChangeArrowheads="1"/>
            </p:cNvSpPr>
            <p:nvPr/>
          </p:nvSpPr>
          <p:spPr bwMode="auto">
            <a:xfrm>
              <a:off x="2933" y="331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44"/>
            <p:cNvSpPr>
              <a:spLocks noChangeArrowheads="1"/>
            </p:cNvSpPr>
            <p:nvPr/>
          </p:nvSpPr>
          <p:spPr bwMode="auto">
            <a:xfrm>
              <a:off x="2983" y="349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45"/>
            <p:cNvSpPr>
              <a:spLocks noChangeArrowheads="1"/>
            </p:cNvSpPr>
            <p:nvPr/>
          </p:nvSpPr>
          <p:spPr bwMode="auto">
            <a:xfrm>
              <a:off x="3034" y="340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46"/>
            <p:cNvSpPr>
              <a:spLocks noChangeArrowheads="1"/>
            </p:cNvSpPr>
            <p:nvPr/>
          </p:nvSpPr>
          <p:spPr bwMode="auto">
            <a:xfrm>
              <a:off x="3084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47"/>
            <p:cNvSpPr>
              <a:spLocks noChangeArrowheads="1"/>
            </p:cNvSpPr>
            <p:nvPr/>
          </p:nvSpPr>
          <p:spPr bwMode="auto">
            <a:xfrm>
              <a:off x="3134" y="3449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48"/>
            <p:cNvSpPr>
              <a:spLocks noChangeArrowheads="1"/>
            </p:cNvSpPr>
            <p:nvPr/>
          </p:nvSpPr>
          <p:spPr bwMode="auto">
            <a:xfrm>
              <a:off x="3185" y="340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49"/>
            <p:cNvSpPr>
              <a:spLocks noChangeArrowheads="1"/>
            </p:cNvSpPr>
            <p:nvPr/>
          </p:nvSpPr>
          <p:spPr bwMode="auto">
            <a:xfrm>
              <a:off x="3235" y="349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0"/>
            <p:cNvSpPr>
              <a:spLocks noChangeArrowheads="1"/>
            </p:cNvSpPr>
            <p:nvPr/>
          </p:nvSpPr>
          <p:spPr bwMode="auto">
            <a:xfrm>
              <a:off x="3286" y="338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51"/>
            <p:cNvSpPr>
              <a:spLocks noChangeArrowheads="1"/>
            </p:cNvSpPr>
            <p:nvPr/>
          </p:nvSpPr>
          <p:spPr bwMode="auto">
            <a:xfrm>
              <a:off x="3336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52"/>
            <p:cNvSpPr>
              <a:spLocks noChangeArrowheads="1"/>
            </p:cNvSpPr>
            <p:nvPr/>
          </p:nvSpPr>
          <p:spPr bwMode="auto">
            <a:xfrm>
              <a:off x="3386" y="3427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53"/>
            <p:cNvSpPr>
              <a:spLocks noChangeArrowheads="1"/>
            </p:cNvSpPr>
            <p:nvPr/>
          </p:nvSpPr>
          <p:spPr bwMode="auto">
            <a:xfrm>
              <a:off x="3437" y="331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4"/>
            <p:cNvSpPr>
              <a:spLocks noChangeArrowheads="1"/>
            </p:cNvSpPr>
            <p:nvPr/>
          </p:nvSpPr>
          <p:spPr bwMode="auto">
            <a:xfrm>
              <a:off x="3487" y="3362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55"/>
            <p:cNvSpPr>
              <a:spLocks noChangeArrowheads="1"/>
            </p:cNvSpPr>
            <p:nvPr/>
          </p:nvSpPr>
          <p:spPr bwMode="auto">
            <a:xfrm>
              <a:off x="3538" y="338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56"/>
            <p:cNvSpPr>
              <a:spLocks noChangeArrowheads="1"/>
            </p:cNvSpPr>
            <p:nvPr/>
          </p:nvSpPr>
          <p:spPr bwMode="auto">
            <a:xfrm>
              <a:off x="3588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57"/>
            <p:cNvSpPr>
              <a:spLocks noChangeArrowheads="1"/>
            </p:cNvSpPr>
            <p:nvPr/>
          </p:nvSpPr>
          <p:spPr bwMode="auto">
            <a:xfrm>
              <a:off x="3638" y="3514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58"/>
            <p:cNvSpPr>
              <a:spLocks noChangeArrowheads="1"/>
            </p:cNvSpPr>
            <p:nvPr/>
          </p:nvSpPr>
          <p:spPr bwMode="auto">
            <a:xfrm>
              <a:off x="3689" y="3535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59"/>
            <p:cNvSpPr>
              <a:spLocks noChangeArrowheads="1"/>
            </p:cNvSpPr>
            <p:nvPr/>
          </p:nvSpPr>
          <p:spPr bwMode="auto">
            <a:xfrm>
              <a:off x="3739" y="3492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60"/>
            <p:cNvSpPr>
              <a:spLocks noChangeArrowheads="1"/>
            </p:cNvSpPr>
            <p:nvPr/>
          </p:nvSpPr>
          <p:spPr bwMode="auto">
            <a:xfrm>
              <a:off x="3790" y="3384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61"/>
            <p:cNvSpPr>
              <a:spLocks noChangeArrowheads="1"/>
            </p:cNvSpPr>
            <p:nvPr/>
          </p:nvSpPr>
          <p:spPr bwMode="auto">
            <a:xfrm>
              <a:off x="3840" y="3492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62"/>
            <p:cNvSpPr>
              <a:spLocks noChangeArrowheads="1"/>
            </p:cNvSpPr>
            <p:nvPr/>
          </p:nvSpPr>
          <p:spPr bwMode="auto">
            <a:xfrm>
              <a:off x="3890" y="3406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63"/>
            <p:cNvSpPr>
              <a:spLocks noChangeArrowheads="1"/>
            </p:cNvSpPr>
            <p:nvPr/>
          </p:nvSpPr>
          <p:spPr bwMode="auto">
            <a:xfrm>
              <a:off x="3941" y="3470"/>
              <a:ext cx="29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64"/>
            <p:cNvSpPr>
              <a:spLocks noChangeArrowheads="1"/>
            </p:cNvSpPr>
            <p:nvPr/>
          </p:nvSpPr>
          <p:spPr bwMode="auto">
            <a:xfrm>
              <a:off x="3991" y="3449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65"/>
            <p:cNvSpPr>
              <a:spLocks noChangeArrowheads="1"/>
            </p:cNvSpPr>
            <p:nvPr/>
          </p:nvSpPr>
          <p:spPr bwMode="auto">
            <a:xfrm>
              <a:off x="4042" y="3427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66"/>
            <p:cNvSpPr>
              <a:spLocks noChangeArrowheads="1"/>
            </p:cNvSpPr>
            <p:nvPr/>
          </p:nvSpPr>
          <p:spPr bwMode="auto">
            <a:xfrm>
              <a:off x="4092" y="3514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67"/>
            <p:cNvSpPr>
              <a:spLocks noChangeArrowheads="1"/>
            </p:cNvSpPr>
            <p:nvPr/>
          </p:nvSpPr>
          <p:spPr bwMode="auto">
            <a:xfrm>
              <a:off x="4142" y="3514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68"/>
            <p:cNvSpPr>
              <a:spLocks noChangeArrowheads="1"/>
            </p:cNvSpPr>
            <p:nvPr/>
          </p:nvSpPr>
          <p:spPr bwMode="auto">
            <a:xfrm>
              <a:off x="4196" y="3492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69"/>
            <p:cNvSpPr>
              <a:spLocks noChangeArrowheads="1"/>
            </p:cNvSpPr>
            <p:nvPr/>
          </p:nvSpPr>
          <p:spPr bwMode="auto">
            <a:xfrm>
              <a:off x="4247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70"/>
            <p:cNvSpPr>
              <a:spLocks noChangeArrowheads="1"/>
            </p:cNvSpPr>
            <p:nvPr/>
          </p:nvSpPr>
          <p:spPr bwMode="auto">
            <a:xfrm>
              <a:off x="4297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71"/>
            <p:cNvSpPr>
              <a:spLocks noChangeArrowheads="1"/>
            </p:cNvSpPr>
            <p:nvPr/>
          </p:nvSpPr>
          <p:spPr bwMode="auto">
            <a:xfrm>
              <a:off x="4348" y="349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Oval 72"/>
            <p:cNvSpPr>
              <a:spLocks noChangeArrowheads="1"/>
            </p:cNvSpPr>
            <p:nvPr/>
          </p:nvSpPr>
          <p:spPr bwMode="auto">
            <a:xfrm>
              <a:off x="4398" y="347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4448" y="3470"/>
              <a:ext cx="26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4499" y="349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4549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Oval 76"/>
            <p:cNvSpPr>
              <a:spLocks noChangeArrowheads="1"/>
            </p:cNvSpPr>
            <p:nvPr/>
          </p:nvSpPr>
          <p:spPr bwMode="auto">
            <a:xfrm>
              <a:off x="4600" y="342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77"/>
            <p:cNvSpPr>
              <a:spLocks noChangeArrowheads="1"/>
            </p:cNvSpPr>
            <p:nvPr/>
          </p:nvSpPr>
          <p:spPr bwMode="auto">
            <a:xfrm>
              <a:off x="4650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78"/>
            <p:cNvSpPr>
              <a:spLocks noChangeArrowheads="1"/>
            </p:cNvSpPr>
            <p:nvPr/>
          </p:nvSpPr>
          <p:spPr bwMode="auto">
            <a:xfrm>
              <a:off x="4700" y="3557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Oval 79"/>
            <p:cNvSpPr>
              <a:spLocks noChangeArrowheads="1"/>
            </p:cNvSpPr>
            <p:nvPr/>
          </p:nvSpPr>
          <p:spPr bwMode="auto">
            <a:xfrm>
              <a:off x="4751" y="3535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Oval 80"/>
            <p:cNvSpPr>
              <a:spLocks noChangeArrowheads="1"/>
            </p:cNvSpPr>
            <p:nvPr/>
          </p:nvSpPr>
          <p:spPr bwMode="auto">
            <a:xfrm>
              <a:off x="4801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Oval 81"/>
            <p:cNvSpPr>
              <a:spLocks noChangeArrowheads="1"/>
            </p:cNvSpPr>
            <p:nvPr/>
          </p:nvSpPr>
          <p:spPr bwMode="auto">
            <a:xfrm>
              <a:off x="4852" y="3406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Oval 82"/>
            <p:cNvSpPr>
              <a:spLocks noChangeArrowheads="1"/>
            </p:cNvSpPr>
            <p:nvPr/>
          </p:nvSpPr>
          <p:spPr bwMode="auto">
            <a:xfrm>
              <a:off x="4902" y="3535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83"/>
            <p:cNvSpPr>
              <a:spLocks noChangeArrowheads="1"/>
            </p:cNvSpPr>
            <p:nvPr/>
          </p:nvSpPr>
          <p:spPr bwMode="auto">
            <a:xfrm>
              <a:off x="4952" y="3449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Oval 84"/>
            <p:cNvSpPr>
              <a:spLocks noChangeArrowheads="1"/>
            </p:cNvSpPr>
            <p:nvPr/>
          </p:nvSpPr>
          <p:spPr bwMode="auto">
            <a:xfrm>
              <a:off x="5003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Oval 85"/>
            <p:cNvSpPr>
              <a:spLocks noChangeArrowheads="1"/>
            </p:cNvSpPr>
            <p:nvPr/>
          </p:nvSpPr>
          <p:spPr bwMode="auto">
            <a:xfrm>
              <a:off x="5053" y="344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Oval 86"/>
            <p:cNvSpPr>
              <a:spLocks noChangeArrowheads="1"/>
            </p:cNvSpPr>
            <p:nvPr/>
          </p:nvSpPr>
          <p:spPr bwMode="auto">
            <a:xfrm>
              <a:off x="5104" y="347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Oval 87"/>
            <p:cNvSpPr>
              <a:spLocks noChangeArrowheads="1"/>
            </p:cNvSpPr>
            <p:nvPr/>
          </p:nvSpPr>
          <p:spPr bwMode="auto">
            <a:xfrm>
              <a:off x="5154" y="344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Oval 88"/>
            <p:cNvSpPr>
              <a:spLocks noChangeArrowheads="1"/>
            </p:cNvSpPr>
            <p:nvPr/>
          </p:nvSpPr>
          <p:spPr bwMode="auto">
            <a:xfrm>
              <a:off x="5204" y="3514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Oval 89"/>
            <p:cNvSpPr>
              <a:spLocks noChangeArrowheads="1"/>
            </p:cNvSpPr>
            <p:nvPr/>
          </p:nvSpPr>
          <p:spPr bwMode="auto">
            <a:xfrm>
              <a:off x="5255" y="349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90"/>
            <p:cNvSpPr>
              <a:spLocks noChangeArrowheads="1"/>
            </p:cNvSpPr>
            <p:nvPr/>
          </p:nvSpPr>
          <p:spPr bwMode="auto">
            <a:xfrm>
              <a:off x="5305" y="347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Oval 91"/>
            <p:cNvSpPr>
              <a:spLocks noChangeArrowheads="1"/>
            </p:cNvSpPr>
            <p:nvPr/>
          </p:nvSpPr>
          <p:spPr bwMode="auto">
            <a:xfrm>
              <a:off x="5356" y="3578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Oval 92"/>
            <p:cNvSpPr>
              <a:spLocks noChangeArrowheads="1"/>
            </p:cNvSpPr>
            <p:nvPr/>
          </p:nvSpPr>
          <p:spPr bwMode="auto">
            <a:xfrm>
              <a:off x="5406" y="347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93"/>
            <p:cNvSpPr>
              <a:spLocks noChangeArrowheads="1"/>
            </p:cNvSpPr>
            <p:nvPr/>
          </p:nvSpPr>
          <p:spPr bwMode="auto">
            <a:xfrm>
              <a:off x="5456" y="3514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Oval 94"/>
            <p:cNvSpPr>
              <a:spLocks noChangeArrowheads="1"/>
            </p:cNvSpPr>
            <p:nvPr/>
          </p:nvSpPr>
          <p:spPr bwMode="auto">
            <a:xfrm>
              <a:off x="5507" y="3514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95"/>
            <p:cNvSpPr>
              <a:spLocks noChangeArrowheads="1"/>
            </p:cNvSpPr>
            <p:nvPr/>
          </p:nvSpPr>
          <p:spPr bwMode="auto">
            <a:xfrm>
              <a:off x="5557" y="3535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96"/>
            <p:cNvSpPr>
              <a:spLocks noChangeArrowheads="1"/>
            </p:cNvSpPr>
            <p:nvPr/>
          </p:nvSpPr>
          <p:spPr bwMode="auto">
            <a:xfrm>
              <a:off x="5608" y="3535"/>
              <a:ext cx="28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97"/>
            <p:cNvSpPr>
              <a:spLocks noChangeArrowheads="1"/>
            </p:cNvSpPr>
            <p:nvPr/>
          </p:nvSpPr>
          <p:spPr bwMode="auto">
            <a:xfrm>
              <a:off x="5658" y="3492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98"/>
            <p:cNvSpPr>
              <a:spLocks noChangeArrowheads="1"/>
            </p:cNvSpPr>
            <p:nvPr/>
          </p:nvSpPr>
          <p:spPr bwMode="auto">
            <a:xfrm>
              <a:off x="5708" y="3492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99"/>
            <p:cNvSpPr>
              <a:spLocks noChangeArrowheads="1"/>
            </p:cNvSpPr>
            <p:nvPr/>
          </p:nvSpPr>
          <p:spPr bwMode="auto">
            <a:xfrm>
              <a:off x="5759" y="3514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100"/>
            <p:cNvSpPr>
              <a:spLocks noChangeArrowheads="1"/>
            </p:cNvSpPr>
            <p:nvPr/>
          </p:nvSpPr>
          <p:spPr bwMode="auto">
            <a:xfrm>
              <a:off x="5809" y="3492"/>
              <a:ext cx="29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101"/>
            <p:cNvSpPr>
              <a:spLocks noChangeArrowheads="1"/>
            </p:cNvSpPr>
            <p:nvPr/>
          </p:nvSpPr>
          <p:spPr bwMode="auto">
            <a:xfrm>
              <a:off x="5863" y="344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Oval 102"/>
            <p:cNvSpPr>
              <a:spLocks noChangeArrowheads="1"/>
            </p:cNvSpPr>
            <p:nvPr/>
          </p:nvSpPr>
          <p:spPr bwMode="auto">
            <a:xfrm>
              <a:off x="5914" y="355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103"/>
            <p:cNvSpPr>
              <a:spLocks noChangeArrowheads="1"/>
            </p:cNvSpPr>
            <p:nvPr/>
          </p:nvSpPr>
          <p:spPr bwMode="auto">
            <a:xfrm>
              <a:off x="5964" y="349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Oval 104"/>
            <p:cNvSpPr>
              <a:spLocks noChangeArrowheads="1"/>
            </p:cNvSpPr>
            <p:nvPr/>
          </p:nvSpPr>
          <p:spPr bwMode="auto">
            <a:xfrm>
              <a:off x="6014" y="3514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105"/>
            <p:cNvSpPr>
              <a:spLocks noChangeArrowheads="1"/>
            </p:cNvSpPr>
            <p:nvPr/>
          </p:nvSpPr>
          <p:spPr bwMode="auto">
            <a:xfrm>
              <a:off x="6065" y="3535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Oval 106"/>
            <p:cNvSpPr>
              <a:spLocks noChangeArrowheads="1"/>
            </p:cNvSpPr>
            <p:nvPr/>
          </p:nvSpPr>
          <p:spPr bwMode="auto">
            <a:xfrm>
              <a:off x="6115" y="3514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Oval 107"/>
            <p:cNvSpPr>
              <a:spLocks noChangeArrowheads="1"/>
            </p:cNvSpPr>
            <p:nvPr/>
          </p:nvSpPr>
          <p:spPr bwMode="auto">
            <a:xfrm>
              <a:off x="6166" y="342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Oval 108"/>
            <p:cNvSpPr>
              <a:spLocks noChangeArrowheads="1"/>
            </p:cNvSpPr>
            <p:nvPr/>
          </p:nvSpPr>
          <p:spPr bwMode="auto">
            <a:xfrm>
              <a:off x="6216" y="344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09"/>
            <p:cNvSpPr>
              <a:spLocks noChangeArrowheads="1"/>
            </p:cNvSpPr>
            <p:nvPr/>
          </p:nvSpPr>
          <p:spPr bwMode="auto">
            <a:xfrm>
              <a:off x="6266" y="3535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Oval 110"/>
            <p:cNvSpPr>
              <a:spLocks noChangeArrowheads="1"/>
            </p:cNvSpPr>
            <p:nvPr/>
          </p:nvSpPr>
          <p:spPr bwMode="auto">
            <a:xfrm>
              <a:off x="6317" y="3449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111"/>
            <p:cNvSpPr>
              <a:spLocks noChangeArrowheads="1"/>
            </p:cNvSpPr>
            <p:nvPr/>
          </p:nvSpPr>
          <p:spPr bwMode="auto">
            <a:xfrm>
              <a:off x="6367" y="347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Oval 112"/>
            <p:cNvSpPr>
              <a:spLocks noChangeArrowheads="1"/>
            </p:cNvSpPr>
            <p:nvPr/>
          </p:nvSpPr>
          <p:spPr bwMode="auto">
            <a:xfrm>
              <a:off x="6418" y="3492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113"/>
            <p:cNvSpPr>
              <a:spLocks noChangeArrowheads="1"/>
            </p:cNvSpPr>
            <p:nvPr/>
          </p:nvSpPr>
          <p:spPr bwMode="auto">
            <a:xfrm>
              <a:off x="6468" y="3557"/>
              <a:ext cx="25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114"/>
            <p:cNvSpPr>
              <a:spLocks noChangeArrowheads="1"/>
            </p:cNvSpPr>
            <p:nvPr/>
          </p:nvSpPr>
          <p:spPr bwMode="auto">
            <a:xfrm>
              <a:off x="6518" y="3492"/>
              <a:ext cx="26" cy="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115"/>
            <p:cNvSpPr>
              <a:spLocks noChangeArrowheads="1"/>
            </p:cNvSpPr>
            <p:nvPr/>
          </p:nvSpPr>
          <p:spPr bwMode="auto">
            <a:xfrm>
              <a:off x="6569" y="3470"/>
              <a:ext cx="25" cy="26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116"/>
            <p:cNvSpPr>
              <a:spLocks noChangeShapeType="1"/>
            </p:cNvSpPr>
            <p:nvPr/>
          </p:nvSpPr>
          <p:spPr bwMode="auto">
            <a:xfrm flipV="1">
              <a:off x="1435" y="392"/>
              <a:ext cx="0" cy="33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117"/>
            <p:cNvSpPr>
              <a:spLocks noChangeShapeType="1"/>
            </p:cNvSpPr>
            <p:nvPr/>
          </p:nvSpPr>
          <p:spPr bwMode="auto">
            <a:xfrm flipH="1">
              <a:off x="1378" y="3611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118"/>
            <p:cNvSpPr>
              <a:spLocks noChangeArrowheads="1"/>
            </p:cNvSpPr>
            <p:nvPr/>
          </p:nvSpPr>
          <p:spPr bwMode="auto">
            <a:xfrm rot="16200000">
              <a:off x="1194" y="347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Line 119"/>
            <p:cNvSpPr>
              <a:spLocks noChangeShapeType="1"/>
            </p:cNvSpPr>
            <p:nvPr/>
          </p:nvSpPr>
          <p:spPr bwMode="auto">
            <a:xfrm flipH="1">
              <a:off x="1378" y="298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120"/>
            <p:cNvSpPr>
              <a:spLocks noChangeArrowheads="1"/>
            </p:cNvSpPr>
            <p:nvPr/>
          </p:nvSpPr>
          <p:spPr bwMode="auto">
            <a:xfrm rot="16200000">
              <a:off x="1131" y="2851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Line 121"/>
            <p:cNvSpPr>
              <a:spLocks noChangeShapeType="1"/>
            </p:cNvSpPr>
            <p:nvPr/>
          </p:nvSpPr>
          <p:spPr bwMode="auto">
            <a:xfrm flipH="1">
              <a:off x="1378" y="236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122"/>
            <p:cNvSpPr>
              <a:spLocks noChangeArrowheads="1"/>
            </p:cNvSpPr>
            <p:nvPr/>
          </p:nvSpPr>
          <p:spPr bwMode="auto">
            <a:xfrm rot="16200000">
              <a:off x="1131" y="2226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Line 123"/>
            <p:cNvSpPr>
              <a:spLocks noChangeShapeType="1"/>
            </p:cNvSpPr>
            <p:nvPr/>
          </p:nvSpPr>
          <p:spPr bwMode="auto">
            <a:xfrm flipH="1">
              <a:off x="1378" y="1735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124"/>
            <p:cNvSpPr>
              <a:spLocks noChangeArrowheads="1"/>
            </p:cNvSpPr>
            <p:nvPr/>
          </p:nvSpPr>
          <p:spPr bwMode="auto">
            <a:xfrm rot="16200000">
              <a:off x="1131" y="1599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Line 125"/>
            <p:cNvSpPr>
              <a:spLocks noChangeShapeType="1"/>
            </p:cNvSpPr>
            <p:nvPr/>
          </p:nvSpPr>
          <p:spPr bwMode="auto">
            <a:xfrm flipH="1">
              <a:off x="1378" y="111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126"/>
            <p:cNvSpPr>
              <a:spLocks noChangeArrowheads="1"/>
            </p:cNvSpPr>
            <p:nvPr/>
          </p:nvSpPr>
          <p:spPr bwMode="auto">
            <a:xfrm rot="16200000">
              <a:off x="1131" y="976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Line 127"/>
            <p:cNvSpPr>
              <a:spLocks noChangeShapeType="1"/>
            </p:cNvSpPr>
            <p:nvPr/>
          </p:nvSpPr>
          <p:spPr bwMode="auto">
            <a:xfrm flipH="1">
              <a:off x="1378" y="486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128"/>
            <p:cNvSpPr>
              <a:spLocks noChangeArrowheads="1"/>
            </p:cNvSpPr>
            <p:nvPr/>
          </p:nvSpPr>
          <p:spPr bwMode="auto">
            <a:xfrm rot="16200000">
              <a:off x="1194" y="352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129"/>
            <p:cNvSpPr>
              <a:spLocks noChangeArrowheads="1"/>
            </p:cNvSpPr>
            <p:nvPr/>
          </p:nvSpPr>
          <p:spPr bwMode="auto">
            <a:xfrm rot="16200000">
              <a:off x="232" y="1915"/>
              <a:ext cx="16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Inventors per Thousand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Line 130"/>
            <p:cNvSpPr>
              <a:spLocks noChangeShapeType="1"/>
            </p:cNvSpPr>
            <p:nvPr/>
          </p:nvSpPr>
          <p:spPr bwMode="auto">
            <a:xfrm>
              <a:off x="1435" y="3708"/>
              <a:ext cx="524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131"/>
            <p:cNvSpPr>
              <a:spLocks noChangeShapeType="1"/>
            </p:cNvSpPr>
            <p:nvPr/>
          </p:nvSpPr>
          <p:spPr bwMode="auto">
            <a:xfrm>
              <a:off x="153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132"/>
            <p:cNvSpPr>
              <a:spLocks noChangeArrowheads="1"/>
            </p:cNvSpPr>
            <p:nvPr/>
          </p:nvSpPr>
          <p:spPr bwMode="auto">
            <a:xfrm>
              <a:off x="1489" y="3798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Line 133"/>
            <p:cNvSpPr>
              <a:spLocks noChangeShapeType="1"/>
            </p:cNvSpPr>
            <p:nvPr/>
          </p:nvSpPr>
          <p:spPr bwMode="auto">
            <a:xfrm>
              <a:off x="2540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134"/>
            <p:cNvSpPr>
              <a:spLocks noChangeArrowheads="1"/>
            </p:cNvSpPr>
            <p:nvPr/>
          </p:nvSpPr>
          <p:spPr bwMode="auto">
            <a:xfrm>
              <a:off x="2458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Line 135"/>
            <p:cNvSpPr>
              <a:spLocks noChangeShapeType="1"/>
            </p:cNvSpPr>
            <p:nvPr/>
          </p:nvSpPr>
          <p:spPr bwMode="auto">
            <a:xfrm>
              <a:off x="355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136"/>
            <p:cNvSpPr>
              <a:spLocks noChangeArrowheads="1"/>
            </p:cNvSpPr>
            <p:nvPr/>
          </p:nvSpPr>
          <p:spPr bwMode="auto">
            <a:xfrm>
              <a:off x="3469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Line 137"/>
            <p:cNvSpPr>
              <a:spLocks noChangeShapeType="1"/>
            </p:cNvSpPr>
            <p:nvPr/>
          </p:nvSpPr>
          <p:spPr bwMode="auto">
            <a:xfrm>
              <a:off x="4560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138"/>
            <p:cNvSpPr>
              <a:spLocks noChangeArrowheads="1"/>
            </p:cNvSpPr>
            <p:nvPr/>
          </p:nvSpPr>
          <p:spPr bwMode="auto">
            <a:xfrm>
              <a:off x="4477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Line 139"/>
            <p:cNvSpPr>
              <a:spLocks noChangeShapeType="1"/>
            </p:cNvSpPr>
            <p:nvPr/>
          </p:nvSpPr>
          <p:spPr bwMode="auto">
            <a:xfrm>
              <a:off x="557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140"/>
            <p:cNvSpPr>
              <a:spLocks noChangeArrowheads="1"/>
            </p:cNvSpPr>
            <p:nvPr/>
          </p:nvSpPr>
          <p:spPr bwMode="auto">
            <a:xfrm>
              <a:off x="5489" y="3798"/>
              <a:ext cx="23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Line 141"/>
            <p:cNvSpPr>
              <a:spLocks noChangeShapeType="1"/>
            </p:cNvSpPr>
            <p:nvPr/>
          </p:nvSpPr>
          <p:spPr bwMode="auto">
            <a:xfrm>
              <a:off x="6583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142"/>
            <p:cNvSpPr>
              <a:spLocks noChangeArrowheads="1"/>
            </p:cNvSpPr>
            <p:nvPr/>
          </p:nvSpPr>
          <p:spPr bwMode="auto">
            <a:xfrm>
              <a:off x="6457" y="3798"/>
              <a:ext cx="31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7" name="Rectangle 143"/>
            <p:cNvSpPr>
              <a:spLocks noChangeArrowheads="1"/>
            </p:cNvSpPr>
            <p:nvPr/>
          </p:nvSpPr>
          <p:spPr bwMode="auto">
            <a:xfrm>
              <a:off x="2681" y="3989"/>
              <a:ext cx="281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Distance from Father's Technology Class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8" name="Rectangle 144"/>
            <p:cNvSpPr>
              <a:spLocks noChangeArrowheads="1"/>
            </p:cNvSpPr>
            <p:nvPr/>
          </p:nvSpPr>
          <p:spPr bwMode="auto">
            <a:xfrm>
              <a:off x="4027" y="126"/>
              <a:ext cx="1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rgbClr val="1E2D53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3222626" y="132873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4"/>
          <p:cNvSpPr>
            <a:spLocks noChangeArrowheads="1"/>
          </p:cNvSpPr>
          <p:nvPr/>
        </p:nvSpPr>
        <p:spPr bwMode="auto">
          <a:xfrm>
            <a:off x="6384925" y="33655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Rectangle 161"/>
          <p:cNvSpPr>
            <a:spLocks noChangeArrowheads="1"/>
          </p:cNvSpPr>
          <p:nvPr/>
        </p:nvSpPr>
        <p:spPr bwMode="auto">
          <a:xfrm>
            <a:off x="1524001" y="256402"/>
            <a:ext cx="914400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Income of Inventors by Characteristics at Birth</a:t>
            </a:r>
          </a:p>
        </p:txBody>
      </p:sp>
    </p:spTree>
    <p:extLst>
      <p:ext uri="{BB962C8B-B14F-4D97-AF65-F5344CB8AC3E}">
        <p14:creationId xmlns:p14="http://schemas.microsoft.com/office/powerpoint/2010/main" val="2722899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381125" y="0"/>
            <a:ext cx="9429750" cy="6858000"/>
            <a:chOff x="870" y="0"/>
            <a:chExt cx="5940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435" y="392"/>
              <a:ext cx="5242" cy="33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1435" y="3092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435" y="2570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1435" y="2048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1435" y="1526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1435" y="1008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1435" y="486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5946" y="1861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6043" y="1832"/>
              <a:ext cx="443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1A476F"/>
                  </a:solidFill>
                  <a:effectLst/>
                  <a:latin typeface="Arial" panose="020B0604020202020204" pitchFamily="34" charset="0"/>
                </a:rPr>
                <a:t>Newark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4038" y="2642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4103" y="2732"/>
              <a:ext cx="48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1A476F"/>
                  </a:solidFill>
                  <a:effectLst/>
                  <a:latin typeface="Arial" panose="020B0604020202020204" pitchFamily="34" charset="0"/>
                </a:rPr>
                <a:t>Houston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4600" y="1307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4697" y="1278"/>
              <a:ext cx="66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1A476F"/>
                  </a:solidFill>
                  <a:effectLst/>
                  <a:latin typeface="Arial" panose="020B0604020202020204" pitchFamily="34" charset="0"/>
                </a:rPr>
                <a:t>Minneapolis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6547" y="688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5992" y="654"/>
              <a:ext cx="53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1A476F"/>
                  </a:solidFill>
                  <a:effectLst/>
                  <a:latin typeface="Arial" panose="020B0604020202020204" pitchFamily="34" charset="0"/>
                </a:rPr>
                <a:t>San Jose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Oval 22"/>
            <p:cNvSpPr>
              <a:spLocks noChangeArrowheads="1"/>
            </p:cNvSpPr>
            <p:nvPr/>
          </p:nvSpPr>
          <p:spPr bwMode="auto">
            <a:xfrm>
              <a:off x="1612" y="3258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1702" y="3323"/>
              <a:ext cx="63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1A476F"/>
                  </a:solidFill>
                  <a:effectLst/>
                  <a:latin typeface="Arial" panose="020B0604020202020204" pitchFamily="34" charset="0"/>
                </a:rPr>
                <a:t>Brownsville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2206" y="2178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2026" y="2037"/>
              <a:ext cx="48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1A476F"/>
                  </a:solidFill>
                  <a:effectLst/>
                  <a:latin typeface="Arial" panose="020B0604020202020204" pitchFamily="34" charset="0"/>
                </a:rPr>
                <a:t>Portland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3386" y="102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3487" y="994"/>
              <a:ext cx="490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1A476F"/>
                  </a:solidFill>
                  <a:effectLst/>
                  <a:latin typeface="Arial" panose="020B0604020202020204" pitchFamily="34" charset="0"/>
                </a:rPr>
                <a:t>Madison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3484" y="2549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2922" y="2588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4488" y="2174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5946" y="1865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3721" y="2390"/>
              <a:ext cx="69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4117" y="1577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4747" y="1584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4013" y="1541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900" y="2196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4038" y="2642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41" y="2725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620" y="2747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3001" y="1958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3638" y="2628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>
              <a:off x="5611" y="1876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3649" y="2502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4600" y="1307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3581" y="2066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4808" y="2074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317" y="2516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4049" y="1955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890" y="2452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3952" y="1951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53" y="2552"/>
              <a:ext cx="69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2"/>
            <p:cNvSpPr>
              <a:spLocks noChangeArrowheads="1"/>
            </p:cNvSpPr>
            <p:nvPr/>
          </p:nvSpPr>
          <p:spPr bwMode="auto">
            <a:xfrm>
              <a:off x="6547" y="688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5179" y="1897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2972" y="2444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55"/>
            <p:cNvSpPr>
              <a:spLocks noChangeArrowheads="1"/>
            </p:cNvSpPr>
            <p:nvPr/>
          </p:nvSpPr>
          <p:spPr bwMode="auto">
            <a:xfrm>
              <a:off x="3869" y="1987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56"/>
            <p:cNvSpPr>
              <a:spLocks noChangeArrowheads="1"/>
            </p:cNvSpPr>
            <p:nvPr/>
          </p:nvSpPr>
          <p:spPr bwMode="auto">
            <a:xfrm>
              <a:off x="3653" y="1919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57"/>
            <p:cNvSpPr>
              <a:spLocks noChangeArrowheads="1"/>
            </p:cNvSpPr>
            <p:nvPr/>
          </p:nvSpPr>
          <p:spPr bwMode="auto">
            <a:xfrm>
              <a:off x="2612" y="2768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58"/>
            <p:cNvSpPr>
              <a:spLocks noChangeArrowheads="1"/>
            </p:cNvSpPr>
            <p:nvPr/>
          </p:nvSpPr>
          <p:spPr bwMode="auto">
            <a:xfrm>
              <a:off x="2551" y="2581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59"/>
            <p:cNvSpPr>
              <a:spLocks noChangeArrowheads="1"/>
            </p:cNvSpPr>
            <p:nvPr/>
          </p:nvSpPr>
          <p:spPr bwMode="auto">
            <a:xfrm>
              <a:off x="2159" y="291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0"/>
            <p:cNvSpPr>
              <a:spLocks noChangeArrowheads="1"/>
            </p:cNvSpPr>
            <p:nvPr/>
          </p:nvSpPr>
          <p:spPr bwMode="auto">
            <a:xfrm>
              <a:off x="2533" y="2815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1"/>
            <p:cNvSpPr>
              <a:spLocks noChangeArrowheads="1"/>
            </p:cNvSpPr>
            <p:nvPr/>
          </p:nvSpPr>
          <p:spPr bwMode="auto">
            <a:xfrm>
              <a:off x="3462" y="2315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2"/>
            <p:cNvSpPr>
              <a:spLocks noChangeArrowheads="1"/>
            </p:cNvSpPr>
            <p:nvPr/>
          </p:nvSpPr>
          <p:spPr bwMode="auto">
            <a:xfrm>
              <a:off x="3973" y="1685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63"/>
            <p:cNvSpPr>
              <a:spLocks noChangeArrowheads="1"/>
            </p:cNvSpPr>
            <p:nvPr/>
          </p:nvSpPr>
          <p:spPr bwMode="auto">
            <a:xfrm>
              <a:off x="2839" y="2192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64"/>
            <p:cNvSpPr>
              <a:spLocks noChangeArrowheads="1"/>
            </p:cNvSpPr>
            <p:nvPr/>
          </p:nvSpPr>
          <p:spPr bwMode="auto">
            <a:xfrm>
              <a:off x="1961" y="2891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65"/>
            <p:cNvSpPr>
              <a:spLocks noChangeArrowheads="1"/>
            </p:cNvSpPr>
            <p:nvPr/>
          </p:nvSpPr>
          <p:spPr bwMode="auto">
            <a:xfrm>
              <a:off x="3174" y="2329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66"/>
            <p:cNvSpPr>
              <a:spLocks noChangeArrowheads="1"/>
            </p:cNvSpPr>
            <p:nvPr/>
          </p:nvSpPr>
          <p:spPr bwMode="auto">
            <a:xfrm>
              <a:off x="4045" y="2261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67"/>
            <p:cNvSpPr>
              <a:spLocks noChangeArrowheads="1"/>
            </p:cNvSpPr>
            <p:nvPr/>
          </p:nvSpPr>
          <p:spPr bwMode="auto">
            <a:xfrm>
              <a:off x="3361" y="2106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68"/>
            <p:cNvSpPr>
              <a:spLocks noChangeArrowheads="1"/>
            </p:cNvSpPr>
            <p:nvPr/>
          </p:nvSpPr>
          <p:spPr bwMode="auto">
            <a:xfrm>
              <a:off x="2663" y="2678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69"/>
            <p:cNvSpPr>
              <a:spLocks noChangeArrowheads="1"/>
            </p:cNvSpPr>
            <p:nvPr/>
          </p:nvSpPr>
          <p:spPr bwMode="auto">
            <a:xfrm>
              <a:off x="2080" y="3107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Oval 70"/>
            <p:cNvSpPr>
              <a:spLocks noChangeArrowheads="1"/>
            </p:cNvSpPr>
            <p:nvPr/>
          </p:nvSpPr>
          <p:spPr bwMode="auto">
            <a:xfrm>
              <a:off x="3145" y="2020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Oval 71"/>
            <p:cNvSpPr>
              <a:spLocks noChangeArrowheads="1"/>
            </p:cNvSpPr>
            <p:nvPr/>
          </p:nvSpPr>
          <p:spPr bwMode="auto">
            <a:xfrm>
              <a:off x="2328" y="2934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Oval 72"/>
            <p:cNvSpPr>
              <a:spLocks noChangeArrowheads="1"/>
            </p:cNvSpPr>
            <p:nvPr/>
          </p:nvSpPr>
          <p:spPr bwMode="auto">
            <a:xfrm>
              <a:off x="3937" y="2110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Oval 73"/>
            <p:cNvSpPr>
              <a:spLocks noChangeArrowheads="1"/>
            </p:cNvSpPr>
            <p:nvPr/>
          </p:nvSpPr>
          <p:spPr bwMode="auto">
            <a:xfrm>
              <a:off x="3340" y="2092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Oval 74"/>
            <p:cNvSpPr>
              <a:spLocks noChangeArrowheads="1"/>
            </p:cNvSpPr>
            <p:nvPr/>
          </p:nvSpPr>
          <p:spPr bwMode="auto">
            <a:xfrm>
              <a:off x="2137" y="2819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Oval 75"/>
            <p:cNvSpPr>
              <a:spLocks noChangeArrowheads="1"/>
            </p:cNvSpPr>
            <p:nvPr/>
          </p:nvSpPr>
          <p:spPr bwMode="auto">
            <a:xfrm>
              <a:off x="3502" y="1703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Oval 76"/>
            <p:cNvSpPr>
              <a:spLocks noChangeArrowheads="1"/>
            </p:cNvSpPr>
            <p:nvPr/>
          </p:nvSpPr>
          <p:spPr bwMode="auto">
            <a:xfrm>
              <a:off x="3995" y="2552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Oval 77"/>
            <p:cNvSpPr>
              <a:spLocks noChangeArrowheads="1"/>
            </p:cNvSpPr>
            <p:nvPr/>
          </p:nvSpPr>
          <p:spPr bwMode="auto">
            <a:xfrm>
              <a:off x="1993" y="3013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Oval 78"/>
            <p:cNvSpPr>
              <a:spLocks noChangeArrowheads="1"/>
            </p:cNvSpPr>
            <p:nvPr/>
          </p:nvSpPr>
          <p:spPr bwMode="auto">
            <a:xfrm>
              <a:off x="2209" y="2963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Oval 79"/>
            <p:cNvSpPr>
              <a:spLocks noChangeArrowheads="1"/>
            </p:cNvSpPr>
            <p:nvPr/>
          </p:nvSpPr>
          <p:spPr bwMode="auto">
            <a:xfrm>
              <a:off x="2612" y="2815"/>
              <a:ext cx="69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80"/>
            <p:cNvSpPr>
              <a:spLocks noChangeArrowheads="1"/>
            </p:cNvSpPr>
            <p:nvPr/>
          </p:nvSpPr>
          <p:spPr bwMode="auto">
            <a:xfrm>
              <a:off x="4744" y="2048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Oval 81"/>
            <p:cNvSpPr>
              <a:spLocks noChangeArrowheads="1"/>
            </p:cNvSpPr>
            <p:nvPr/>
          </p:nvSpPr>
          <p:spPr bwMode="auto">
            <a:xfrm>
              <a:off x="1835" y="3053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Oval 82"/>
            <p:cNvSpPr>
              <a:spLocks noChangeArrowheads="1"/>
            </p:cNvSpPr>
            <p:nvPr/>
          </p:nvSpPr>
          <p:spPr bwMode="auto">
            <a:xfrm>
              <a:off x="3516" y="2254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Oval 83"/>
            <p:cNvSpPr>
              <a:spLocks noChangeArrowheads="1"/>
            </p:cNvSpPr>
            <p:nvPr/>
          </p:nvSpPr>
          <p:spPr bwMode="auto">
            <a:xfrm>
              <a:off x="2767" y="2794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Oval 84"/>
            <p:cNvSpPr>
              <a:spLocks noChangeArrowheads="1"/>
            </p:cNvSpPr>
            <p:nvPr/>
          </p:nvSpPr>
          <p:spPr bwMode="auto">
            <a:xfrm>
              <a:off x="3397" y="1951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85"/>
            <p:cNvSpPr>
              <a:spLocks noChangeArrowheads="1"/>
            </p:cNvSpPr>
            <p:nvPr/>
          </p:nvSpPr>
          <p:spPr bwMode="auto">
            <a:xfrm>
              <a:off x="5442" y="1868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Oval 86"/>
            <p:cNvSpPr>
              <a:spLocks noChangeArrowheads="1"/>
            </p:cNvSpPr>
            <p:nvPr/>
          </p:nvSpPr>
          <p:spPr bwMode="auto">
            <a:xfrm>
              <a:off x="2627" y="2761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87"/>
            <p:cNvSpPr>
              <a:spLocks noChangeArrowheads="1"/>
            </p:cNvSpPr>
            <p:nvPr/>
          </p:nvSpPr>
          <p:spPr bwMode="auto">
            <a:xfrm>
              <a:off x="3314" y="2272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Oval 88"/>
            <p:cNvSpPr>
              <a:spLocks noChangeArrowheads="1"/>
            </p:cNvSpPr>
            <p:nvPr/>
          </p:nvSpPr>
          <p:spPr bwMode="auto">
            <a:xfrm>
              <a:off x="2753" y="2657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Oval 89"/>
            <p:cNvSpPr>
              <a:spLocks noChangeArrowheads="1"/>
            </p:cNvSpPr>
            <p:nvPr/>
          </p:nvSpPr>
          <p:spPr bwMode="auto">
            <a:xfrm>
              <a:off x="2058" y="3035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Oval 90"/>
            <p:cNvSpPr>
              <a:spLocks noChangeArrowheads="1"/>
            </p:cNvSpPr>
            <p:nvPr/>
          </p:nvSpPr>
          <p:spPr bwMode="auto">
            <a:xfrm>
              <a:off x="2800" y="2236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91"/>
            <p:cNvSpPr>
              <a:spLocks noChangeArrowheads="1"/>
            </p:cNvSpPr>
            <p:nvPr/>
          </p:nvSpPr>
          <p:spPr bwMode="auto">
            <a:xfrm>
              <a:off x="1612" y="3258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Oval 92"/>
            <p:cNvSpPr>
              <a:spLocks noChangeArrowheads="1"/>
            </p:cNvSpPr>
            <p:nvPr/>
          </p:nvSpPr>
          <p:spPr bwMode="auto">
            <a:xfrm>
              <a:off x="2832" y="2308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Oval 93"/>
            <p:cNvSpPr>
              <a:spLocks noChangeArrowheads="1"/>
            </p:cNvSpPr>
            <p:nvPr/>
          </p:nvSpPr>
          <p:spPr bwMode="auto">
            <a:xfrm>
              <a:off x="4193" y="2570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94"/>
            <p:cNvSpPr>
              <a:spLocks noChangeArrowheads="1"/>
            </p:cNvSpPr>
            <p:nvPr/>
          </p:nvSpPr>
          <p:spPr bwMode="auto">
            <a:xfrm>
              <a:off x="3098" y="2959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95"/>
            <p:cNvSpPr>
              <a:spLocks noChangeArrowheads="1"/>
            </p:cNvSpPr>
            <p:nvPr/>
          </p:nvSpPr>
          <p:spPr bwMode="auto">
            <a:xfrm>
              <a:off x="1946" y="2693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Oval 96"/>
            <p:cNvSpPr>
              <a:spLocks noChangeArrowheads="1"/>
            </p:cNvSpPr>
            <p:nvPr/>
          </p:nvSpPr>
          <p:spPr bwMode="auto">
            <a:xfrm>
              <a:off x="4045" y="2146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Oval 97"/>
            <p:cNvSpPr>
              <a:spLocks noChangeArrowheads="1"/>
            </p:cNvSpPr>
            <p:nvPr/>
          </p:nvSpPr>
          <p:spPr bwMode="auto">
            <a:xfrm>
              <a:off x="1928" y="3100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Oval 98"/>
            <p:cNvSpPr>
              <a:spLocks noChangeArrowheads="1"/>
            </p:cNvSpPr>
            <p:nvPr/>
          </p:nvSpPr>
          <p:spPr bwMode="auto">
            <a:xfrm>
              <a:off x="2072" y="2459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Oval 99"/>
            <p:cNvSpPr>
              <a:spLocks noChangeArrowheads="1"/>
            </p:cNvSpPr>
            <p:nvPr/>
          </p:nvSpPr>
          <p:spPr bwMode="auto">
            <a:xfrm>
              <a:off x="3944" y="2221"/>
              <a:ext cx="69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Oval 100"/>
            <p:cNvSpPr>
              <a:spLocks noChangeArrowheads="1"/>
            </p:cNvSpPr>
            <p:nvPr/>
          </p:nvSpPr>
          <p:spPr bwMode="auto">
            <a:xfrm>
              <a:off x="2810" y="2570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Oval 101"/>
            <p:cNvSpPr>
              <a:spLocks noChangeArrowheads="1"/>
            </p:cNvSpPr>
            <p:nvPr/>
          </p:nvSpPr>
          <p:spPr bwMode="auto">
            <a:xfrm>
              <a:off x="3502" y="2941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102"/>
            <p:cNvSpPr>
              <a:spLocks noChangeArrowheads="1"/>
            </p:cNvSpPr>
            <p:nvPr/>
          </p:nvSpPr>
          <p:spPr bwMode="auto">
            <a:xfrm>
              <a:off x="2303" y="2621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Oval 103"/>
            <p:cNvSpPr>
              <a:spLocks noChangeArrowheads="1"/>
            </p:cNvSpPr>
            <p:nvPr/>
          </p:nvSpPr>
          <p:spPr bwMode="auto">
            <a:xfrm>
              <a:off x="2778" y="2815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Oval 104"/>
            <p:cNvSpPr>
              <a:spLocks noChangeArrowheads="1"/>
            </p:cNvSpPr>
            <p:nvPr/>
          </p:nvSpPr>
          <p:spPr bwMode="auto">
            <a:xfrm>
              <a:off x="2594" y="2315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Oval 105"/>
            <p:cNvSpPr>
              <a:spLocks noChangeArrowheads="1"/>
            </p:cNvSpPr>
            <p:nvPr/>
          </p:nvSpPr>
          <p:spPr bwMode="auto">
            <a:xfrm>
              <a:off x="2357" y="3139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106"/>
            <p:cNvSpPr>
              <a:spLocks noChangeArrowheads="1"/>
            </p:cNvSpPr>
            <p:nvPr/>
          </p:nvSpPr>
          <p:spPr bwMode="auto">
            <a:xfrm>
              <a:off x="2987" y="2628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Oval 107"/>
            <p:cNvSpPr>
              <a:spLocks noChangeArrowheads="1"/>
            </p:cNvSpPr>
            <p:nvPr/>
          </p:nvSpPr>
          <p:spPr bwMode="auto">
            <a:xfrm>
              <a:off x="2299" y="2909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Oval 108"/>
            <p:cNvSpPr>
              <a:spLocks noChangeArrowheads="1"/>
            </p:cNvSpPr>
            <p:nvPr/>
          </p:nvSpPr>
          <p:spPr bwMode="auto">
            <a:xfrm>
              <a:off x="3188" y="2293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Oval 109"/>
            <p:cNvSpPr>
              <a:spLocks noChangeArrowheads="1"/>
            </p:cNvSpPr>
            <p:nvPr/>
          </p:nvSpPr>
          <p:spPr bwMode="auto">
            <a:xfrm>
              <a:off x="2285" y="2898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Oval 110"/>
            <p:cNvSpPr>
              <a:spLocks noChangeArrowheads="1"/>
            </p:cNvSpPr>
            <p:nvPr/>
          </p:nvSpPr>
          <p:spPr bwMode="auto">
            <a:xfrm>
              <a:off x="2206" y="2178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Oval 111"/>
            <p:cNvSpPr>
              <a:spLocks noChangeArrowheads="1"/>
            </p:cNvSpPr>
            <p:nvPr/>
          </p:nvSpPr>
          <p:spPr bwMode="auto">
            <a:xfrm>
              <a:off x="2836" y="1908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Oval 112"/>
            <p:cNvSpPr>
              <a:spLocks noChangeArrowheads="1"/>
            </p:cNvSpPr>
            <p:nvPr/>
          </p:nvSpPr>
          <p:spPr bwMode="auto">
            <a:xfrm>
              <a:off x="2519" y="2588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Oval 113"/>
            <p:cNvSpPr>
              <a:spLocks noChangeArrowheads="1"/>
            </p:cNvSpPr>
            <p:nvPr/>
          </p:nvSpPr>
          <p:spPr bwMode="auto">
            <a:xfrm>
              <a:off x="2666" y="3006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Oval 114"/>
            <p:cNvSpPr>
              <a:spLocks noChangeArrowheads="1"/>
            </p:cNvSpPr>
            <p:nvPr/>
          </p:nvSpPr>
          <p:spPr bwMode="auto">
            <a:xfrm>
              <a:off x="3080" y="2088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Oval 115"/>
            <p:cNvSpPr>
              <a:spLocks noChangeArrowheads="1"/>
            </p:cNvSpPr>
            <p:nvPr/>
          </p:nvSpPr>
          <p:spPr bwMode="auto">
            <a:xfrm>
              <a:off x="3818" y="2383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Oval 116"/>
            <p:cNvSpPr>
              <a:spLocks noChangeArrowheads="1"/>
            </p:cNvSpPr>
            <p:nvPr/>
          </p:nvSpPr>
          <p:spPr bwMode="auto">
            <a:xfrm>
              <a:off x="3476" y="2174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Oval 117"/>
            <p:cNvSpPr>
              <a:spLocks noChangeArrowheads="1"/>
            </p:cNvSpPr>
            <p:nvPr/>
          </p:nvSpPr>
          <p:spPr bwMode="auto">
            <a:xfrm>
              <a:off x="1784" y="3154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118"/>
            <p:cNvSpPr>
              <a:spLocks noChangeArrowheads="1"/>
            </p:cNvSpPr>
            <p:nvPr/>
          </p:nvSpPr>
          <p:spPr bwMode="auto">
            <a:xfrm>
              <a:off x="4229" y="1663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Oval 119"/>
            <p:cNvSpPr>
              <a:spLocks noChangeArrowheads="1"/>
            </p:cNvSpPr>
            <p:nvPr/>
          </p:nvSpPr>
          <p:spPr bwMode="auto">
            <a:xfrm>
              <a:off x="1954" y="3146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Oval 120"/>
            <p:cNvSpPr>
              <a:spLocks noChangeArrowheads="1"/>
            </p:cNvSpPr>
            <p:nvPr/>
          </p:nvSpPr>
          <p:spPr bwMode="auto">
            <a:xfrm>
              <a:off x="2126" y="2941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121"/>
            <p:cNvSpPr>
              <a:spLocks noChangeArrowheads="1"/>
            </p:cNvSpPr>
            <p:nvPr/>
          </p:nvSpPr>
          <p:spPr bwMode="auto">
            <a:xfrm>
              <a:off x="4132" y="2228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Oval 122"/>
            <p:cNvSpPr>
              <a:spLocks noChangeArrowheads="1"/>
            </p:cNvSpPr>
            <p:nvPr/>
          </p:nvSpPr>
          <p:spPr bwMode="auto">
            <a:xfrm>
              <a:off x="2396" y="2178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Oval 123"/>
            <p:cNvSpPr>
              <a:spLocks noChangeArrowheads="1"/>
            </p:cNvSpPr>
            <p:nvPr/>
          </p:nvSpPr>
          <p:spPr bwMode="auto">
            <a:xfrm>
              <a:off x="2990" y="2092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124"/>
            <p:cNvSpPr>
              <a:spLocks noChangeArrowheads="1"/>
            </p:cNvSpPr>
            <p:nvPr/>
          </p:nvSpPr>
          <p:spPr bwMode="auto">
            <a:xfrm>
              <a:off x="2026" y="3218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Oval 125"/>
            <p:cNvSpPr>
              <a:spLocks noChangeArrowheads="1"/>
            </p:cNvSpPr>
            <p:nvPr/>
          </p:nvSpPr>
          <p:spPr bwMode="auto">
            <a:xfrm>
              <a:off x="2224" y="3164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Oval 126"/>
            <p:cNvSpPr>
              <a:spLocks noChangeArrowheads="1"/>
            </p:cNvSpPr>
            <p:nvPr/>
          </p:nvSpPr>
          <p:spPr bwMode="auto">
            <a:xfrm>
              <a:off x="2980" y="2268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Oval 127"/>
            <p:cNvSpPr>
              <a:spLocks noChangeArrowheads="1"/>
            </p:cNvSpPr>
            <p:nvPr/>
          </p:nvSpPr>
          <p:spPr bwMode="auto">
            <a:xfrm>
              <a:off x="3386" y="102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28"/>
            <p:cNvSpPr>
              <a:spLocks/>
            </p:cNvSpPr>
            <p:nvPr/>
          </p:nvSpPr>
          <p:spPr bwMode="auto">
            <a:xfrm>
              <a:off x="1648" y="1152"/>
              <a:ext cx="4935" cy="1883"/>
            </a:xfrm>
            <a:custGeom>
              <a:avLst/>
              <a:gdLst>
                <a:gd name="T0" fmla="*/ 0 w 1371"/>
                <a:gd name="T1" fmla="*/ 523 h 523"/>
                <a:gd name="T2" fmla="*/ 685 w 1371"/>
                <a:gd name="T3" fmla="*/ 261 h 523"/>
                <a:gd name="T4" fmla="*/ 1371 w 1371"/>
                <a:gd name="T5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1" h="523">
                  <a:moveTo>
                    <a:pt x="0" y="523"/>
                  </a:moveTo>
                  <a:lnTo>
                    <a:pt x="685" y="261"/>
                  </a:lnTo>
                  <a:lnTo>
                    <a:pt x="1371" y="0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Line 129"/>
            <p:cNvSpPr>
              <a:spLocks noChangeShapeType="1"/>
            </p:cNvSpPr>
            <p:nvPr/>
          </p:nvSpPr>
          <p:spPr bwMode="auto">
            <a:xfrm flipV="1">
              <a:off x="1435" y="392"/>
              <a:ext cx="0" cy="33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Line 130"/>
            <p:cNvSpPr>
              <a:spLocks noChangeShapeType="1"/>
            </p:cNvSpPr>
            <p:nvPr/>
          </p:nvSpPr>
          <p:spPr bwMode="auto">
            <a:xfrm flipH="1">
              <a:off x="1378" y="3611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Rectangle 131"/>
            <p:cNvSpPr>
              <a:spLocks noChangeArrowheads="1"/>
            </p:cNvSpPr>
            <p:nvPr/>
          </p:nvSpPr>
          <p:spPr bwMode="auto">
            <a:xfrm rot="16200000">
              <a:off x="1194" y="3477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5" name="Line 132"/>
            <p:cNvSpPr>
              <a:spLocks noChangeShapeType="1"/>
            </p:cNvSpPr>
            <p:nvPr/>
          </p:nvSpPr>
          <p:spPr bwMode="auto">
            <a:xfrm flipH="1">
              <a:off x="1378" y="309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Rectangle 133"/>
            <p:cNvSpPr>
              <a:spLocks noChangeArrowheads="1"/>
            </p:cNvSpPr>
            <p:nvPr/>
          </p:nvSpPr>
          <p:spPr bwMode="auto">
            <a:xfrm rot="16200000">
              <a:off x="1194" y="2955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7" name="Line 134"/>
            <p:cNvSpPr>
              <a:spLocks noChangeShapeType="1"/>
            </p:cNvSpPr>
            <p:nvPr/>
          </p:nvSpPr>
          <p:spPr bwMode="auto">
            <a:xfrm flipH="1">
              <a:off x="1378" y="2570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Rectangle 135"/>
            <p:cNvSpPr>
              <a:spLocks noChangeArrowheads="1"/>
            </p:cNvSpPr>
            <p:nvPr/>
          </p:nvSpPr>
          <p:spPr bwMode="auto">
            <a:xfrm rot="16200000">
              <a:off x="1194" y="2433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9" name="Line 136"/>
            <p:cNvSpPr>
              <a:spLocks noChangeShapeType="1"/>
            </p:cNvSpPr>
            <p:nvPr/>
          </p:nvSpPr>
          <p:spPr bwMode="auto">
            <a:xfrm flipH="1">
              <a:off x="1378" y="204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Rectangle 137"/>
            <p:cNvSpPr>
              <a:spLocks noChangeArrowheads="1"/>
            </p:cNvSpPr>
            <p:nvPr/>
          </p:nvSpPr>
          <p:spPr bwMode="auto">
            <a:xfrm rot="16200000">
              <a:off x="1194" y="1915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1" name="Line 138"/>
            <p:cNvSpPr>
              <a:spLocks noChangeShapeType="1"/>
            </p:cNvSpPr>
            <p:nvPr/>
          </p:nvSpPr>
          <p:spPr bwMode="auto">
            <a:xfrm flipH="1">
              <a:off x="1378" y="1526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Rectangle 139"/>
            <p:cNvSpPr>
              <a:spLocks noChangeArrowheads="1"/>
            </p:cNvSpPr>
            <p:nvPr/>
          </p:nvSpPr>
          <p:spPr bwMode="auto">
            <a:xfrm rot="16200000">
              <a:off x="1194" y="1392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3" name="Line 140"/>
            <p:cNvSpPr>
              <a:spLocks noChangeShapeType="1"/>
            </p:cNvSpPr>
            <p:nvPr/>
          </p:nvSpPr>
          <p:spPr bwMode="auto">
            <a:xfrm flipH="1">
              <a:off x="1378" y="100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Rectangle 141"/>
            <p:cNvSpPr>
              <a:spLocks noChangeArrowheads="1"/>
            </p:cNvSpPr>
            <p:nvPr/>
          </p:nvSpPr>
          <p:spPr bwMode="auto">
            <a:xfrm rot="16200000">
              <a:off x="1194" y="870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5" name="Line 142"/>
            <p:cNvSpPr>
              <a:spLocks noChangeShapeType="1"/>
            </p:cNvSpPr>
            <p:nvPr/>
          </p:nvSpPr>
          <p:spPr bwMode="auto">
            <a:xfrm flipH="1">
              <a:off x="1378" y="486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Rectangle 143"/>
            <p:cNvSpPr>
              <a:spLocks noChangeArrowheads="1"/>
            </p:cNvSpPr>
            <p:nvPr/>
          </p:nvSpPr>
          <p:spPr bwMode="auto">
            <a:xfrm rot="16200000">
              <a:off x="1194" y="352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7" name="Rectangle 144"/>
            <p:cNvSpPr>
              <a:spLocks noChangeArrowheads="1"/>
            </p:cNvSpPr>
            <p:nvPr/>
          </p:nvSpPr>
          <p:spPr bwMode="auto">
            <a:xfrm rot="16200000">
              <a:off x="-227" y="1917"/>
              <a:ext cx="257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Num. of Inventors per 1000 Children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Line 145"/>
            <p:cNvSpPr>
              <a:spLocks noChangeShapeType="1"/>
            </p:cNvSpPr>
            <p:nvPr/>
          </p:nvSpPr>
          <p:spPr bwMode="auto">
            <a:xfrm>
              <a:off x="1435" y="3708"/>
              <a:ext cx="524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Line 146"/>
            <p:cNvSpPr>
              <a:spLocks noChangeShapeType="1"/>
            </p:cNvSpPr>
            <p:nvPr/>
          </p:nvSpPr>
          <p:spPr bwMode="auto">
            <a:xfrm>
              <a:off x="153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Rectangle 147"/>
            <p:cNvSpPr>
              <a:spLocks noChangeArrowheads="1"/>
            </p:cNvSpPr>
            <p:nvPr/>
          </p:nvSpPr>
          <p:spPr bwMode="auto">
            <a:xfrm>
              <a:off x="1489" y="3798"/>
              <a:ext cx="15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1" name="Line 148"/>
            <p:cNvSpPr>
              <a:spLocks noChangeShapeType="1"/>
            </p:cNvSpPr>
            <p:nvPr/>
          </p:nvSpPr>
          <p:spPr bwMode="auto">
            <a:xfrm>
              <a:off x="2684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Rectangle 149"/>
            <p:cNvSpPr>
              <a:spLocks noChangeArrowheads="1"/>
            </p:cNvSpPr>
            <p:nvPr/>
          </p:nvSpPr>
          <p:spPr bwMode="auto">
            <a:xfrm>
              <a:off x="2580" y="3798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Line 150"/>
            <p:cNvSpPr>
              <a:spLocks noChangeShapeType="1"/>
            </p:cNvSpPr>
            <p:nvPr/>
          </p:nvSpPr>
          <p:spPr bwMode="auto">
            <a:xfrm>
              <a:off x="3836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Rectangle 151"/>
            <p:cNvSpPr>
              <a:spLocks noChangeArrowheads="1"/>
            </p:cNvSpPr>
            <p:nvPr/>
          </p:nvSpPr>
          <p:spPr bwMode="auto">
            <a:xfrm>
              <a:off x="3732" y="3798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5" name="Line 152"/>
            <p:cNvSpPr>
              <a:spLocks noChangeShapeType="1"/>
            </p:cNvSpPr>
            <p:nvPr/>
          </p:nvSpPr>
          <p:spPr bwMode="auto">
            <a:xfrm>
              <a:off x="4988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Rectangle 153"/>
            <p:cNvSpPr>
              <a:spLocks noChangeArrowheads="1"/>
            </p:cNvSpPr>
            <p:nvPr/>
          </p:nvSpPr>
          <p:spPr bwMode="auto">
            <a:xfrm>
              <a:off x="4884" y="3798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7" name="Line 154"/>
            <p:cNvSpPr>
              <a:spLocks noChangeShapeType="1"/>
            </p:cNvSpPr>
            <p:nvPr/>
          </p:nvSpPr>
          <p:spPr bwMode="auto">
            <a:xfrm>
              <a:off x="6144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Rectangle 155"/>
            <p:cNvSpPr>
              <a:spLocks noChangeArrowheads="1"/>
            </p:cNvSpPr>
            <p:nvPr/>
          </p:nvSpPr>
          <p:spPr bwMode="auto">
            <a:xfrm>
              <a:off x="6040" y="3798"/>
              <a:ext cx="2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9" name="Rectangle 156"/>
            <p:cNvSpPr>
              <a:spLocks noChangeArrowheads="1"/>
            </p:cNvSpPr>
            <p:nvPr/>
          </p:nvSpPr>
          <p:spPr bwMode="auto">
            <a:xfrm>
              <a:off x="2029" y="3989"/>
              <a:ext cx="412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Annual Patent Rate per Thousand Working Age Adults in CZ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0" name="Rectangle 157"/>
            <p:cNvSpPr>
              <a:spLocks noChangeArrowheads="1"/>
            </p:cNvSpPr>
            <p:nvPr/>
          </p:nvSpPr>
          <p:spPr bwMode="auto">
            <a:xfrm>
              <a:off x="4027" y="126"/>
              <a:ext cx="1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rgbClr val="1E2D53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3222626" y="132873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4"/>
          <p:cNvSpPr>
            <a:spLocks noChangeArrowheads="1"/>
          </p:cNvSpPr>
          <p:nvPr/>
        </p:nvSpPr>
        <p:spPr bwMode="auto">
          <a:xfrm>
            <a:off x="6384925" y="33655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Rectangle 161"/>
          <p:cNvSpPr>
            <a:spLocks noChangeArrowheads="1"/>
          </p:cNvSpPr>
          <p:nvPr/>
        </p:nvSpPr>
        <p:spPr bwMode="auto">
          <a:xfrm>
            <a:off x="1447800" y="256402"/>
            <a:ext cx="967739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 Rates of Children who Grow</a:t>
            </a:r>
            <a:r>
              <a:rPr kumimoji="0" lang="en-US" sz="1900" b="1" i="0" u="none" strike="noStrike" kern="1200" cap="none" spc="0" normalizeH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up in a CZ vs. Patent Rates of Adults in that CZ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283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data on innovation present a mixed picture</a:t>
            </a:r>
          </a:p>
          <a:p>
            <a:pPr lvl="1"/>
            <a:r>
              <a:rPr lang="en-US" dirty="0"/>
              <a:t>Innovators = rich + high test scores + attend elite college</a:t>
            </a:r>
          </a:p>
          <a:p>
            <a:pPr lvl="1"/>
            <a:r>
              <a:rPr lang="en-US" dirty="0"/>
              <a:t>Does this reflect efficiency, or inequity? Or both?</a:t>
            </a:r>
          </a:p>
          <a:p>
            <a:pPr lvl="1"/>
            <a:r>
              <a:rPr lang="en-US" dirty="0"/>
              <a:t>Answer hinges on an alternative state of the world that we don’t easily observe</a:t>
            </a:r>
          </a:p>
          <a:p>
            <a:endParaRPr lang="en-US" dirty="0"/>
          </a:p>
          <a:p>
            <a:r>
              <a:rPr lang="en-US" dirty="0"/>
              <a:t>Key underlying question – does the distribution of resources reflect inequality of opportunity?</a:t>
            </a:r>
          </a:p>
          <a:p>
            <a:pPr lvl="1"/>
            <a:r>
              <a:rPr lang="en-US" dirty="0"/>
              <a:t>Are there “lost </a:t>
            </a:r>
            <a:r>
              <a:rPr lang="en-US" dirty="0" err="1"/>
              <a:t>Einsteins</a:t>
            </a:r>
            <a:r>
              <a:rPr lang="en-US" dirty="0"/>
              <a:t>”?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83" y="253355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Intergenerational Mobility</a:t>
            </a:r>
          </a:p>
        </p:txBody>
      </p:sp>
    </p:spTree>
    <p:extLst>
      <p:ext uri="{BB962C8B-B14F-4D97-AF65-F5344CB8AC3E}">
        <p14:creationId xmlns:p14="http://schemas.microsoft.com/office/powerpoint/2010/main" val="3386549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measure intergenerational mobility?</a:t>
            </a:r>
          </a:p>
          <a:p>
            <a:endParaRPr lang="en-US" dirty="0"/>
          </a:p>
          <a:p>
            <a:r>
              <a:rPr lang="en-US" dirty="0"/>
              <a:t>Issues with measurement – IGE, inequality and the Great Gatsby curve</a:t>
            </a:r>
          </a:p>
          <a:p>
            <a:endParaRPr lang="en-US" dirty="0"/>
          </a:p>
          <a:p>
            <a:r>
              <a:rPr lang="en-US" dirty="0"/>
              <a:t>What drives mobility?</a:t>
            </a:r>
          </a:p>
          <a:p>
            <a:pPr lvl="1"/>
            <a:r>
              <a:rPr lang="en-US" dirty="0"/>
              <a:t>Policy puts “thumb on the scale”</a:t>
            </a:r>
          </a:p>
          <a:p>
            <a:pPr lvl="1"/>
            <a:endParaRPr lang="en-US" dirty="0"/>
          </a:p>
          <a:p>
            <a:r>
              <a:rPr lang="en-US" dirty="0"/>
              <a:t>Recent evidence on intergenerational mobility</a:t>
            </a:r>
          </a:p>
          <a:p>
            <a:pPr lvl="1"/>
            <a:r>
              <a:rPr lang="en-US" dirty="0"/>
              <a:t>opportunityinsights.org</a:t>
            </a:r>
          </a:p>
        </p:txBody>
      </p:sp>
    </p:spTree>
    <p:extLst>
      <p:ext uri="{BB962C8B-B14F-4D97-AF65-F5344CB8AC3E}">
        <p14:creationId xmlns:p14="http://schemas.microsoft.com/office/powerpoint/2010/main" val="90757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Intergenerational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Correlation between father’s earnings and son’s earnings is around 0.5</a:t>
            </a:r>
          </a:p>
          <a:p>
            <a:pPr lvl="1"/>
            <a:r>
              <a:rPr lang="en-US" dirty="0"/>
              <a:t>Similar to father/son height</a:t>
            </a:r>
          </a:p>
          <a:p>
            <a:pPr lvl="1"/>
            <a:r>
              <a:rPr lang="en-US" dirty="0"/>
              <a:t>Chance of going from bottom 10 percent to top 10 percent equivalent to being 5’6 and having a son that is over 6’1.</a:t>
            </a:r>
          </a:p>
          <a:p>
            <a:endParaRPr lang="en-US" dirty="0"/>
          </a:p>
          <a:p>
            <a:r>
              <a:rPr lang="en-US" dirty="0"/>
              <a:t>Intergenerational Earnings Elasticity (IGE)</a:t>
            </a:r>
          </a:p>
          <a:p>
            <a:pPr lvl="1"/>
            <a:r>
              <a:rPr lang="en-US" dirty="0"/>
              <a:t>Multiply by father’s income percentile to get son’s </a:t>
            </a:r>
            <a:r>
              <a:rPr lang="en-US" i="1" dirty="0"/>
              <a:t>predicted</a:t>
            </a:r>
            <a:r>
              <a:rPr lang="en-US" dirty="0"/>
              <a:t> income percentile in next generation</a:t>
            </a:r>
          </a:p>
          <a:p>
            <a:pPr lvl="1"/>
            <a:r>
              <a:rPr lang="en-US" dirty="0"/>
              <a:t>IGE for U.S. and U.K. around 0.5, 0.25 for Canada (</a:t>
            </a:r>
            <a:r>
              <a:rPr lang="en-US" dirty="0" err="1"/>
              <a:t>Corak</a:t>
            </a:r>
            <a:r>
              <a:rPr lang="en-US" dirty="0"/>
              <a:t> 2013)</a:t>
            </a:r>
          </a:p>
          <a:p>
            <a:pPr lvl="1"/>
            <a:endParaRPr lang="en-US" dirty="0"/>
          </a:p>
          <a:p>
            <a:r>
              <a:rPr lang="en-US" dirty="0"/>
              <a:t>Rank-rank measures (</a:t>
            </a:r>
            <a:r>
              <a:rPr lang="en-US" dirty="0" err="1"/>
              <a:t>Chetty</a:t>
            </a:r>
            <a:r>
              <a:rPr lang="en-US" dirty="0"/>
              <a:t> et al 2016)</a:t>
            </a:r>
          </a:p>
          <a:p>
            <a:pPr lvl="1"/>
            <a:r>
              <a:rPr lang="en-US" dirty="0"/>
              <a:t>Rank children based on their incomes relative to others in their cohort</a:t>
            </a:r>
          </a:p>
          <a:p>
            <a:pPr lvl="1"/>
            <a:r>
              <a:rPr lang="en-US" dirty="0"/>
              <a:t>Rank parents based on incomes of other parents</a:t>
            </a:r>
          </a:p>
          <a:p>
            <a:pPr lvl="1"/>
            <a:r>
              <a:rPr lang="en-US" dirty="0"/>
              <a:t>Holds distributions constant, deals with zeroes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044701" y="701676"/>
            <a:ext cx="8435975" cy="5564188"/>
            <a:chOff x="328" y="442"/>
            <a:chExt cx="5314" cy="3505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569" y="3595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69" y="2988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569" y="2380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569" y="177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569" y="1168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569" y="561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684" y="694"/>
              <a:ext cx="4811" cy="2318"/>
            </a:xfrm>
            <a:custGeom>
              <a:avLst/>
              <a:gdLst>
                <a:gd name="T0" fmla="*/ 14 w 1378"/>
                <a:gd name="T1" fmla="*/ 636 h 664"/>
                <a:gd name="T2" fmla="*/ 42 w 1378"/>
                <a:gd name="T3" fmla="*/ 603 h 664"/>
                <a:gd name="T4" fmla="*/ 70 w 1378"/>
                <a:gd name="T5" fmla="*/ 583 h 664"/>
                <a:gd name="T6" fmla="*/ 97 w 1378"/>
                <a:gd name="T7" fmla="*/ 564 h 664"/>
                <a:gd name="T8" fmla="*/ 125 w 1378"/>
                <a:gd name="T9" fmla="*/ 554 h 664"/>
                <a:gd name="T10" fmla="*/ 153 w 1378"/>
                <a:gd name="T11" fmla="*/ 538 h 664"/>
                <a:gd name="T12" fmla="*/ 181 w 1378"/>
                <a:gd name="T13" fmla="*/ 524 h 664"/>
                <a:gd name="T14" fmla="*/ 209 w 1378"/>
                <a:gd name="T15" fmla="*/ 515 h 664"/>
                <a:gd name="T16" fmla="*/ 237 w 1378"/>
                <a:gd name="T17" fmla="*/ 501 h 664"/>
                <a:gd name="T18" fmla="*/ 264 w 1378"/>
                <a:gd name="T19" fmla="*/ 490 h 664"/>
                <a:gd name="T20" fmla="*/ 292 w 1378"/>
                <a:gd name="T21" fmla="*/ 475 h 664"/>
                <a:gd name="T22" fmla="*/ 320 w 1378"/>
                <a:gd name="T23" fmla="*/ 465 h 664"/>
                <a:gd name="T24" fmla="*/ 348 w 1378"/>
                <a:gd name="T25" fmla="*/ 449 h 664"/>
                <a:gd name="T26" fmla="*/ 376 w 1378"/>
                <a:gd name="T27" fmla="*/ 438 h 664"/>
                <a:gd name="T28" fmla="*/ 404 w 1378"/>
                <a:gd name="T29" fmla="*/ 424 h 664"/>
                <a:gd name="T30" fmla="*/ 431 w 1378"/>
                <a:gd name="T31" fmla="*/ 412 h 664"/>
                <a:gd name="T32" fmla="*/ 459 w 1378"/>
                <a:gd name="T33" fmla="*/ 396 h 664"/>
                <a:gd name="T34" fmla="*/ 487 w 1378"/>
                <a:gd name="T35" fmla="*/ 385 h 664"/>
                <a:gd name="T36" fmla="*/ 515 w 1378"/>
                <a:gd name="T37" fmla="*/ 370 h 664"/>
                <a:gd name="T38" fmla="*/ 543 w 1378"/>
                <a:gd name="T39" fmla="*/ 358 h 664"/>
                <a:gd name="T40" fmla="*/ 571 w 1378"/>
                <a:gd name="T41" fmla="*/ 346 h 664"/>
                <a:gd name="T42" fmla="*/ 598 w 1378"/>
                <a:gd name="T43" fmla="*/ 337 h 664"/>
                <a:gd name="T44" fmla="*/ 626 w 1378"/>
                <a:gd name="T45" fmla="*/ 325 h 664"/>
                <a:gd name="T46" fmla="*/ 654 w 1378"/>
                <a:gd name="T47" fmla="*/ 313 h 664"/>
                <a:gd name="T48" fmla="*/ 682 w 1378"/>
                <a:gd name="T49" fmla="*/ 302 h 664"/>
                <a:gd name="T50" fmla="*/ 710 w 1378"/>
                <a:gd name="T51" fmla="*/ 290 h 664"/>
                <a:gd name="T52" fmla="*/ 738 w 1378"/>
                <a:gd name="T53" fmla="*/ 281 h 664"/>
                <a:gd name="T54" fmla="*/ 765 w 1378"/>
                <a:gd name="T55" fmla="*/ 270 h 664"/>
                <a:gd name="T56" fmla="*/ 793 w 1378"/>
                <a:gd name="T57" fmla="*/ 260 h 664"/>
                <a:gd name="T58" fmla="*/ 821 w 1378"/>
                <a:gd name="T59" fmla="*/ 250 h 664"/>
                <a:gd name="T60" fmla="*/ 849 w 1378"/>
                <a:gd name="T61" fmla="*/ 239 h 664"/>
                <a:gd name="T62" fmla="*/ 877 w 1378"/>
                <a:gd name="T63" fmla="*/ 229 h 664"/>
                <a:gd name="T64" fmla="*/ 905 w 1378"/>
                <a:gd name="T65" fmla="*/ 216 h 664"/>
                <a:gd name="T66" fmla="*/ 932 w 1378"/>
                <a:gd name="T67" fmla="*/ 205 h 664"/>
                <a:gd name="T68" fmla="*/ 960 w 1378"/>
                <a:gd name="T69" fmla="*/ 194 h 664"/>
                <a:gd name="T70" fmla="*/ 988 w 1378"/>
                <a:gd name="T71" fmla="*/ 184 h 664"/>
                <a:gd name="T72" fmla="*/ 1016 w 1378"/>
                <a:gd name="T73" fmla="*/ 177 h 664"/>
                <a:gd name="T74" fmla="*/ 1044 w 1378"/>
                <a:gd name="T75" fmla="*/ 166 h 664"/>
                <a:gd name="T76" fmla="*/ 1071 w 1378"/>
                <a:gd name="T77" fmla="*/ 156 h 664"/>
                <a:gd name="T78" fmla="*/ 1099 w 1378"/>
                <a:gd name="T79" fmla="*/ 147 h 664"/>
                <a:gd name="T80" fmla="*/ 1127 w 1378"/>
                <a:gd name="T81" fmla="*/ 134 h 664"/>
                <a:gd name="T82" fmla="*/ 1155 w 1378"/>
                <a:gd name="T83" fmla="*/ 122 h 664"/>
                <a:gd name="T84" fmla="*/ 1183 w 1378"/>
                <a:gd name="T85" fmla="*/ 114 h 664"/>
                <a:gd name="T86" fmla="*/ 1211 w 1378"/>
                <a:gd name="T87" fmla="*/ 97 h 664"/>
                <a:gd name="T88" fmla="*/ 1238 w 1378"/>
                <a:gd name="T89" fmla="*/ 87 h 664"/>
                <a:gd name="T90" fmla="*/ 1266 w 1378"/>
                <a:gd name="T91" fmla="*/ 68 h 664"/>
                <a:gd name="T92" fmla="*/ 1294 w 1378"/>
                <a:gd name="T93" fmla="*/ 54 h 664"/>
                <a:gd name="T94" fmla="*/ 1322 w 1378"/>
                <a:gd name="T95" fmla="*/ 43 h 664"/>
                <a:gd name="T96" fmla="*/ 1350 w 1378"/>
                <a:gd name="T97" fmla="*/ 29 h 664"/>
                <a:gd name="T98" fmla="*/ 1378 w 1378"/>
                <a:gd name="T99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8" h="664">
                  <a:moveTo>
                    <a:pt x="0" y="664"/>
                  </a:moveTo>
                  <a:lnTo>
                    <a:pt x="14" y="636"/>
                  </a:lnTo>
                  <a:lnTo>
                    <a:pt x="28" y="620"/>
                  </a:lnTo>
                  <a:lnTo>
                    <a:pt x="42" y="603"/>
                  </a:lnTo>
                  <a:lnTo>
                    <a:pt x="56" y="591"/>
                  </a:lnTo>
                  <a:lnTo>
                    <a:pt x="70" y="583"/>
                  </a:lnTo>
                  <a:lnTo>
                    <a:pt x="84" y="573"/>
                  </a:lnTo>
                  <a:lnTo>
                    <a:pt x="97" y="564"/>
                  </a:lnTo>
                  <a:lnTo>
                    <a:pt x="111" y="557"/>
                  </a:lnTo>
                  <a:lnTo>
                    <a:pt x="125" y="554"/>
                  </a:lnTo>
                  <a:lnTo>
                    <a:pt x="139" y="544"/>
                  </a:lnTo>
                  <a:lnTo>
                    <a:pt x="153" y="538"/>
                  </a:lnTo>
                  <a:lnTo>
                    <a:pt x="167" y="531"/>
                  </a:lnTo>
                  <a:lnTo>
                    <a:pt x="181" y="524"/>
                  </a:lnTo>
                  <a:lnTo>
                    <a:pt x="195" y="518"/>
                  </a:lnTo>
                  <a:lnTo>
                    <a:pt x="209" y="515"/>
                  </a:lnTo>
                  <a:lnTo>
                    <a:pt x="223" y="505"/>
                  </a:lnTo>
                  <a:lnTo>
                    <a:pt x="237" y="501"/>
                  </a:lnTo>
                  <a:lnTo>
                    <a:pt x="251" y="496"/>
                  </a:lnTo>
                  <a:lnTo>
                    <a:pt x="264" y="490"/>
                  </a:lnTo>
                  <a:lnTo>
                    <a:pt x="278" y="485"/>
                  </a:lnTo>
                  <a:lnTo>
                    <a:pt x="292" y="475"/>
                  </a:lnTo>
                  <a:lnTo>
                    <a:pt x="306" y="469"/>
                  </a:lnTo>
                  <a:lnTo>
                    <a:pt x="320" y="465"/>
                  </a:lnTo>
                  <a:lnTo>
                    <a:pt x="334" y="456"/>
                  </a:lnTo>
                  <a:lnTo>
                    <a:pt x="348" y="449"/>
                  </a:lnTo>
                  <a:lnTo>
                    <a:pt x="362" y="443"/>
                  </a:lnTo>
                  <a:lnTo>
                    <a:pt x="376" y="438"/>
                  </a:lnTo>
                  <a:lnTo>
                    <a:pt x="390" y="430"/>
                  </a:lnTo>
                  <a:lnTo>
                    <a:pt x="404" y="424"/>
                  </a:lnTo>
                  <a:lnTo>
                    <a:pt x="417" y="416"/>
                  </a:lnTo>
                  <a:lnTo>
                    <a:pt x="431" y="412"/>
                  </a:lnTo>
                  <a:lnTo>
                    <a:pt x="445" y="402"/>
                  </a:lnTo>
                  <a:lnTo>
                    <a:pt x="459" y="396"/>
                  </a:lnTo>
                  <a:lnTo>
                    <a:pt x="473" y="390"/>
                  </a:lnTo>
                  <a:lnTo>
                    <a:pt x="487" y="385"/>
                  </a:lnTo>
                  <a:lnTo>
                    <a:pt x="501" y="374"/>
                  </a:lnTo>
                  <a:lnTo>
                    <a:pt x="515" y="370"/>
                  </a:lnTo>
                  <a:lnTo>
                    <a:pt x="529" y="364"/>
                  </a:lnTo>
                  <a:lnTo>
                    <a:pt x="543" y="358"/>
                  </a:lnTo>
                  <a:lnTo>
                    <a:pt x="557" y="352"/>
                  </a:lnTo>
                  <a:lnTo>
                    <a:pt x="571" y="346"/>
                  </a:lnTo>
                  <a:lnTo>
                    <a:pt x="584" y="341"/>
                  </a:lnTo>
                  <a:lnTo>
                    <a:pt x="598" y="337"/>
                  </a:lnTo>
                  <a:lnTo>
                    <a:pt x="612" y="329"/>
                  </a:lnTo>
                  <a:lnTo>
                    <a:pt x="626" y="325"/>
                  </a:lnTo>
                  <a:lnTo>
                    <a:pt x="640" y="320"/>
                  </a:lnTo>
                  <a:lnTo>
                    <a:pt x="654" y="313"/>
                  </a:lnTo>
                  <a:lnTo>
                    <a:pt x="668" y="306"/>
                  </a:lnTo>
                  <a:lnTo>
                    <a:pt x="682" y="302"/>
                  </a:lnTo>
                  <a:lnTo>
                    <a:pt x="696" y="294"/>
                  </a:lnTo>
                  <a:lnTo>
                    <a:pt x="710" y="290"/>
                  </a:lnTo>
                  <a:lnTo>
                    <a:pt x="724" y="285"/>
                  </a:lnTo>
                  <a:lnTo>
                    <a:pt x="738" y="281"/>
                  </a:lnTo>
                  <a:lnTo>
                    <a:pt x="751" y="274"/>
                  </a:lnTo>
                  <a:lnTo>
                    <a:pt x="765" y="270"/>
                  </a:lnTo>
                  <a:lnTo>
                    <a:pt x="779" y="266"/>
                  </a:lnTo>
                  <a:lnTo>
                    <a:pt x="793" y="260"/>
                  </a:lnTo>
                  <a:lnTo>
                    <a:pt x="807" y="252"/>
                  </a:lnTo>
                  <a:lnTo>
                    <a:pt x="821" y="250"/>
                  </a:lnTo>
                  <a:lnTo>
                    <a:pt x="835" y="242"/>
                  </a:lnTo>
                  <a:lnTo>
                    <a:pt x="849" y="239"/>
                  </a:lnTo>
                  <a:lnTo>
                    <a:pt x="863" y="231"/>
                  </a:lnTo>
                  <a:lnTo>
                    <a:pt x="877" y="229"/>
                  </a:lnTo>
                  <a:lnTo>
                    <a:pt x="891" y="222"/>
                  </a:lnTo>
                  <a:lnTo>
                    <a:pt x="905" y="216"/>
                  </a:lnTo>
                  <a:lnTo>
                    <a:pt x="918" y="215"/>
                  </a:lnTo>
                  <a:lnTo>
                    <a:pt x="932" y="205"/>
                  </a:lnTo>
                  <a:lnTo>
                    <a:pt x="946" y="203"/>
                  </a:lnTo>
                  <a:lnTo>
                    <a:pt x="960" y="194"/>
                  </a:lnTo>
                  <a:lnTo>
                    <a:pt x="974" y="195"/>
                  </a:lnTo>
                  <a:lnTo>
                    <a:pt x="988" y="184"/>
                  </a:lnTo>
                  <a:lnTo>
                    <a:pt x="1002" y="181"/>
                  </a:lnTo>
                  <a:lnTo>
                    <a:pt x="1016" y="177"/>
                  </a:lnTo>
                  <a:lnTo>
                    <a:pt x="1030" y="171"/>
                  </a:lnTo>
                  <a:lnTo>
                    <a:pt x="1044" y="166"/>
                  </a:lnTo>
                  <a:lnTo>
                    <a:pt x="1058" y="159"/>
                  </a:lnTo>
                  <a:lnTo>
                    <a:pt x="1071" y="156"/>
                  </a:lnTo>
                  <a:lnTo>
                    <a:pt x="1085" y="147"/>
                  </a:lnTo>
                  <a:lnTo>
                    <a:pt x="1099" y="147"/>
                  </a:lnTo>
                  <a:lnTo>
                    <a:pt x="1113" y="142"/>
                  </a:lnTo>
                  <a:lnTo>
                    <a:pt x="1127" y="134"/>
                  </a:lnTo>
                  <a:lnTo>
                    <a:pt x="1141" y="129"/>
                  </a:lnTo>
                  <a:lnTo>
                    <a:pt x="1155" y="122"/>
                  </a:lnTo>
                  <a:lnTo>
                    <a:pt x="1169" y="120"/>
                  </a:lnTo>
                  <a:lnTo>
                    <a:pt x="1183" y="114"/>
                  </a:lnTo>
                  <a:lnTo>
                    <a:pt x="1197" y="105"/>
                  </a:lnTo>
                  <a:lnTo>
                    <a:pt x="1211" y="97"/>
                  </a:lnTo>
                  <a:lnTo>
                    <a:pt x="1225" y="91"/>
                  </a:lnTo>
                  <a:lnTo>
                    <a:pt x="1238" y="87"/>
                  </a:lnTo>
                  <a:lnTo>
                    <a:pt x="1252" y="77"/>
                  </a:lnTo>
                  <a:lnTo>
                    <a:pt x="1266" y="68"/>
                  </a:lnTo>
                  <a:lnTo>
                    <a:pt x="1280" y="62"/>
                  </a:lnTo>
                  <a:lnTo>
                    <a:pt x="1294" y="54"/>
                  </a:lnTo>
                  <a:lnTo>
                    <a:pt x="1308" y="46"/>
                  </a:lnTo>
                  <a:lnTo>
                    <a:pt x="1322" y="43"/>
                  </a:lnTo>
                  <a:lnTo>
                    <a:pt x="1336" y="35"/>
                  </a:lnTo>
                  <a:lnTo>
                    <a:pt x="1350" y="29"/>
                  </a:lnTo>
                  <a:lnTo>
                    <a:pt x="1364" y="19"/>
                  </a:lnTo>
                  <a:lnTo>
                    <a:pt x="1378" y="0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663" y="299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712" y="289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761" y="283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810" y="277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859" y="273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908" y="270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957" y="2673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1002" y="264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1051" y="261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1100" y="260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1149" y="2572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1197" y="255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1246" y="252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1295" y="250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1344" y="248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1393" y="247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1442" y="243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1491" y="242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1539" y="2404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1585" y="238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1634" y="236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1683" y="233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1731" y="2310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1780" y="229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1829" y="226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1878" y="2240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1927" y="221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1976" y="220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025" y="2174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074" y="2153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119" y="212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168" y="211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217" y="207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266" y="2055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14" y="2034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63" y="201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412" y="197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2461" y="1964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2510" y="1944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2559" y="1923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2608" y="190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2657" y="1881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2702" y="186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2751" y="184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2800" y="182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2849" y="1807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2897" y="1790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2946" y="176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2995" y="174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3044" y="172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3093" y="169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3142" y="168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3191" y="166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3240" y="1654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3285" y="162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3334" y="161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3383" y="160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3432" y="1580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3480" y="155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3529" y="154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3578" y="1518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3627" y="150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3676" y="147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3725" y="147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3774" y="144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3823" y="1427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3868" y="142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3917" y="138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3966" y="138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4015" y="1350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4063" y="135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4112" y="131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4161" y="1305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4210" y="1291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4259" y="1270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4308" y="1252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4357" y="122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4402" y="1217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4451" y="118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4500" y="118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4549" y="1168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4598" y="1140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4646" y="112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4695" y="1099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99"/>
            <p:cNvSpPr>
              <a:spLocks noChangeArrowheads="1"/>
            </p:cNvSpPr>
            <p:nvPr/>
          </p:nvSpPr>
          <p:spPr bwMode="auto">
            <a:xfrm>
              <a:off x="4744" y="1092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4793" y="107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4842" y="103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4891" y="101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4940" y="990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4985" y="976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5034" y="941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5083" y="910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5132" y="88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5181" y="861"/>
              <a:ext cx="41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109"/>
            <p:cNvSpPr>
              <a:spLocks noChangeArrowheads="1"/>
            </p:cNvSpPr>
            <p:nvPr/>
          </p:nvSpPr>
          <p:spPr bwMode="auto">
            <a:xfrm>
              <a:off x="5229" y="83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110"/>
            <p:cNvSpPr>
              <a:spLocks noChangeArrowheads="1"/>
            </p:cNvSpPr>
            <p:nvPr/>
          </p:nvSpPr>
          <p:spPr bwMode="auto">
            <a:xfrm>
              <a:off x="5278" y="823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111"/>
            <p:cNvSpPr>
              <a:spLocks noChangeArrowheads="1"/>
            </p:cNvSpPr>
            <p:nvPr/>
          </p:nvSpPr>
          <p:spPr bwMode="auto">
            <a:xfrm>
              <a:off x="5327" y="795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2"/>
            <p:cNvSpPr>
              <a:spLocks noChangeArrowheads="1"/>
            </p:cNvSpPr>
            <p:nvPr/>
          </p:nvSpPr>
          <p:spPr bwMode="auto">
            <a:xfrm>
              <a:off x="5376" y="774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3"/>
            <p:cNvSpPr>
              <a:spLocks noChangeArrowheads="1"/>
            </p:cNvSpPr>
            <p:nvPr/>
          </p:nvSpPr>
          <p:spPr bwMode="auto">
            <a:xfrm>
              <a:off x="5425" y="739"/>
              <a:ext cx="42" cy="4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14"/>
            <p:cNvSpPr>
              <a:spLocks noChangeArrowheads="1"/>
            </p:cNvSpPr>
            <p:nvPr/>
          </p:nvSpPr>
          <p:spPr bwMode="auto">
            <a:xfrm>
              <a:off x="5474" y="673"/>
              <a:ext cx="42" cy="41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17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118"/>
            <p:cNvSpPr>
              <a:spLocks noChangeShapeType="1"/>
            </p:cNvSpPr>
            <p:nvPr/>
          </p:nvSpPr>
          <p:spPr bwMode="auto">
            <a:xfrm flipH="1">
              <a:off x="510" y="359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 rot="16200000">
              <a:off x="334" y="3471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120" name="Line 120"/>
            <p:cNvSpPr>
              <a:spLocks noChangeShapeType="1"/>
            </p:cNvSpPr>
            <p:nvPr/>
          </p:nvSpPr>
          <p:spPr bwMode="auto">
            <a:xfrm flipH="1">
              <a:off x="510" y="2988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 rot="16200000">
              <a:off x="334" y="2864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  <a:endParaRPr lang="en-US" altLang="en-US"/>
            </a:p>
          </p:txBody>
        </p:sp>
        <p:sp>
          <p:nvSpPr>
            <p:cNvPr id="122" name="Line 122"/>
            <p:cNvSpPr>
              <a:spLocks noChangeShapeType="1"/>
            </p:cNvSpPr>
            <p:nvPr/>
          </p:nvSpPr>
          <p:spPr bwMode="auto">
            <a:xfrm flipH="1">
              <a:off x="510" y="2380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23"/>
            <p:cNvSpPr>
              <a:spLocks noChangeArrowheads="1"/>
            </p:cNvSpPr>
            <p:nvPr/>
          </p:nvSpPr>
          <p:spPr bwMode="auto">
            <a:xfrm rot="16200000">
              <a:off x="334" y="225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 flipH="1">
              <a:off x="510" y="177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125"/>
            <p:cNvSpPr>
              <a:spLocks noChangeArrowheads="1"/>
            </p:cNvSpPr>
            <p:nvPr/>
          </p:nvSpPr>
          <p:spPr bwMode="auto">
            <a:xfrm rot="16200000">
              <a:off x="334" y="16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 flipH="1">
              <a:off x="510" y="1168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27"/>
            <p:cNvSpPr>
              <a:spLocks noChangeArrowheads="1"/>
            </p:cNvSpPr>
            <p:nvPr/>
          </p:nvSpPr>
          <p:spPr bwMode="auto">
            <a:xfrm rot="16200000">
              <a:off x="334" y="104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 flipH="1">
              <a:off x="510" y="561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129"/>
            <p:cNvSpPr>
              <a:spLocks noChangeArrowheads="1"/>
            </p:cNvSpPr>
            <p:nvPr/>
          </p:nvSpPr>
          <p:spPr bwMode="auto">
            <a:xfrm rot="16200000">
              <a:off x="335" y="43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70</a:t>
              </a:r>
              <a:endParaRPr lang="en-US" altLang="en-US"/>
            </a:p>
          </p:txBody>
        </p:sp>
        <p:sp>
          <p:nvSpPr>
            <p:cNvPr id="131" name="Line 131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32"/>
            <p:cNvSpPr>
              <a:spLocks noChangeShapeType="1"/>
            </p:cNvSpPr>
            <p:nvPr/>
          </p:nvSpPr>
          <p:spPr bwMode="auto">
            <a:xfrm>
              <a:off x="6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Rectangle 133"/>
            <p:cNvSpPr>
              <a:spLocks noChangeArrowheads="1"/>
            </p:cNvSpPr>
            <p:nvPr/>
          </p:nvSpPr>
          <p:spPr bwMode="auto">
            <a:xfrm>
              <a:off x="621" y="3773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134" name="Line 134"/>
            <p:cNvSpPr>
              <a:spLocks noChangeShapeType="1"/>
            </p:cNvSpPr>
            <p:nvPr/>
          </p:nvSpPr>
          <p:spPr bwMode="auto">
            <a:xfrm>
              <a:off x="114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35"/>
            <p:cNvSpPr>
              <a:spLocks noChangeArrowheads="1"/>
            </p:cNvSpPr>
            <p:nvPr/>
          </p:nvSpPr>
          <p:spPr bwMode="auto">
            <a:xfrm>
              <a:off x="1065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</a:t>
              </a:r>
              <a:endParaRPr lang="en-US" altLang="en-US"/>
            </a:p>
          </p:txBody>
        </p:sp>
        <p:sp>
          <p:nvSpPr>
            <p:cNvPr id="136" name="Line 136"/>
            <p:cNvSpPr>
              <a:spLocks noChangeShapeType="1"/>
            </p:cNvSpPr>
            <p:nvPr/>
          </p:nvSpPr>
          <p:spPr bwMode="auto">
            <a:xfrm>
              <a:off x="163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37"/>
            <p:cNvSpPr>
              <a:spLocks noChangeArrowheads="1"/>
            </p:cNvSpPr>
            <p:nvPr/>
          </p:nvSpPr>
          <p:spPr bwMode="auto">
            <a:xfrm>
              <a:off x="155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>
              <a:off x="21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Rectangle 139"/>
            <p:cNvSpPr>
              <a:spLocks noChangeArrowheads="1"/>
            </p:cNvSpPr>
            <p:nvPr/>
          </p:nvSpPr>
          <p:spPr bwMode="auto">
            <a:xfrm>
              <a:off x="20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  <a:endParaRPr lang="en-US" altLang="en-US"/>
            </a:p>
          </p:txBody>
        </p:sp>
        <p:sp>
          <p:nvSpPr>
            <p:cNvPr id="140" name="Line 140"/>
            <p:cNvSpPr>
              <a:spLocks noChangeShapeType="1"/>
            </p:cNvSpPr>
            <p:nvPr/>
          </p:nvSpPr>
          <p:spPr bwMode="auto">
            <a:xfrm>
              <a:off x="2604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141"/>
            <p:cNvSpPr>
              <a:spLocks noChangeArrowheads="1"/>
            </p:cNvSpPr>
            <p:nvPr/>
          </p:nvSpPr>
          <p:spPr bwMode="auto">
            <a:xfrm>
              <a:off x="252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142" name="Line 142"/>
            <p:cNvSpPr>
              <a:spLocks noChangeShapeType="1"/>
            </p:cNvSpPr>
            <p:nvPr/>
          </p:nvSpPr>
          <p:spPr bwMode="auto">
            <a:xfrm>
              <a:off x="308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43"/>
            <p:cNvSpPr>
              <a:spLocks noChangeArrowheads="1"/>
            </p:cNvSpPr>
            <p:nvPr/>
          </p:nvSpPr>
          <p:spPr bwMode="auto">
            <a:xfrm>
              <a:off x="300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144" name="Line 144"/>
            <p:cNvSpPr>
              <a:spLocks noChangeShapeType="1"/>
            </p:cNvSpPr>
            <p:nvPr/>
          </p:nvSpPr>
          <p:spPr bwMode="auto">
            <a:xfrm>
              <a:off x="357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5"/>
            <p:cNvSpPr>
              <a:spLocks noChangeArrowheads="1"/>
            </p:cNvSpPr>
            <p:nvPr/>
          </p:nvSpPr>
          <p:spPr bwMode="auto">
            <a:xfrm>
              <a:off x="349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146" name="Line 146"/>
            <p:cNvSpPr>
              <a:spLocks noChangeShapeType="1"/>
            </p:cNvSpPr>
            <p:nvPr/>
          </p:nvSpPr>
          <p:spPr bwMode="auto">
            <a:xfrm>
              <a:off x="40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7"/>
            <p:cNvSpPr>
              <a:spLocks noChangeArrowheads="1"/>
            </p:cNvSpPr>
            <p:nvPr/>
          </p:nvSpPr>
          <p:spPr bwMode="auto">
            <a:xfrm>
              <a:off x="398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70</a:t>
              </a:r>
              <a:endParaRPr lang="en-US" altLang="en-US"/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>
              <a:off x="454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49"/>
            <p:cNvSpPr>
              <a:spLocks noChangeArrowheads="1"/>
            </p:cNvSpPr>
            <p:nvPr/>
          </p:nvSpPr>
          <p:spPr bwMode="auto">
            <a:xfrm>
              <a:off x="4465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>
              <a:off x="503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1"/>
            <p:cNvSpPr>
              <a:spLocks noChangeArrowheads="1"/>
            </p:cNvSpPr>
            <p:nvPr/>
          </p:nvSpPr>
          <p:spPr bwMode="auto">
            <a:xfrm>
              <a:off x="495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90</a:t>
              </a:r>
              <a:endParaRPr lang="en-US" altLang="en-US"/>
            </a:p>
          </p:txBody>
        </p:sp>
        <p:sp>
          <p:nvSpPr>
            <p:cNvPr id="152" name="Line 152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3"/>
            <p:cNvSpPr>
              <a:spLocks noChangeArrowheads="1"/>
            </p:cNvSpPr>
            <p:nvPr/>
          </p:nvSpPr>
          <p:spPr bwMode="auto">
            <a:xfrm>
              <a:off x="5400" y="3773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</p:grpSp>
      <p:sp>
        <p:nvSpPr>
          <p:cNvPr id="156" name="Rectangle 130"/>
          <p:cNvSpPr>
            <a:spLocks noChangeArrowheads="1"/>
          </p:cNvSpPr>
          <p:nvPr/>
        </p:nvSpPr>
        <p:spPr bwMode="auto">
          <a:xfrm rot="16200000">
            <a:off x="471662" y="3041265"/>
            <a:ext cx="2590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Mean Child Income Rank</a:t>
            </a:r>
            <a:endParaRPr lang="en-US" altLang="en-US" dirty="0"/>
          </a:p>
        </p:txBody>
      </p:sp>
      <p:sp>
        <p:nvSpPr>
          <p:cNvPr id="157" name="Rectangle 154"/>
          <p:cNvSpPr>
            <a:spLocks noChangeArrowheads="1"/>
          </p:cNvSpPr>
          <p:nvPr/>
        </p:nvSpPr>
        <p:spPr bwMode="auto">
          <a:xfrm>
            <a:off x="5337175" y="6372226"/>
            <a:ext cx="21672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Parent Income Rank </a:t>
            </a:r>
            <a:endParaRPr lang="en-US" altLang="en-US" dirty="0"/>
          </a:p>
        </p:txBody>
      </p:sp>
      <p:sp>
        <p:nvSpPr>
          <p:cNvPr id="160" name="Rectangle 161"/>
          <p:cNvSpPr>
            <a:spLocks noChangeArrowheads="1"/>
          </p:cNvSpPr>
          <p:nvPr/>
        </p:nvSpPr>
        <p:spPr bwMode="auto">
          <a:xfrm>
            <a:off x="1524000" y="152401"/>
            <a:ext cx="9139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/>
                <a:cs typeface="Arial"/>
              </a:rPr>
              <a:t>Mean Child Percentile Rank vs. Parent Percentile Rank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4" name="Rectangle 115"/>
          <p:cNvSpPr>
            <a:spLocks noChangeArrowheads="1"/>
          </p:cNvSpPr>
          <p:nvPr/>
        </p:nvSpPr>
        <p:spPr bwMode="auto">
          <a:xfrm>
            <a:off x="6981826" y="4858564"/>
            <a:ext cx="3457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Rank-Rank Slope (U.S) = 0.341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Rectangle 116"/>
          <p:cNvSpPr>
            <a:spLocks noChangeArrowheads="1"/>
          </p:cNvSpPr>
          <p:nvPr/>
        </p:nvSpPr>
        <p:spPr bwMode="auto">
          <a:xfrm>
            <a:off x="9551988" y="5118914"/>
            <a:ext cx="859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(0.0003)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Content Placeholder 2"/>
          <p:cNvSpPr txBox="1">
            <a:spLocks/>
          </p:cNvSpPr>
          <p:nvPr/>
        </p:nvSpPr>
        <p:spPr>
          <a:xfrm>
            <a:off x="173457" y="6384130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844901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044701" y="590550"/>
            <a:ext cx="8435975" cy="5564188"/>
            <a:chOff x="328" y="442"/>
            <a:chExt cx="5314" cy="3505"/>
          </a:xfrm>
        </p:grpSpPr>
        <p:grpSp>
          <p:nvGrpSpPr>
            <p:cNvPr id="5" name="Group 205"/>
            <p:cNvGrpSpPr>
              <a:grpSpLocks/>
            </p:cNvGrpSpPr>
            <p:nvPr/>
          </p:nvGrpSpPr>
          <p:grpSpPr bwMode="auto">
            <a:xfrm>
              <a:off x="569" y="561"/>
              <a:ext cx="5041" cy="3034"/>
              <a:chOff x="569" y="561"/>
              <a:chExt cx="5041" cy="3034"/>
            </a:xfrm>
          </p:grpSpPr>
          <p:sp>
            <p:nvSpPr>
              <p:cNvPr id="63" name="Line 8"/>
              <p:cNvSpPr>
                <a:spLocks noChangeShapeType="1"/>
              </p:cNvSpPr>
              <p:nvPr/>
            </p:nvSpPr>
            <p:spPr bwMode="auto">
              <a:xfrm>
                <a:off x="569" y="3595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9"/>
              <p:cNvSpPr>
                <a:spLocks noChangeShapeType="1"/>
              </p:cNvSpPr>
              <p:nvPr/>
            </p:nvSpPr>
            <p:spPr bwMode="auto">
              <a:xfrm>
                <a:off x="569" y="2988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10"/>
              <p:cNvSpPr>
                <a:spLocks noChangeShapeType="1"/>
              </p:cNvSpPr>
              <p:nvPr/>
            </p:nvSpPr>
            <p:spPr bwMode="auto">
              <a:xfrm>
                <a:off x="569" y="2380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11"/>
              <p:cNvSpPr>
                <a:spLocks noChangeShapeType="1"/>
              </p:cNvSpPr>
              <p:nvPr/>
            </p:nvSpPr>
            <p:spPr bwMode="auto">
              <a:xfrm>
                <a:off x="569" y="1776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12"/>
              <p:cNvSpPr>
                <a:spLocks noChangeShapeType="1"/>
              </p:cNvSpPr>
              <p:nvPr/>
            </p:nvSpPr>
            <p:spPr bwMode="auto">
              <a:xfrm>
                <a:off x="569" y="1168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>
                <a:off x="569" y="561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14"/>
              <p:cNvSpPr>
                <a:spLocks noChangeArrowheads="1"/>
              </p:cNvSpPr>
              <p:nvPr/>
            </p:nvSpPr>
            <p:spPr bwMode="auto">
              <a:xfrm>
                <a:off x="663" y="299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15"/>
              <p:cNvSpPr>
                <a:spLocks noChangeArrowheads="1"/>
              </p:cNvSpPr>
              <p:nvPr/>
            </p:nvSpPr>
            <p:spPr bwMode="auto">
              <a:xfrm>
                <a:off x="712" y="289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16"/>
              <p:cNvSpPr>
                <a:spLocks noChangeArrowheads="1"/>
              </p:cNvSpPr>
              <p:nvPr/>
            </p:nvSpPr>
            <p:spPr bwMode="auto">
              <a:xfrm>
                <a:off x="761" y="283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17"/>
              <p:cNvSpPr>
                <a:spLocks noChangeArrowheads="1"/>
              </p:cNvSpPr>
              <p:nvPr/>
            </p:nvSpPr>
            <p:spPr bwMode="auto">
              <a:xfrm>
                <a:off x="810" y="277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18"/>
              <p:cNvSpPr>
                <a:spLocks noChangeArrowheads="1"/>
              </p:cNvSpPr>
              <p:nvPr/>
            </p:nvSpPr>
            <p:spPr bwMode="auto">
              <a:xfrm>
                <a:off x="859" y="273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19"/>
              <p:cNvSpPr>
                <a:spLocks noChangeArrowheads="1"/>
              </p:cNvSpPr>
              <p:nvPr/>
            </p:nvSpPr>
            <p:spPr bwMode="auto">
              <a:xfrm>
                <a:off x="908" y="270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20"/>
              <p:cNvSpPr>
                <a:spLocks noChangeArrowheads="1"/>
              </p:cNvSpPr>
              <p:nvPr/>
            </p:nvSpPr>
            <p:spPr bwMode="auto">
              <a:xfrm>
                <a:off x="957" y="2673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21"/>
              <p:cNvSpPr>
                <a:spLocks noChangeArrowheads="1"/>
              </p:cNvSpPr>
              <p:nvPr/>
            </p:nvSpPr>
            <p:spPr bwMode="auto">
              <a:xfrm>
                <a:off x="1002" y="264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22"/>
              <p:cNvSpPr>
                <a:spLocks noChangeArrowheads="1"/>
              </p:cNvSpPr>
              <p:nvPr/>
            </p:nvSpPr>
            <p:spPr bwMode="auto">
              <a:xfrm>
                <a:off x="1051" y="261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23"/>
              <p:cNvSpPr>
                <a:spLocks noChangeArrowheads="1"/>
              </p:cNvSpPr>
              <p:nvPr/>
            </p:nvSpPr>
            <p:spPr bwMode="auto">
              <a:xfrm>
                <a:off x="1100" y="260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24"/>
              <p:cNvSpPr>
                <a:spLocks noChangeArrowheads="1"/>
              </p:cNvSpPr>
              <p:nvPr/>
            </p:nvSpPr>
            <p:spPr bwMode="auto">
              <a:xfrm>
                <a:off x="1149" y="2572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25"/>
              <p:cNvSpPr>
                <a:spLocks noChangeArrowheads="1"/>
              </p:cNvSpPr>
              <p:nvPr/>
            </p:nvSpPr>
            <p:spPr bwMode="auto">
              <a:xfrm>
                <a:off x="1197" y="255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26"/>
              <p:cNvSpPr>
                <a:spLocks noChangeArrowheads="1"/>
              </p:cNvSpPr>
              <p:nvPr/>
            </p:nvSpPr>
            <p:spPr bwMode="auto">
              <a:xfrm>
                <a:off x="1246" y="252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27"/>
              <p:cNvSpPr>
                <a:spLocks noChangeArrowheads="1"/>
              </p:cNvSpPr>
              <p:nvPr/>
            </p:nvSpPr>
            <p:spPr bwMode="auto">
              <a:xfrm>
                <a:off x="1295" y="250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28"/>
              <p:cNvSpPr>
                <a:spLocks noChangeArrowheads="1"/>
              </p:cNvSpPr>
              <p:nvPr/>
            </p:nvSpPr>
            <p:spPr bwMode="auto">
              <a:xfrm>
                <a:off x="1344" y="248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29"/>
              <p:cNvSpPr>
                <a:spLocks noChangeArrowheads="1"/>
              </p:cNvSpPr>
              <p:nvPr/>
            </p:nvSpPr>
            <p:spPr bwMode="auto">
              <a:xfrm>
                <a:off x="1393" y="247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30"/>
              <p:cNvSpPr>
                <a:spLocks noChangeArrowheads="1"/>
              </p:cNvSpPr>
              <p:nvPr/>
            </p:nvSpPr>
            <p:spPr bwMode="auto">
              <a:xfrm>
                <a:off x="1442" y="243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31"/>
              <p:cNvSpPr>
                <a:spLocks noChangeArrowheads="1"/>
              </p:cNvSpPr>
              <p:nvPr/>
            </p:nvSpPr>
            <p:spPr bwMode="auto">
              <a:xfrm>
                <a:off x="1491" y="242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32"/>
              <p:cNvSpPr>
                <a:spLocks noChangeArrowheads="1"/>
              </p:cNvSpPr>
              <p:nvPr/>
            </p:nvSpPr>
            <p:spPr bwMode="auto">
              <a:xfrm>
                <a:off x="1539" y="2404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33"/>
              <p:cNvSpPr>
                <a:spLocks noChangeArrowheads="1"/>
              </p:cNvSpPr>
              <p:nvPr/>
            </p:nvSpPr>
            <p:spPr bwMode="auto">
              <a:xfrm>
                <a:off x="1585" y="238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34"/>
              <p:cNvSpPr>
                <a:spLocks noChangeArrowheads="1"/>
              </p:cNvSpPr>
              <p:nvPr/>
            </p:nvSpPr>
            <p:spPr bwMode="auto">
              <a:xfrm>
                <a:off x="1634" y="236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35"/>
              <p:cNvSpPr>
                <a:spLocks noChangeArrowheads="1"/>
              </p:cNvSpPr>
              <p:nvPr/>
            </p:nvSpPr>
            <p:spPr bwMode="auto">
              <a:xfrm>
                <a:off x="1683" y="233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Oval 36"/>
              <p:cNvSpPr>
                <a:spLocks noChangeArrowheads="1"/>
              </p:cNvSpPr>
              <p:nvPr/>
            </p:nvSpPr>
            <p:spPr bwMode="auto">
              <a:xfrm>
                <a:off x="1731" y="2310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Oval 37"/>
              <p:cNvSpPr>
                <a:spLocks noChangeArrowheads="1"/>
              </p:cNvSpPr>
              <p:nvPr/>
            </p:nvSpPr>
            <p:spPr bwMode="auto">
              <a:xfrm>
                <a:off x="1780" y="229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Oval 38"/>
              <p:cNvSpPr>
                <a:spLocks noChangeArrowheads="1"/>
              </p:cNvSpPr>
              <p:nvPr/>
            </p:nvSpPr>
            <p:spPr bwMode="auto">
              <a:xfrm>
                <a:off x="1829" y="226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39"/>
              <p:cNvSpPr>
                <a:spLocks noChangeArrowheads="1"/>
              </p:cNvSpPr>
              <p:nvPr/>
            </p:nvSpPr>
            <p:spPr bwMode="auto">
              <a:xfrm>
                <a:off x="1878" y="2240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40"/>
              <p:cNvSpPr>
                <a:spLocks noChangeArrowheads="1"/>
              </p:cNvSpPr>
              <p:nvPr/>
            </p:nvSpPr>
            <p:spPr bwMode="auto">
              <a:xfrm>
                <a:off x="1927" y="221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41"/>
              <p:cNvSpPr>
                <a:spLocks noChangeArrowheads="1"/>
              </p:cNvSpPr>
              <p:nvPr/>
            </p:nvSpPr>
            <p:spPr bwMode="auto">
              <a:xfrm>
                <a:off x="1976" y="220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42"/>
              <p:cNvSpPr>
                <a:spLocks noChangeArrowheads="1"/>
              </p:cNvSpPr>
              <p:nvPr/>
            </p:nvSpPr>
            <p:spPr bwMode="auto">
              <a:xfrm>
                <a:off x="2025" y="2174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Oval 43"/>
              <p:cNvSpPr>
                <a:spLocks noChangeArrowheads="1"/>
              </p:cNvSpPr>
              <p:nvPr/>
            </p:nvSpPr>
            <p:spPr bwMode="auto">
              <a:xfrm>
                <a:off x="2074" y="2153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Oval 44"/>
              <p:cNvSpPr>
                <a:spLocks noChangeArrowheads="1"/>
              </p:cNvSpPr>
              <p:nvPr/>
            </p:nvSpPr>
            <p:spPr bwMode="auto">
              <a:xfrm>
                <a:off x="2119" y="212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Oval 45"/>
              <p:cNvSpPr>
                <a:spLocks noChangeArrowheads="1"/>
              </p:cNvSpPr>
              <p:nvPr/>
            </p:nvSpPr>
            <p:spPr bwMode="auto">
              <a:xfrm>
                <a:off x="2168" y="211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Oval 46"/>
              <p:cNvSpPr>
                <a:spLocks noChangeArrowheads="1"/>
              </p:cNvSpPr>
              <p:nvPr/>
            </p:nvSpPr>
            <p:spPr bwMode="auto">
              <a:xfrm>
                <a:off x="2217" y="207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Oval 47"/>
              <p:cNvSpPr>
                <a:spLocks noChangeArrowheads="1"/>
              </p:cNvSpPr>
              <p:nvPr/>
            </p:nvSpPr>
            <p:spPr bwMode="auto">
              <a:xfrm>
                <a:off x="2266" y="2055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Oval 48"/>
              <p:cNvSpPr>
                <a:spLocks noChangeArrowheads="1"/>
              </p:cNvSpPr>
              <p:nvPr/>
            </p:nvSpPr>
            <p:spPr bwMode="auto">
              <a:xfrm>
                <a:off x="2314" y="2034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Oval 49"/>
              <p:cNvSpPr>
                <a:spLocks noChangeArrowheads="1"/>
              </p:cNvSpPr>
              <p:nvPr/>
            </p:nvSpPr>
            <p:spPr bwMode="auto">
              <a:xfrm>
                <a:off x="2363" y="201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Oval 50"/>
              <p:cNvSpPr>
                <a:spLocks noChangeArrowheads="1"/>
              </p:cNvSpPr>
              <p:nvPr/>
            </p:nvSpPr>
            <p:spPr bwMode="auto">
              <a:xfrm>
                <a:off x="2412" y="197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Oval 51"/>
              <p:cNvSpPr>
                <a:spLocks noChangeArrowheads="1"/>
              </p:cNvSpPr>
              <p:nvPr/>
            </p:nvSpPr>
            <p:spPr bwMode="auto">
              <a:xfrm>
                <a:off x="2461" y="1964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Oval 52"/>
              <p:cNvSpPr>
                <a:spLocks noChangeArrowheads="1"/>
              </p:cNvSpPr>
              <p:nvPr/>
            </p:nvSpPr>
            <p:spPr bwMode="auto">
              <a:xfrm>
                <a:off x="2510" y="1944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Oval 53"/>
              <p:cNvSpPr>
                <a:spLocks noChangeArrowheads="1"/>
              </p:cNvSpPr>
              <p:nvPr/>
            </p:nvSpPr>
            <p:spPr bwMode="auto">
              <a:xfrm>
                <a:off x="2559" y="1923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Oval 54"/>
              <p:cNvSpPr>
                <a:spLocks noChangeArrowheads="1"/>
              </p:cNvSpPr>
              <p:nvPr/>
            </p:nvSpPr>
            <p:spPr bwMode="auto">
              <a:xfrm>
                <a:off x="2608" y="190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Oval 55"/>
              <p:cNvSpPr>
                <a:spLocks noChangeArrowheads="1"/>
              </p:cNvSpPr>
              <p:nvPr/>
            </p:nvSpPr>
            <p:spPr bwMode="auto">
              <a:xfrm>
                <a:off x="2657" y="1881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Oval 56"/>
              <p:cNvSpPr>
                <a:spLocks noChangeArrowheads="1"/>
              </p:cNvSpPr>
              <p:nvPr/>
            </p:nvSpPr>
            <p:spPr bwMode="auto">
              <a:xfrm>
                <a:off x="2702" y="186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Oval 57"/>
              <p:cNvSpPr>
                <a:spLocks noChangeArrowheads="1"/>
              </p:cNvSpPr>
              <p:nvPr/>
            </p:nvSpPr>
            <p:spPr bwMode="auto">
              <a:xfrm>
                <a:off x="2751" y="184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Oval 58"/>
              <p:cNvSpPr>
                <a:spLocks noChangeArrowheads="1"/>
              </p:cNvSpPr>
              <p:nvPr/>
            </p:nvSpPr>
            <p:spPr bwMode="auto">
              <a:xfrm>
                <a:off x="2800" y="182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Oval 59"/>
              <p:cNvSpPr>
                <a:spLocks noChangeArrowheads="1"/>
              </p:cNvSpPr>
              <p:nvPr/>
            </p:nvSpPr>
            <p:spPr bwMode="auto">
              <a:xfrm>
                <a:off x="2849" y="1807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Oval 60"/>
              <p:cNvSpPr>
                <a:spLocks noChangeArrowheads="1"/>
              </p:cNvSpPr>
              <p:nvPr/>
            </p:nvSpPr>
            <p:spPr bwMode="auto">
              <a:xfrm>
                <a:off x="2897" y="1790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Oval 61"/>
              <p:cNvSpPr>
                <a:spLocks noChangeArrowheads="1"/>
              </p:cNvSpPr>
              <p:nvPr/>
            </p:nvSpPr>
            <p:spPr bwMode="auto">
              <a:xfrm>
                <a:off x="2946" y="176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Oval 62"/>
              <p:cNvSpPr>
                <a:spLocks noChangeArrowheads="1"/>
              </p:cNvSpPr>
              <p:nvPr/>
            </p:nvSpPr>
            <p:spPr bwMode="auto">
              <a:xfrm>
                <a:off x="2995" y="174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Oval 63"/>
              <p:cNvSpPr>
                <a:spLocks noChangeArrowheads="1"/>
              </p:cNvSpPr>
              <p:nvPr/>
            </p:nvSpPr>
            <p:spPr bwMode="auto">
              <a:xfrm>
                <a:off x="3044" y="172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Oval 64"/>
              <p:cNvSpPr>
                <a:spLocks noChangeArrowheads="1"/>
              </p:cNvSpPr>
              <p:nvPr/>
            </p:nvSpPr>
            <p:spPr bwMode="auto">
              <a:xfrm>
                <a:off x="3093" y="169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Oval 65"/>
              <p:cNvSpPr>
                <a:spLocks noChangeArrowheads="1"/>
              </p:cNvSpPr>
              <p:nvPr/>
            </p:nvSpPr>
            <p:spPr bwMode="auto">
              <a:xfrm>
                <a:off x="3142" y="168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Oval 66"/>
              <p:cNvSpPr>
                <a:spLocks noChangeArrowheads="1"/>
              </p:cNvSpPr>
              <p:nvPr/>
            </p:nvSpPr>
            <p:spPr bwMode="auto">
              <a:xfrm>
                <a:off x="3191" y="166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Oval 67"/>
              <p:cNvSpPr>
                <a:spLocks noChangeArrowheads="1"/>
              </p:cNvSpPr>
              <p:nvPr/>
            </p:nvSpPr>
            <p:spPr bwMode="auto">
              <a:xfrm>
                <a:off x="3240" y="1654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Oval 68"/>
              <p:cNvSpPr>
                <a:spLocks noChangeArrowheads="1"/>
              </p:cNvSpPr>
              <p:nvPr/>
            </p:nvSpPr>
            <p:spPr bwMode="auto">
              <a:xfrm>
                <a:off x="3285" y="162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Oval 69"/>
              <p:cNvSpPr>
                <a:spLocks noChangeArrowheads="1"/>
              </p:cNvSpPr>
              <p:nvPr/>
            </p:nvSpPr>
            <p:spPr bwMode="auto">
              <a:xfrm>
                <a:off x="3334" y="161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Oval 70"/>
              <p:cNvSpPr>
                <a:spLocks noChangeArrowheads="1"/>
              </p:cNvSpPr>
              <p:nvPr/>
            </p:nvSpPr>
            <p:spPr bwMode="auto">
              <a:xfrm>
                <a:off x="3383" y="160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Oval 71"/>
              <p:cNvSpPr>
                <a:spLocks noChangeArrowheads="1"/>
              </p:cNvSpPr>
              <p:nvPr/>
            </p:nvSpPr>
            <p:spPr bwMode="auto">
              <a:xfrm>
                <a:off x="3432" y="1580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Oval 72"/>
              <p:cNvSpPr>
                <a:spLocks noChangeArrowheads="1"/>
              </p:cNvSpPr>
              <p:nvPr/>
            </p:nvSpPr>
            <p:spPr bwMode="auto">
              <a:xfrm>
                <a:off x="3480" y="155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Oval 73"/>
              <p:cNvSpPr>
                <a:spLocks noChangeArrowheads="1"/>
              </p:cNvSpPr>
              <p:nvPr/>
            </p:nvSpPr>
            <p:spPr bwMode="auto">
              <a:xfrm>
                <a:off x="3529" y="154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Oval 74"/>
              <p:cNvSpPr>
                <a:spLocks noChangeArrowheads="1"/>
              </p:cNvSpPr>
              <p:nvPr/>
            </p:nvSpPr>
            <p:spPr bwMode="auto">
              <a:xfrm>
                <a:off x="3578" y="1518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Oval 75"/>
              <p:cNvSpPr>
                <a:spLocks noChangeArrowheads="1"/>
              </p:cNvSpPr>
              <p:nvPr/>
            </p:nvSpPr>
            <p:spPr bwMode="auto">
              <a:xfrm>
                <a:off x="3627" y="150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Oval 76"/>
              <p:cNvSpPr>
                <a:spLocks noChangeArrowheads="1"/>
              </p:cNvSpPr>
              <p:nvPr/>
            </p:nvSpPr>
            <p:spPr bwMode="auto">
              <a:xfrm>
                <a:off x="3676" y="147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Oval 77"/>
              <p:cNvSpPr>
                <a:spLocks noChangeArrowheads="1"/>
              </p:cNvSpPr>
              <p:nvPr/>
            </p:nvSpPr>
            <p:spPr bwMode="auto">
              <a:xfrm>
                <a:off x="3725" y="147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Oval 78"/>
              <p:cNvSpPr>
                <a:spLocks noChangeArrowheads="1"/>
              </p:cNvSpPr>
              <p:nvPr/>
            </p:nvSpPr>
            <p:spPr bwMode="auto">
              <a:xfrm>
                <a:off x="3774" y="144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Oval 79"/>
              <p:cNvSpPr>
                <a:spLocks noChangeArrowheads="1"/>
              </p:cNvSpPr>
              <p:nvPr/>
            </p:nvSpPr>
            <p:spPr bwMode="auto">
              <a:xfrm>
                <a:off x="3823" y="1427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Oval 80"/>
              <p:cNvSpPr>
                <a:spLocks noChangeArrowheads="1"/>
              </p:cNvSpPr>
              <p:nvPr/>
            </p:nvSpPr>
            <p:spPr bwMode="auto">
              <a:xfrm>
                <a:off x="3868" y="142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Oval 81"/>
              <p:cNvSpPr>
                <a:spLocks noChangeArrowheads="1"/>
              </p:cNvSpPr>
              <p:nvPr/>
            </p:nvSpPr>
            <p:spPr bwMode="auto">
              <a:xfrm>
                <a:off x="3917" y="138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Oval 82"/>
              <p:cNvSpPr>
                <a:spLocks noChangeArrowheads="1"/>
              </p:cNvSpPr>
              <p:nvPr/>
            </p:nvSpPr>
            <p:spPr bwMode="auto">
              <a:xfrm>
                <a:off x="3966" y="138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Oval 83"/>
              <p:cNvSpPr>
                <a:spLocks noChangeArrowheads="1"/>
              </p:cNvSpPr>
              <p:nvPr/>
            </p:nvSpPr>
            <p:spPr bwMode="auto">
              <a:xfrm>
                <a:off x="4015" y="1350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Oval 84"/>
              <p:cNvSpPr>
                <a:spLocks noChangeArrowheads="1"/>
              </p:cNvSpPr>
              <p:nvPr/>
            </p:nvSpPr>
            <p:spPr bwMode="auto">
              <a:xfrm>
                <a:off x="4063" y="135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85"/>
              <p:cNvSpPr>
                <a:spLocks noChangeArrowheads="1"/>
              </p:cNvSpPr>
              <p:nvPr/>
            </p:nvSpPr>
            <p:spPr bwMode="auto">
              <a:xfrm>
                <a:off x="4112" y="131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Oval 86"/>
              <p:cNvSpPr>
                <a:spLocks noChangeArrowheads="1"/>
              </p:cNvSpPr>
              <p:nvPr/>
            </p:nvSpPr>
            <p:spPr bwMode="auto">
              <a:xfrm>
                <a:off x="4161" y="1305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Oval 87"/>
              <p:cNvSpPr>
                <a:spLocks noChangeArrowheads="1"/>
              </p:cNvSpPr>
              <p:nvPr/>
            </p:nvSpPr>
            <p:spPr bwMode="auto">
              <a:xfrm>
                <a:off x="4210" y="1291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Oval 88"/>
              <p:cNvSpPr>
                <a:spLocks noChangeArrowheads="1"/>
              </p:cNvSpPr>
              <p:nvPr/>
            </p:nvSpPr>
            <p:spPr bwMode="auto">
              <a:xfrm>
                <a:off x="4259" y="1270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Oval 89"/>
              <p:cNvSpPr>
                <a:spLocks noChangeArrowheads="1"/>
              </p:cNvSpPr>
              <p:nvPr/>
            </p:nvSpPr>
            <p:spPr bwMode="auto">
              <a:xfrm>
                <a:off x="4308" y="1252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Oval 90"/>
              <p:cNvSpPr>
                <a:spLocks noChangeArrowheads="1"/>
              </p:cNvSpPr>
              <p:nvPr/>
            </p:nvSpPr>
            <p:spPr bwMode="auto">
              <a:xfrm>
                <a:off x="4357" y="122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Oval 91"/>
              <p:cNvSpPr>
                <a:spLocks noChangeArrowheads="1"/>
              </p:cNvSpPr>
              <p:nvPr/>
            </p:nvSpPr>
            <p:spPr bwMode="auto">
              <a:xfrm>
                <a:off x="4402" y="1217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Oval 92"/>
              <p:cNvSpPr>
                <a:spLocks noChangeArrowheads="1"/>
              </p:cNvSpPr>
              <p:nvPr/>
            </p:nvSpPr>
            <p:spPr bwMode="auto">
              <a:xfrm>
                <a:off x="4451" y="118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Oval 93"/>
              <p:cNvSpPr>
                <a:spLocks noChangeArrowheads="1"/>
              </p:cNvSpPr>
              <p:nvPr/>
            </p:nvSpPr>
            <p:spPr bwMode="auto">
              <a:xfrm>
                <a:off x="4500" y="118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Oval 94"/>
              <p:cNvSpPr>
                <a:spLocks noChangeArrowheads="1"/>
              </p:cNvSpPr>
              <p:nvPr/>
            </p:nvSpPr>
            <p:spPr bwMode="auto">
              <a:xfrm>
                <a:off x="4549" y="1168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Oval 95"/>
              <p:cNvSpPr>
                <a:spLocks noChangeArrowheads="1"/>
              </p:cNvSpPr>
              <p:nvPr/>
            </p:nvSpPr>
            <p:spPr bwMode="auto">
              <a:xfrm>
                <a:off x="4598" y="1140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Oval 96"/>
              <p:cNvSpPr>
                <a:spLocks noChangeArrowheads="1"/>
              </p:cNvSpPr>
              <p:nvPr/>
            </p:nvSpPr>
            <p:spPr bwMode="auto">
              <a:xfrm>
                <a:off x="4646" y="112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Oval 97"/>
              <p:cNvSpPr>
                <a:spLocks noChangeArrowheads="1"/>
              </p:cNvSpPr>
              <p:nvPr/>
            </p:nvSpPr>
            <p:spPr bwMode="auto">
              <a:xfrm>
                <a:off x="4695" y="1099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Oval 98"/>
              <p:cNvSpPr>
                <a:spLocks noChangeArrowheads="1"/>
              </p:cNvSpPr>
              <p:nvPr/>
            </p:nvSpPr>
            <p:spPr bwMode="auto">
              <a:xfrm>
                <a:off x="4744" y="1092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Oval 99"/>
              <p:cNvSpPr>
                <a:spLocks noChangeArrowheads="1"/>
              </p:cNvSpPr>
              <p:nvPr/>
            </p:nvSpPr>
            <p:spPr bwMode="auto">
              <a:xfrm>
                <a:off x="4793" y="107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Oval 100"/>
              <p:cNvSpPr>
                <a:spLocks noChangeArrowheads="1"/>
              </p:cNvSpPr>
              <p:nvPr/>
            </p:nvSpPr>
            <p:spPr bwMode="auto">
              <a:xfrm>
                <a:off x="4842" y="103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Oval 101"/>
              <p:cNvSpPr>
                <a:spLocks noChangeArrowheads="1"/>
              </p:cNvSpPr>
              <p:nvPr/>
            </p:nvSpPr>
            <p:spPr bwMode="auto">
              <a:xfrm>
                <a:off x="4891" y="101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Oval 102"/>
              <p:cNvSpPr>
                <a:spLocks noChangeArrowheads="1"/>
              </p:cNvSpPr>
              <p:nvPr/>
            </p:nvSpPr>
            <p:spPr bwMode="auto">
              <a:xfrm>
                <a:off x="4940" y="990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Oval 103"/>
              <p:cNvSpPr>
                <a:spLocks noChangeArrowheads="1"/>
              </p:cNvSpPr>
              <p:nvPr/>
            </p:nvSpPr>
            <p:spPr bwMode="auto">
              <a:xfrm>
                <a:off x="4985" y="976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Oval 104"/>
              <p:cNvSpPr>
                <a:spLocks noChangeArrowheads="1"/>
              </p:cNvSpPr>
              <p:nvPr/>
            </p:nvSpPr>
            <p:spPr bwMode="auto">
              <a:xfrm>
                <a:off x="5034" y="941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105"/>
              <p:cNvSpPr>
                <a:spLocks noChangeArrowheads="1"/>
              </p:cNvSpPr>
              <p:nvPr/>
            </p:nvSpPr>
            <p:spPr bwMode="auto">
              <a:xfrm>
                <a:off x="5083" y="910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Oval 106"/>
              <p:cNvSpPr>
                <a:spLocks noChangeArrowheads="1"/>
              </p:cNvSpPr>
              <p:nvPr/>
            </p:nvSpPr>
            <p:spPr bwMode="auto">
              <a:xfrm>
                <a:off x="5132" y="88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Oval 107"/>
              <p:cNvSpPr>
                <a:spLocks noChangeArrowheads="1"/>
              </p:cNvSpPr>
              <p:nvPr/>
            </p:nvSpPr>
            <p:spPr bwMode="auto">
              <a:xfrm>
                <a:off x="5181" y="861"/>
                <a:ext cx="41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Oval 108"/>
              <p:cNvSpPr>
                <a:spLocks noChangeArrowheads="1"/>
              </p:cNvSpPr>
              <p:nvPr/>
            </p:nvSpPr>
            <p:spPr bwMode="auto">
              <a:xfrm>
                <a:off x="5229" y="83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Oval 109"/>
              <p:cNvSpPr>
                <a:spLocks noChangeArrowheads="1"/>
              </p:cNvSpPr>
              <p:nvPr/>
            </p:nvSpPr>
            <p:spPr bwMode="auto">
              <a:xfrm>
                <a:off x="5278" y="823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Oval 110"/>
              <p:cNvSpPr>
                <a:spLocks noChangeArrowheads="1"/>
              </p:cNvSpPr>
              <p:nvPr/>
            </p:nvSpPr>
            <p:spPr bwMode="auto">
              <a:xfrm>
                <a:off x="5327" y="795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Oval 111"/>
              <p:cNvSpPr>
                <a:spLocks noChangeArrowheads="1"/>
              </p:cNvSpPr>
              <p:nvPr/>
            </p:nvSpPr>
            <p:spPr bwMode="auto">
              <a:xfrm>
                <a:off x="5376" y="774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Oval 112"/>
              <p:cNvSpPr>
                <a:spLocks noChangeArrowheads="1"/>
              </p:cNvSpPr>
              <p:nvPr/>
            </p:nvSpPr>
            <p:spPr bwMode="auto">
              <a:xfrm>
                <a:off x="5425" y="739"/>
                <a:ext cx="42" cy="42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113"/>
              <p:cNvSpPr>
                <a:spLocks noChangeArrowheads="1"/>
              </p:cNvSpPr>
              <p:nvPr/>
            </p:nvSpPr>
            <p:spPr bwMode="auto">
              <a:xfrm>
                <a:off x="5474" y="673"/>
                <a:ext cx="42" cy="41"/>
              </a:xfrm>
              <a:prstGeom prst="ellipse">
                <a:avLst/>
              </a:prstGeom>
              <a:solidFill>
                <a:srgbClr val="808080"/>
              </a:solidFill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114"/>
              <p:cNvSpPr>
                <a:spLocks/>
              </p:cNvSpPr>
              <p:nvPr/>
            </p:nvSpPr>
            <p:spPr bwMode="auto">
              <a:xfrm>
                <a:off x="684" y="753"/>
                <a:ext cx="4811" cy="2046"/>
              </a:xfrm>
              <a:custGeom>
                <a:avLst/>
                <a:gdLst>
                  <a:gd name="T0" fmla="*/ 18 w 1378"/>
                  <a:gd name="T1" fmla="*/ 578 h 586"/>
                  <a:gd name="T2" fmla="*/ 42 w 1378"/>
                  <a:gd name="T3" fmla="*/ 568 h 586"/>
                  <a:gd name="T4" fmla="*/ 65 w 1378"/>
                  <a:gd name="T5" fmla="*/ 558 h 586"/>
                  <a:gd name="T6" fmla="*/ 88 w 1378"/>
                  <a:gd name="T7" fmla="*/ 548 h 586"/>
                  <a:gd name="T8" fmla="*/ 111 w 1378"/>
                  <a:gd name="T9" fmla="*/ 539 h 586"/>
                  <a:gd name="T10" fmla="*/ 134 w 1378"/>
                  <a:gd name="T11" fmla="*/ 529 h 586"/>
                  <a:gd name="T12" fmla="*/ 157 w 1378"/>
                  <a:gd name="T13" fmla="*/ 519 h 586"/>
                  <a:gd name="T14" fmla="*/ 180 w 1378"/>
                  <a:gd name="T15" fmla="*/ 509 h 586"/>
                  <a:gd name="T16" fmla="*/ 203 w 1378"/>
                  <a:gd name="T17" fmla="*/ 499 h 586"/>
                  <a:gd name="T18" fmla="*/ 226 w 1378"/>
                  <a:gd name="T19" fmla="*/ 490 h 586"/>
                  <a:gd name="T20" fmla="*/ 249 w 1378"/>
                  <a:gd name="T21" fmla="*/ 480 h 586"/>
                  <a:gd name="T22" fmla="*/ 272 w 1378"/>
                  <a:gd name="T23" fmla="*/ 470 h 586"/>
                  <a:gd name="T24" fmla="*/ 295 w 1378"/>
                  <a:gd name="T25" fmla="*/ 460 h 586"/>
                  <a:gd name="T26" fmla="*/ 318 w 1378"/>
                  <a:gd name="T27" fmla="*/ 450 h 586"/>
                  <a:gd name="T28" fmla="*/ 341 w 1378"/>
                  <a:gd name="T29" fmla="*/ 441 h 586"/>
                  <a:gd name="T30" fmla="*/ 364 w 1378"/>
                  <a:gd name="T31" fmla="*/ 431 h 586"/>
                  <a:gd name="T32" fmla="*/ 387 w 1378"/>
                  <a:gd name="T33" fmla="*/ 421 h 586"/>
                  <a:gd name="T34" fmla="*/ 410 w 1378"/>
                  <a:gd name="T35" fmla="*/ 411 h 586"/>
                  <a:gd name="T36" fmla="*/ 433 w 1378"/>
                  <a:gd name="T37" fmla="*/ 401 h 586"/>
                  <a:gd name="T38" fmla="*/ 456 w 1378"/>
                  <a:gd name="T39" fmla="*/ 392 h 586"/>
                  <a:gd name="T40" fmla="*/ 479 w 1378"/>
                  <a:gd name="T41" fmla="*/ 382 h 586"/>
                  <a:gd name="T42" fmla="*/ 502 w 1378"/>
                  <a:gd name="T43" fmla="*/ 372 h 586"/>
                  <a:gd name="T44" fmla="*/ 525 w 1378"/>
                  <a:gd name="T45" fmla="*/ 362 h 586"/>
                  <a:gd name="T46" fmla="*/ 548 w 1378"/>
                  <a:gd name="T47" fmla="*/ 352 h 586"/>
                  <a:gd name="T48" fmla="*/ 571 w 1378"/>
                  <a:gd name="T49" fmla="*/ 343 h 586"/>
                  <a:gd name="T50" fmla="*/ 594 w 1378"/>
                  <a:gd name="T51" fmla="*/ 333 h 586"/>
                  <a:gd name="T52" fmla="*/ 617 w 1378"/>
                  <a:gd name="T53" fmla="*/ 323 h 586"/>
                  <a:gd name="T54" fmla="*/ 640 w 1378"/>
                  <a:gd name="T55" fmla="*/ 313 h 586"/>
                  <a:gd name="T56" fmla="*/ 663 w 1378"/>
                  <a:gd name="T57" fmla="*/ 303 h 586"/>
                  <a:gd name="T58" fmla="*/ 687 w 1378"/>
                  <a:gd name="T59" fmla="*/ 294 h 586"/>
                  <a:gd name="T60" fmla="*/ 710 w 1378"/>
                  <a:gd name="T61" fmla="*/ 284 h 586"/>
                  <a:gd name="T62" fmla="*/ 733 w 1378"/>
                  <a:gd name="T63" fmla="*/ 274 h 586"/>
                  <a:gd name="T64" fmla="*/ 756 w 1378"/>
                  <a:gd name="T65" fmla="*/ 264 h 586"/>
                  <a:gd name="T66" fmla="*/ 779 w 1378"/>
                  <a:gd name="T67" fmla="*/ 254 h 586"/>
                  <a:gd name="T68" fmla="*/ 802 w 1378"/>
                  <a:gd name="T69" fmla="*/ 245 h 586"/>
                  <a:gd name="T70" fmla="*/ 825 w 1378"/>
                  <a:gd name="T71" fmla="*/ 235 h 586"/>
                  <a:gd name="T72" fmla="*/ 848 w 1378"/>
                  <a:gd name="T73" fmla="*/ 225 h 586"/>
                  <a:gd name="T74" fmla="*/ 871 w 1378"/>
                  <a:gd name="T75" fmla="*/ 215 h 586"/>
                  <a:gd name="T76" fmla="*/ 894 w 1378"/>
                  <a:gd name="T77" fmla="*/ 205 h 586"/>
                  <a:gd name="T78" fmla="*/ 917 w 1378"/>
                  <a:gd name="T79" fmla="*/ 196 h 586"/>
                  <a:gd name="T80" fmla="*/ 940 w 1378"/>
                  <a:gd name="T81" fmla="*/ 186 h 586"/>
                  <a:gd name="T82" fmla="*/ 963 w 1378"/>
                  <a:gd name="T83" fmla="*/ 176 h 586"/>
                  <a:gd name="T84" fmla="*/ 986 w 1378"/>
                  <a:gd name="T85" fmla="*/ 166 h 586"/>
                  <a:gd name="T86" fmla="*/ 1009 w 1378"/>
                  <a:gd name="T87" fmla="*/ 156 h 586"/>
                  <a:gd name="T88" fmla="*/ 1032 w 1378"/>
                  <a:gd name="T89" fmla="*/ 147 h 586"/>
                  <a:gd name="T90" fmla="*/ 1055 w 1378"/>
                  <a:gd name="T91" fmla="*/ 137 h 586"/>
                  <a:gd name="T92" fmla="*/ 1078 w 1378"/>
                  <a:gd name="T93" fmla="*/ 127 h 586"/>
                  <a:gd name="T94" fmla="*/ 1101 w 1378"/>
                  <a:gd name="T95" fmla="*/ 117 h 586"/>
                  <a:gd name="T96" fmla="*/ 1124 w 1378"/>
                  <a:gd name="T97" fmla="*/ 107 h 586"/>
                  <a:gd name="T98" fmla="*/ 1147 w 1378"/>
                  <a:gd name="T99" fmla="*/ 98 h 586"/>
                  <a:gd name="T100" fmla="*/ 1170 w 1378"/>
                  <a:gd name="T101" fmla="*/ 88 h 586"/>
                  <a:gd name="T102" fmla="*/ 1193 w 1378"/>
                  <a:gd name="T103" fmla="*/ 78 h 586"/>
                  <a:gd name="T104" fmla="*/ 1216 w 1378"/>
                  <a:gd name="T105" fmla="*/ 68 h 586"/>
                  <a:gd name="T106" fmla="*/ 1239 w 1378"/>
                  <a:gd name="T107" fmla="*/ 58 h 586"/>
                  <a:gd name="T108" fmla="*/ 1262 w 1378"/>
                  <a:gd name="T109" fmla="*/ 49 h 586"/>
                  <a:gd name="T110" fmla="*/ 1285 w 1378"/>
                  <a:gd name="T111" fmla="*/ 39 h 586"/>
                  <a:gd name="T112" fmla="*/ 1309 w 1378"/>
                  <a:gd name="T113" fmla="*/ 29 h 586"/>
                  <a:gd name="T114" fmla="*/ 1332 w 1378"/>
                  <a:gd name="T115" fmla="*/ 19 h 586"/>
                  <a:gd name="T116" fmla="*/ 1355 w 1378"/>
                  <a:gd name="T117" fmla="*/ 9 h 586"/>
                  <a:gd name="T118" fmla="*/ 1378 w 1378"/>
                  <a:gd name="T119" fmla="*/ 0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8" h="586">
                    <a:moveTo>
                      <a:pt x="0" y="586"/>
                    </a:moveTo>
                    <a:lnTo>
                      <a:pt x="5" y="584"/>
                    </a:lnTo>
                    <a:lnTo>
                      <a:pt x="9" y="582"/>
                    </a:lnTo>
                    <a:lnTo>
                      <a:pt x="14" y="580"/>
                    </a:lnTo>
                    <a:lnTo>
                      <a:pt x="18" y="578"/>
                    </a:lnTo>
                    <a:lnTo>
                      <a:pt x="23" y="576"/>
                    </a:lnTo>
                    <a:lnTo>
                      <a:pt x="28" y="574"/>
                    </a:lnTo>
                    <a:lnTo>
                      <a:pt x="32" y="572"/>
                    </a:lnTo>
                    <a:lnTo>
                      <a:pt x="37" y="570"/>
                    </a:lnTo>
                    <a:lnTo>
                      <a:pt x="42" y="568"/>
                    </a:lnTo>
                    <a:lnTo>
                      <a:pt x="46" y="566"/>
                    </a:lnTo>
                    <a:lnTo>
                      <a:pt x="51" y="564"/>
                    </a:lnTo>
                    <a:lnTo>
                      <a:pt x="55" y="562"/>
                    </a:lnTo>
                    <a:lnTo>
                      <a:pt x="60" y="560"/>
                    </a:lnTo>
                    <a:lnTo>
                      <a:pt x="65" y="558"/>
                    </a:lnTo>
                    <a:lnTo>
                      <a:pt x="69" y="556"/>
                    </a:lnTo>
                    <a:lnTo>
                      <a:pt x="74" y="554"/>
                    </a:lnTo>
                    <a:lnTo>
                      <a:pt x="78" y="552"/>
                    </a:lnTo>
                    <a:lnTo>
                      <a:pt x="83" y="550"/>
                    </a:lnTo>
                    <a:lnTo>
                      <a:pt x="88" y="548"/>
                    </a:lnTo>
                    <a:lnTo>
                      <a:pt x="92" y="546"/>
                    </a:lnTo>
                    <a:lnTo>
                      <a:pt x="97" y="544"/>
                    </a:lnTo>
                    <a:lnTo>
                      <a:pt x="101" y="543"/>
                    </a:lnTo>
                    <a:lnTo>
                      <a:pt x="106" y="541"/>
                    </a:lnTo>
                    <a:lnTo>
                      <a:pt x="111" y="539"/>
                    </a:lnTo>
                    <a:lnTo>
                      <a:pt x="115" y="537"/>
                    </a:lnTo>
                    <a:lnTo>
                      <a:pt x="120" y="535"/>
                    </a:lnTo>
                    <a:lnTo>
                      <a:pt x="124" y="533"/>
                    </a:lnTo>
                    <a:lnTo>
                      <a:pt x="129" y="531"/>
                    </a:lnTo>
                    <a:lnTo>
                      <a:pt x="134" y="529"/>
                    </a:lnTo>
                    <a:lnTo>
                      <a:pt x="138" y="527"/>
                    </a:lnTo>
                    <a:lnTo>
                      <a:pt x="143" y="525"/>
                    </a:lnTo>
                    <a:lnTo>
                      <a:pt x="147" y="523"/>
                    </a:lnTo>
                    <a:lnTo>
                      <a:pt x="152" y="521"/>
                    </a:lnTo>
                    <a:lnTo>
                      <a:pt x="157" y="519"/>
                    </a:lnTo>
                    <a:lnTo>
                      <a:pt x="161" y="517"/>
                    </a:lnTo>
                    <a:lnTo>
                      <a:pt x="166" y="515"/>
                    </a:lnTo>
                    <a:lnTo>
                      <a:pt x="170" y="513"/>
                    </a:lnTo>
                    <a:lnTo>
                      <a:pt x="175" y="511"/>
                    </a:lnTo>
                    <a:lnTo>
                      <a:pt x="180" y="509"/>
                    </a:lnTo>
                    <a:lnTo>
                      <a:pt x="184" y="507"/>
                    </a:lnTo>
                    <a:lnTo>
                      <a:pt x="189" y="505"/>
                    </a:lnTo>
                    <a:lnTo>
                      <a:pt x="194" y="503"/>
                    </a:lnTo>
                    <a:lnTo>
                      <a:pt x="198" y="501"/>
                    </a:lnTo>
                    <a:lnTo>
                      <a:pt x="203" y="499"/>
                    </a:lnTo>
                    <a:lnTo>
                      <a:pt x="207" y="497"/>
                    </a:lnTo>
                    <a:lnTo>
                      <a:pt x="212" y="495"/>
                    </a:lnTo>
                    <a:lnTo>
                      <a:pt x="217" y="494"/>
                    </a:lnTo>
                    <a:lnTo>
                      <a:pt x="221" y="492"/>
                    </a:lnTo>
                    <a:lnTo>
                      <a:pt x="226" y="490"/>
                    </a:lnTo>
                    <a:lnTo>
                      <a:pt x="230" y="488"/>
                    </a:lnTo>
                    <a:lnTo>
                      <a:pt x="235" y="486"/>
                    </a:lnTo>
                    <a:lnTo>
                      <a:pt x="240" y="484"/>
                    </a:lnTo>
                    <a:lnTo>
                      <a:pt x="244" y="482"/>
                    </a:lnTo>
                    <a:lnTo>
                      <a:pt x="249" y="480"/>
                    </a:lnTo>
                    <a:lnTo>
                      <a:pt x="253" y="478"/>
                    </a:lnTo>
                    <a:lnTo>
                      <a:pt x="258" y="476"/>
                    </a:lnTo>
                    <a:lnTo>
                      <a:pt x="263" y="474"/>
                    </a:lnTo>
                    <a:lnTo>
                      <a:pt x="267" y="472"/>
                    </a:lnTo>
                    <a:lnTo>
                      <a:pt x="272" y="470"/>
                    </a:lnTo>
                    <a:lnTo>
                      <a:pt x="276" y="468"/>
                    </a:lnTo>
                    <a:lnTo>
                      <a:pt x="281" y="466"/>
                    </a:lnTo>
                    <a:lnTo>
                      <a:pt x="286" y="464"/>
                    </a:lnTo>
                    <a:lnTo>
                      <a:pt x="290" y="462"/>
                    </a:lnTo>
                    <a:lnTo>
                      <a:pt x="295" y="460"/>
                    </a:lnTo>
                    <a:lnTo>
                      <a:pt x="300" y="458"/>
                    </a:lnTo>
                    <a:lnTo>
                      <a:pt x="304" y="456"/>
                    </a:lnTo>
                    <a:lnTo>
                      <a:pt x="309" y="454"/>
                    </a:lnTo>
                    <a:lnTo>
                      <a:pt x="313" y="452"/>
                    </a:lnTo>
                    <a:lnTo>
                      <a:pt x="318" y="450"/>
                    </a:lnTo>
                    <a:lnTo>
                      <a:pt x="323" y="448"/>
                    </a:lnTo>
                    <a:lnTo>
                      <a:pt x="327" y="446"/>
                    </a:lnTo>
                    <a:lnTo>
                      <a:pt x="332" y="445"/>
                    </a:lnTo>
                    <a:lnTo>
                      <a:pt x="336" y="443"/>
                    </a:lnTo>
                    <a:lnTo>
                      <a:pt x="341" y="441"/>
                    </a:lnTo>
                    <a:lnTo>
                      <a:pt x="346" y="439"/>
                    </a:lnTo>
                    <a:lnTo>
                      <a:pt x="350" y="437"/>
                    </a:lnTo>
                    <a:lnTo>
                      <a:pt x="355" y="435"/>
                    </a:lnTo>
                    <a:lnTo>
                      <a:pt x="359" y="433"/>
                    </a:lnTo>
                    <a:lnTo>
                      <a:pt x="364" y="431"/>
                    </a:lnTo>
                    <a:lnTo>
                      <a:pt x="369" y="429"/>
                    </a:lnTo>
                    <a:lnTo>
                      <a:pt x="373" y="427"/>
                    </a:lnTo>
                    <a:lnTo>
                      <a:pt x="378" y="425"/>
                    </a:lnTo>
                    <a:lnTo>
                      <a:pt x="382" y="423"/>
                    </a:lnTo>
                    <a:lnTo>
                      <a:pt x="387" y="421"/>
                    </a:lnTo>
                    <a:lnTo>
                      <a:pt x="392" y="419"/>
                    </a:lnTo>
                    <a:lnTo>
                      <a:pt x="396" y="417"/>
                    </a:lnTo>
                    <a:lnTo>
                      <a:pt x="401" y="415"/>
                    </a:lnTo>
                    <a:lnTo>
                      <a:pt x="405" y="413"/>
                    </a:lnTo>
                    <a:lnTo>
                      <a:pt x="410" y="411"/>
                    </a:lnTo>
                    <a:lnTo>
                      <a:pt x="415" y="409"/>
                    </a:lnTo>
                    <a:lnTo>
                      <a:pt x="419" y="407"/>
                    </a:lnTo>
                    <a:lnTo>
                      <a:pt x="424" y="405"/>
                    </a:lnTo>
                    <a:lnTo>
                      <a:pt x="429" y="403"/>
                    </a:lnTo>
                    <a:lnTo>
                      <a:pt x="433" y="401"/>
                    </a:lnTo>
                    <a:lnTo>
                      <a:pt x="438" y="399"/>
                    </a:lnTo>
                    <a:lnTo>
                      <a:pt x="442" y="397"/>
                    </a:lnTo>
                    <a:lnTo>
                      <a:pt x="447" y="396"/>
                    </a:lnTo>
                    <a:lnTo>
                      <a:pt x="452" y="394"/>
                    </a:lnTo>
                    <a:lnTo>
                      <a:pt x="456" y="392"/>
                    </a:lnTo>
                    <a:lnTo>
                      <a:pt x="461" y="390"/>
                    </a:lnTo>
                    <a:lnTo>
                      <a:pt x="465" y="388"/>
                    </a:lnTo>
                    <a:lnTo>
                      <a:pt x="470" y="386"/>
                    </a:lnTo>
                    <a:lnTo>
                      <a:pt x="475" y="384"/>
                    </a:lnTo>
                    <a:lnTo>
                      <a:pt x="479" y="382"/>
                    </a:lnTo>
                    <a:lnTo>
                      <a:pt x="484" y="380"/>
                    </a:lnTo>
                    <a:lnTo>
                      <a:pt x="488" y="378"/>
                    </a:lnTo>
                    <a:lnTo>
                      <a:pt x="493" y="376"/>
                    </a:lnTo>
                    <a:lnTo>
                      <a:pt x="498" y="374"/>
                    </a:lnTo>
                    <a:lnTo>
                      <a:pt x="502" y="372"/>
                    </a:lnTo>
                    <a:lnTo>
                      <a:pt x="507" y="370"/>
                    </a:lnTo>
                    <a:lnTo>
                      <a:pt x="511" y="368"/>
                    </a:lnTo>
                    <a:lnTo>
                      <a:pt x="516" y="366"/>
                    </a:lnTo>
                    <a:lnTo>
                      <a:pt x="521" y="364"/>
                    </a:lnTo>
                    <a:lnTo>
                      <a:pt x="525" y="362"/>
                    </a:lnTo>
                    <a:lnTo>
                      <a:pt x="530" y="360"/>
                    </a:lnTo>
                    <a:lnTo>
                      <a:pt x="535" y="358"/>
                    </a:lnTo>
                    <a:lnTo>
                      <a:pt x="539" y="356"/>
                    </a:lnTo>
                    <a:lnTo>
                      <a:pt x="544" y="354"/>
                    </a:lnTo>
                    <a:lnTo>
                      <a:pt x="548" y="352"/>
                    </a:lnTo>
                    <a:lnTo>
                      <a:pt x="553" y="350"/>
                    </a:lnTo>
                    <a:lnTo>
                      <a:pt x="558" y="348"/>
                    </a:lnTo>
                    <a:lnTo>
                      <a:pt x="562" y="347"/>
                    </a:lnTo>
                    <a:lnTo>
                      <a:pt x="567" y="345"/>
                    </a:lnTo>
                    <a:lnTo>
                      <a:pt x="571" y="343"/>
                    </a:lnTo>
                    <a:lnTo>
                      <a:pt x="576" y="341"/>
                    </a:lnTo>
                    <a:lnTo>
                      <a:pt x="581" y="339"/>
                    </a:lnTo>
                    <a:lnTo>
                      <a:pt x="585" y="337"/>
                    </a:lnTo>
                    <a:lnTo>
                      <a:pt x="590" y="335"/>
                    </a:lnTo>
                    <a:lnTo>
                      <a:pt x="594" y="333"/>
                    </a:lnTo>
                    <a:lnTo>
                      <a:pt x="599" y="331"/>
                    </a:lnTo>
                    <a:lnTo>
                      <a:pt x="604" y="329"/>
                    </a:lnTo>
                    <a:lnTo>
                      <a:pt x="608" y="327"/>
                    </a:lnTo>
                    <a:lnTo>
                      <a:pt x="613" y="325"/>
                    </a:lnTo>
                    <a:lnTo>
                      <a:pt x="617" y="323"/>
                    </a:lnTo>
                    <a:lnTo>
                      <a:pt x="622" y="321"/>
                    </a:lnTo>
                    <a:lnTo>
                      <a:pt x="627" y="319"/>
                    </a:lnTo>
                    <a:lnTo>
                      <a:pt x="631" y="317"/>
                    </a:lnTo>
                    <a:lnTo>
                      <a:pt x="636" y="315"/>
                    </a:lnTo>
                    <a:lnTo>
                      <a:pt x="640" y="313"/>
                    </a:lnTo>
                    <a:lnTo>
                      <a:pt x="645" y="311"/>
                    </a:lnTo>
                    <a:lnTo>
                      <a:pt x="650" y="309"/>
                    </a:lnTo>
                    <a:lnTo>
                      <a:pt x="654" y="307"/>
                    </a:lnTo>
                    <a:lnTo>
                      <a:pt x="659" y="305"/>
                    </a:lnTo>
                    <a:lnTo>
                      <a:pt x="663" y="303"/>
                    </a:lnTo>
                    <a:lnTo>
                      <a:pt x="668" y="301"/>
                    </a:lnTo>
                    <a:lnTo>
                      <a:pt x="673" y="299"/>
                    </a:lnTo>
                    <a:lnTo>
                      <a:pt x="677" y="298"/>
                    </a:lnTo>
                    <a:lnTo>
                      <a:pt x="682" y="296"/>
                    </a:lnTo>
                    <a:lnTo>
                      <a:pt x="687" y="294"/>
                    </a:lnTo>
                    <a:lnTo>
                      <a:pt x="691" y="292"/>
                    </a:lnTo>
                    <a:lnTo>
                      <a:pt x="696" y="290"/>
                    </a:lnTo>
                    <a:lnTo>
                      <a:pt x="700" y="288"/>
                    </a:lnTo>
                    <a:lnTo>
                      <a:pt x="705" y="286"/>
                    </a:lnTo>
                    <a:lnTo>
                      <a:pt x="710" y="284"/>
                    </a:lnTo>
                    <a:lnTo>
                      <a:pt x="714" y="282"/>
                    </a:lnTo>
                    <a:lnTo>
                      <a:pt x="719" y="280"/>
                    </a:lnTo>
                    <a:lnTo>
                      <a:pt x="723" y="278"/>
                    </a:lnTo>
                    <a:lnTo>
                      <a:pt x="728" y="276"/>
                    </a:lnTo>
                    <a:lnTo>
                      <a:pt x="733" y="274"/>
                    </a:lnTo>
                    <a:lnTo>
                      <a:pt x="737" y="272"/>
                    </a:lnTo>
                    <a:lnTo>
                      <a:pt x="742" y="270"/>
                    </a:lnTo>
                    <a:lnTo>
                      <a:pt x="746" y="268"/>
                    </a:lnTo>
                    <a:lnTo>
                      <a:pt x="751" y="266"/>
                    </a:lnTo>
                    <a:lnTo>
                      <a:pt x="756" y="264"/>
                    </a:lnTo>
                    <a:lnTo>
                      <a:pt x="760" y="262"/>
                    </a:lnTo>
                    <a:lnTo>
                      <a:pt x="765" y="260"/>
                    </a:lnTo>
                    <a:lnTo>
                      <a:pt x="769" y="258"/>
                    </a:lnTo>
                    <a:lnTo>
                      <a:pt x="774" y="256"/>
                    </a:lnTo>
                    <a:lnTo>
                      <a:pt x="779" y="254"/>
                    </a:lnTo>
                    <a:lnTo>
                      <a:pt x="783" y="252"/>
                    </a:lnTo>
                    <a:lnTo>
                      <a:pt x="788" y="250"/>
                    </a:lnTo>
                    <a:lnTo>
                      <a:pt x="792" y="249"/>
                    </a:lnTo>
                    <a:lnTo>
                      <a:pt x="797" y="247"/>
                    </a:lnTo>
                    <a:lnTo>
                      <a:pt x="802" y="245"/>
                    </a:lnTo>
                    <a:lnTo>
                      <a:pt x="806" y="243"/>
                    </a:lnTo>
                    <a:lnTo>
                      <a:pt x="811" y="241"/>
                    </a:lnTo>
                    <a:lnTo>
                      <a:pt x="816" y="239"/>
                    </a:lnTo>
                    <a:lnTo>
                      <a:pt x="820" y="237"/>
                    </a:lnTo>
                    <a:lnTo>
                      <a:pt x="825" y="235"/>
                    </a:lnTo>
                    <a:lnTo>
                      <a:pt x="829" y="233"/>
                    </a:lnTo>
                    <a:lnTo>
                      <a:pt x="834" y="231"/>
                    </a:lnTo>
                    <a:lnTo>
                      <a:pt x="839" y="229"/>
                    </a:lnTo>
                    <a:lnTo>
                      <a:pt x="843" y="227"/>
                    </a:lnTo>
                    <a:lnTo>
                      <a:pt x="848" y="225"/>
                    </a:lnTo>
                    <a:lnTo>
                      <a:pt x="852" y="223"/>
                    </a:lnTo>
                    <a:lnTo>
                      <a:pt x="857" y="221"/>
                    </a:lnTo>
                    <a:lnTo>
                      <a:pt x="862" y="219"/>
                    </a:lnTo>
                    <a:lnTo>
                      <a:pt x="866" y="217"/>
                    </a:lnTo>
                    <a:lnTo>
                      <a:pt x="871" y="215"/>
                    </a:lnTo>
                    <a:lnTo>
                      <a:pt x="875" y="213"/>
                    </a:lnTo>
                    <a:lnTo>
                      <a:pt x="880" y="211"/>
                    </a:lnTo>
                    <a:lnTo>
                      <a:pt x="885" y="209"/>
                    </a:lnTo>
                    <a:lnTo>
                      <a:pt x="889" y="207"/>
                    </a:lnTo>
                    <a:lnTo>
                      <a:pt x="894" y="205"/>
                    </a:lnTo>
                    <a:lnTo>
                      <a:pt x="898" y="203"/>
                    </a:lnTo>
                    <a:lnTo>
                      <a:pt x="903" y="201"/>
                    </a:lnTo>
                    <a:lnTo>
                      <a:pt x="908" y="199"/>
                    </a:lnTo>
                    <a:lnTo>
                      <a:pt x="912" y="198"/>
                    </a:lnTo>
                    <a:lnTo>
                      <a:pt x="917" y="196"/>
                    </a:lnTo>
                    <a:lnTo>
                      <a:pt x="922" y="194"/>
                    </a:lnTo>
                    <a:lnTo>
                      <a:pt x="926" y="192"/>
                    </a:lnTo>
                    <a:lnTo>
                      <a:pt x="931" y="190"/>
                    </a:lnTo>
                    <a:lnTo>
                      <a:pt x="935" y="188"/>
                    </a:lnTo>
                    <a:lnTo>
                      <a:pt x="940" y="186"/>
                    </a:lnTo>
                    <a:lnTo>
                      <a:pt x="945" y="184"/>
                    </a:lnTo>
                    <a:lnTo>
                      <a:pt x="949" y="182"/>
                    </a:lnTo>
                    <a:lnTo>
                      <a:pt x="954" y="180"/>
                    </a:lnTo>
                    <a:lnTo>
                      <a:pt x="958" y="178"/>
                    </a:lnTo>
                    <a:lnTo>
                      <a:pt x="963" y="176"/>
                    </a:lnTo>
                    <a:lnTo>
                      <a:pt x="968" y="174"/>
                    </a:lnTo>
                    <a:lnTo>
                      <a:pt x="972" y="172"/>
                    </a:lnTo>
                    <a:lnTo>
                      <a:pt x="977" y="170"/>
                    </a:lnTo>
                    <a:lnTo>
                      <a:pt x="981" y="168"/>
                    </a:lnTo>
                    <a:lnTo>
                      <a:pt x="986" y="166"/>
                    </a:lnTo>
                    <a:lnTo>
                      <a:pt x="991" y="164"/>
                    </a:lnTo>
                    <a:lnTo>
                      <a:pt x="995" y="162"/>
                    </a:lnTo>
                    <a:lnTo>
                      <a:pt x="1000" y="160"/>
                    </a:lnTo>
                    <a:lnTo>
                      <a:pt x="1004" y="158"/>
                    </a:lnTo>
                    <a:lnTo>
                      <a:pt x="1009" y="156"/>
                    </a:lnTo>
                    <a:lnTo>
                      <a:pt x="1014" y="154"/>
                    </a:lnTo>
                    <a:lnTo>
                      <a:pt x="1018" y="152"/>
                    </a:lnTo>
                    <a:lnTo>
                      <a:pt x="1023" y="150"/>
                    </a:lnTo>
                    <a:lnTo>
                      <a:pt x="1027" y="149"/>
                    </a:lnTo>
                    <a:lnTo>
                      <a:pt x="1032" y="147"/>
                    </a:lnTo>
                    <a:lnTo>
                      <a:pt x="1037" y="145"/>
                    </a:lnTo>
                    <a:lnTo>
                      <a:pt x="1041" y="143"/>
                    </a:lnTo>
                    <a:lnTo>
                      <a:pt x="1046" y="141"/>
                    </a:lnTo>
                    <a:lnTo>
                      <a:pt x="1050" y="139"/>
                    </a:lnTo>
                    <a:lnTo>
                      <a:pt x="1055" y="137"/>
                    </a:lnTo>
                    <a:lnTo>
                      <a:pt x="1060" y="135"/>
                    </a:lnTo>
                    <a:lnTo>
                      <a:pt x="1064" y="133"/>
                    </a:lnTo>
                    <a:lnTo>
                      <a:pt x="1069" y="131"/>
                    </a:lnTo>
                    <a:lnTo>
                      <a:pt x="1074" y="129"/>
                    </a:lnTo>
                    <a:lnTo>
                      <a:pt x="1078" y="127"/>
                    </a:lnTo>
                    <a:lnTo>
                      <a:pt x="1083" y="125"/>
                    </a:lnTo>
                    <a:lnTo>
                      <a:pt x="1087" y="123"/>
                    </a:lnTo>
                    <a:lnTo>
                      <a:pt x="1092" y="121"/>
                    </a:lnTo>
                    <a:lnTo>
                      <a:pt x="1097" y="119"/>
                    </a:lnTo>
                    <a:lnTo>
                      <a:pt x="1101" y="117"/>
                    </a:lnTo>
                    <a:lnTo>
                      <a:pt x="1106" y="115"/>
                    </a:lnTo>
                    <a:lnTo>
                      <a:pt x="1110" y="113"/>
                    </a:lnTo>
                    <a:lnTo>
                      <a:pt x="1115" y="111"/>
                    </a:lnTo>
                    <a:lnTo>
                      <a:pt x="1120" y="109"/>
                    </a:lnTo>
                    <a:lnTo>
                      <a:pt x="1124" y="107"/>
                    </a:lnTo>
                    <a:lnTo>
                      <a:pt x="1129" y="105"/>
                    </a:lnTo>
                    <a:lnTo>
                      <a:pt x="1133" y="103"/>
                    </a:lnTo>
                    <a:lnTo>
                      <a:pt x="1138" y="101"/>
                    </a:lnTo>
                    <a:lnTo>
                      <a:pt x="1143" y="100"/>
                    </a:lnTo>
                    <a:lnTo>
                      <a:pt x="1147" y="98"/>
                    </a:lnTo>
                    <a:lnTo>
                      <a:pt x="1152" y="96"/>
                    </a:lnTo>
                    <a:lnTo>
                      <a:pt x="1156" y="94"/>
                    </a:lnTo>
                    <a:lnTo>
                      <a:pt x="1161" y="92"/>
                    </a:lnTo>
                    <a:lnTo>
                      <a:pt x="1166" y="90"/>
                    </a:lnTo>
                    <a:lnTo>
                      <a:pt x="1170" y="88"/>
                    </a:lnTo>
                    <a:lnTo>
                      <a:pt x="1175" y="86"/>
                    </a:lnTo>
                    <a:lnTo>
                      <a:pt x="1179" y="84"/>
                    </a:lnTo>
                    <a:lnTo>
                      <a:pt x="1184" y="82"/>
                    </a:lnTo>
                    <a:lnTo>
                      <a:pt x="1189" y="80"/>
                    </a:lnTo>
                    <a:lnTo>
                      <a:pt x="1193" y="78"/>
                    </a:lnTo>
                    <a:lnTo>
                      <a:pt x="1198" y="76"/>
                    </a:lnTo>
                    <a:lnTo>
                      <a:pt x="1203" y="74"/>
                    </a:lnTo>
                    <a:lnTo>
                      <a:pt x="1207" y="72"/>
                    </a:lnTo>
                    <a:lnTo>
                      <a:pt x="1212" y="70"/>
                    </a:lnTo>
                    <a:lnTo>
                      <a:pt x="1216" y="68"/>
                    </a:lnTo>
                    <a:lnTo>
                      <a:pt x="1221" y="66"/>
                    </a:lnTo>
                    <a:lnTo>
                      <a:pt x="1226" y="64"/>
                    </a:lnTo>
                    <a:lnTo>
                      <a:pt x="1230" y="62"/>
                    </a:lnTo>
                    <a:lnTo>
                      <a:pt x="1235" y="60"/>
                    </a:lnTo>
                    <a:lnTo>
                      <a:pt x="1239" y="58"/>
                    </a:lnTo>
                    <a:lnTo>
                      <a:pt x="1244" y="56"/>
                    </a:lnTo>
                    <a:lnTo>
                      <a:pt x="1249" y="54"/>
                    </a:lnTo>
                    <a:lnTo>
                      <a:pt x="1253" y="52"/>
                    </a:lnTo>
                    <a:lnTo>
                      <a:pt x="1258" y="51"/>
                    </a:lnTo>
                    <a:lnTo>
                      <a:pt x="1262" y="49"/>
                    </a:lnTo>
                    <a:lnTo>
                      <a:pt x="1267" y="47"/>
                    </a:lnTo>
                    <a:lnTo>
                      <a:pt x="1272" y="45"/>
                    </a:lnTo>
                    <a:lnTo>
                      <a:pt x="1276" y="43"/>
                    </a:lnTo>
                    <a:lnTo>
                      <a:pt x="1281" y="41"/>
                    </a:lnTo>
                    <a:lnTo>
                      <a:pt x="1285" y="39"/>
                    </a:lnTo>
                    <a:lnTo>
                      <a:pt x="1290" y="37"/>
                    </a:lnTo>
                    <a:lnTo>
                      <a:pt x="1295" y="35"/>
                    </a:lnTo>
                    <a:lnTo>
                      <a:pt x="1299" y="33"/>
                    </a:lnTo>
                    <a:lnTo>
                      <a:pt x="1304" y="31"/>
                    </a:lnTo>
                    <a:lnTo>
                      <a:pt x="1309" y="29"/>
                    </a:lnTo>
                    <a:lnTo>
                      <a:pt x="1313" y="27"/>
                    </a:lnTo>
                    <a:lnTo>
                      <a:pt x="1318" y="25"/>
                    </a:lnTo>
                    <a:lnTo>
                      <a:pt x="1322" y="23"/>
                    </a:lnTo>
                    <a:lnTo>
                      <a:pt x="1327" y="21"/>
                    </a:lnTo>
                    <a:lnTo>
                      <a:pt x="1332" y="19"/>
                    </a:lnTo>
                    <a:lnTo>
                      <a:pt x="1336" y="17"/>
                    </a:lnTo>
                    <a:lnTo>
                      <a:pt x="1341" y="15"/>
                    </a:lnTo>
                    <a:lnTo>
                      <a:pt x="1345" y="13"/>
                    </a:lnTo>
                    <a:lnTo>
                      <a:pt x="1350" y="11"/>
                    </a:lnTo>
                    <a:lnTo>
                      <a:pt x="1355" y="9"/>
                    </a:lnTo>
                    <a:lnTo>
                      <a:pt x="1359" y="7"/>
                    </a:lnTo>
                    <a:lnTo>
                      <a:pt x="1364" y="5"/>
                    </a:lnTo>
                    <a:lnTo>
                      <a:pt x="1368" y="3"/>
                    </a:lnTo>
                    <a:lnTo>
                      <a:pt x="1373" y="2"/>
                    </a:lnTo>
                    <a:lnTo>
                      <a:pt x="1378" y="0"/>
                    </a:lnTo>
                  </a:path>
                </a:pathLst>
              </a:cu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115"/>
              <p:cNvSpPr>
                <a:spLocks/>
              </p:cNvSpPr>
              <p:nvPr/>
            </p:nvSpPr>
            <p:spPr bwMode="auto">
              <a:xfrm>
                <a:off x="660" y="2628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16"/>
              <p:cNvSpPr>
                <a:spLocks/>
              </p:cNvSpPr>
              <p:nvPr/>
            </p:nvSpPr>
            <p:spPr bwMode="auto">
              <a:xfrm>
                <a:off x="709" y="2691"/>
                <a:ext cx="49" cy="45"/>
              </a:xfrm>
              <a:custGeom>
                <a:avLst/>
                <a:gdLst>
                  <a:gd name="T0" fmla="*/ 24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4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4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117"/>
              <p:cNvSpPr>
                <a:spLocks/>
              </p:cNvSpPr>
              <p:nvPr/>
            </p:nvSpPr>
            <p:spPr bwMode="auto">
              <a:xfrm>
                <a:off x="758" y="2495"/>
                <a:ext cx="48" cy="42"/>
              </a:xfrm>
              <a:custGeom>
                <a:avLst/>
                <a:gdLst>
                  <a:gd name="T0" fmla="*/ 24 w 48"/>
                  <a:gd name="T1" fmla="*/ 0 h 42"/>
                  <a:gd name="T2" fmla="*/ 0 w 48"/>
                  <a:gd name="T3" fmla="*/ 42 h 42"/>
                  <a:gd name="T4" fmla="*/ 48 w 48"/>
                  <a:gd name="T5" fmla="*/ 42 h 42"/>
                  <a:gd name="T6" fmla="*/ 24 w 48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2">
                    <a:moveTo>
                      <a:pt x="24" y="0"/>
                    </a:moveTo>
                    <a:lnTo>
                      <a:pt x="0" y="42"/>
                    </a:lnTo>
                    <a:lnTo>
                      <a:pt x="48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18"/>
              <p:cNvSpPr>
                <a:spLocks/>
              </p:cNvSpPr>
              <p:nvPr/>
            </p:nvSpPr>
            <p:spPr bwMode="auto">
              <a:xfrm>
                <a:off x="806" y="2411"/>
                <a:ext cx="49" cy="46"/>
              </a:xfrm>
              <a:custGeom>
                <a:avLst/>
                <a:gdLst>
                  <a:gd name="T0" fmla="*/ 25 w 49"/>
                  <a:gd name="T1" fmla="*/ 0 h 46"/>
                  <a:gd name="T2" fmla="*/ 0 w 49"/>
                  <a:gd name="T3" fmla="*/ 46 h 46"/>
                  <a:gd name="T4" fmla="*/ 49 w 49"/>
                  <a:gd name="T5" fmla="*/ 46 h 46"/>
                  <a:gd name="T6" fmla="*/ 25 w 49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6">
                    <a:moveTo>
                      <a:pt x="25" y="0"/>
                    </a:moveTo>
                    <a:lnTo>
                      <a:pt x="0" y="46"/>
                    </a:lnTo>
                    <a:lnTo>
                      <a:pt x="49" y="4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19"/>
              <p:cNvSpPr>
                <a:spLocks/>
              </p:cNvSpPr>
              <p:nvPr/>
            </p:nvSpPr>
            <p:spPr bwMode="auto">
              <a:xfrm>
                <a:off x="852" y="2401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120"/>
              <p:cNvSpPr>
                <a:spLocks/>
              </p:cNvSpPr>
              <p:nvPr/>
            </p:nvSpPr>
            <p:spPr bwMode="auto">
              <a:xfrm>
                <a:off x="901" y="2443"/>
                <a:ext cx="52" cy="45"/>
              </a:xfrm>
              <a:custGeom>
                <a:avLst/>
                <a:gdLst>
                  <a:gd name="T0" fmla="*/ 28 w 52"/>
                  <a:gd name="T1" fmla="*/ 0 h 45"/>
                  <a:gd name="T2" fmla="*/ 0 w 52"/>
                  <a:gd name="T3" fmla="*/ 45 h 45"/>
                  <a:gd name="T4" fmla="*/ 52 w 52"/>
                  <a:gd name="T5" fmla="*/ 45 h 45"/>
                  <a:gd name="T6" fmla="*/ 28 w 5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5">
                    <a:moveTo>
                      <a:pt x="28" y="0"/>
                    </a:moveTo>
                    <a:lnTo>
                      <a:pt x="0" y="45"/>
                    </a:lnTo>
                    <a:lnTo>
                      <a:pt x="52" y="4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21"/>
              <p:cNvSpPr>
                <a:spLocks/>
              </p:cNvSpPr>
              <p:nvPr/>
            </p:nvSpPr>
            <p:spPr bwMode="auto">
              <a:xfrm>
                <a:off x="950" y="2390"/>
                <a:ext cx="52" cy="46"/>
              </a:xfrm>
              <a:custGeom>
                <a:avLst/>
                <a:gdLst>
                  <a:gd name="T0" fmla="*/ 27 w 52"/>
                  <a:gd name="T1" fmla="*/ 0 h 46"/>
                  <a:gd name="T2" fmla="*/ 0 w 52"/>
                  <a:gd name="T3" fmla="*/ 46 h 46"/>
                  <a:gd name="T4" fmla="*/ 52 w 52"/>
                  <a:gd name="T5" fmla="*/ 46 h 46"/>
                  <a:gd name="T6" fmla="*/ 27 w 52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6">
                    <a:moveTo>
                      <a:pt x="27" y="0"/>
                    </a:moveTo>
                    <a:lnTo>
                      <a:pt x="0" y="46"/>
                    </a:lnTo>
                    <a:lnTo>
                      <a:pt x="52" y="4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22"/>
              <p:cNvSpPr>
                <a:spLocks/>
              </p:cNvSpPr>
              <p:nvPr/>
            </p:nvSpPr>
            <p:spPr bwMode="auto">
              <a:xfrm>
                <a:off x="998" y="2293"/>
                <a:ext cx="53" cy="42"/>
              </a:xfrm>
              <a:custGeom>
                <a:avLst/>
                <a:gdLst>
                  <a:gd name="T0" fmla="*/ 25 w 53"/>
                  <a:gd name="T1" fmla="*/ 0 h 42"/>
                  <a:gd name="T2" fmla="*/ 0 w 53"/>
                  <a:gd name="T3" fmla="*/ 42 h 42"/>
                  <a:gd name="T4" fmla="*/ 53 w 53"/>
                  <a:gd name="T5" fmla="*/ 42 h 42"/>
                  <a:gd name="T6" fmla="*/ 25 w 53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2">
                    <a:moveTo>
                      <a:pt x="25" y="0"/>
                    </a:moveTo>
                    <a:lnTo>
                      <a:pt x="0" y="42"/>
                    </a:lnTo>
                    <a:lnTo>
                      <a:pt x="53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23"/>
              <p:cNvSpPr>
                <a:spLocks/>
              </p:cNvSpPr>
              <p:nvPr/>
            </p:nvSpPr>
            <p:spPr bwMode="auto">
              <a:xfrm>
                <a:off x="1047" y="2289"/>
                <a:ext cx="53" cy="46"/>
              </a:xfrm>
              <a:custGeom>
                <a:avLst/>
                <a:gdLst>
                  <a:gd name="T0" fmla="*/ 25 w 53"/>
                  <a:gd name="T1" fmla="*/ 0 h 46"/>
                  <a:gd name="T2" fmla="*/ 0 w 53"/>
                  <a:gd name="T3" fmla="*/ 46 h 46"/>
                  <a:gd name="T4" fmla="*/ 53 w 53"/>
                  <a:gd name="T5" fmla="*/ 46 h 46"/>
                  <a:gd name="T6" fmla="*/ 25 w 5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6">
                    <a:moveTo>
                      <a:pt x="25" y="0"/>
                    </a:moveTo>
                    <a:lnTo>
                      <a:pt x="0" y="46"/>
                    </a:lnTo>
                    <a:lnTo>
                      <a:pt x="53" y="4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24"/>
              <p:cNvSpPr>
                <a:spLocks/>
              </p:cNvSpPr>
              <p:nvPr/>
            </p:nvSpPr>
            <p:spPr bwMode="auto">
              <a:xfrm>
                <a:off x="1096" y="2202"/>
                <a:ext cx="53" cy="42"/>
              </a:xfrm>
              <a:custGeom>
                <a:avLst/>
                <a:gdLst>
                  <a:gd name="T0" fmla="*/ 25 w 53"/>
                  <a:gd name="T1" fmla="*/ 0 h 42"/>
                  <a:gd name="T2" fmla="*/ 0 w 53"/>
                  <a:gd name="T3" fmla="*/ 42 h 42"/>
                  <a:gd name="T4" fmla="*/ 53 w 53"/>
                  <a:gd name="T5" fmla="*/ 42 h 42"/>
                  <a:gd name="T6" fmla="*/ 25 w 53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2">
                    <a:moveTo>
                      <a:pt x="25" y="0"/>
                    </a:moveTo>
                    <a:lnTo>
                      <a:pt x="0" y="42"/>
                    </a:lnTo>
                    <a:lnTo>
                      <a:pt x="53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25"/>
              <p:cNvSpPr>
                <a:spLocks/>
              </p:cNvSpPr>
              <p:nvPr/>
            </p:nvSpPr>
            <p:spPr bwMode="auto">
              <a:xfrm>
                <a:off x="1145" y="2136"/>
                <a:ext cx="49" cy="41"/>
              </a:xfrm>
              <a:custGeom>
                <a:avLst/>
                <a:gdLst>
                  <a:gd name="T0" fmla="*/ 24 w 49"/>
                  <a:gd name="T1" fmla="*/ 0 h 41"/>
                  <a:gd name="T2" fmla="*/ 0 w 49"/>
                  <a:gd name="T3" fmla="*/ 41 h 41"/>
                  <a:gd name="T4" fmla="*/ 49 w 49"/>
                  <a:gd name="T5" fmla="*/ 41 h 41"/>
                  <a:gd name="T6" fmla="*/ 24 w 49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1">
                    <a:moveTo>
                      <a:pt x="24" y="0"/>
                    </a:moveTo>
                    <a:lnTo>
                      <a:pt x="0" y="41"/>
                    </a:lnTo>
                    <a:lnTo>
                      <a:pt x="49" y="4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26"/>
              <p:cNvSpPr>
                <a:spLocks/>
              </p:cNvSpPr>
              <p:nvPr/>
            </p:nvSpPr>
            <p:spPr bwMode="auto">
              <a:xfrm>
                <a:off x="1194" y="2212"/>
                <a:ext cx="49" cy="46"/>
              </a:xfrm>
              <a:custGeom>
                <a:avLst/>
                <a:gdLst>
                  <a:gd name="T0" fmla="*/ 24 w 49"/>
                  <a:gd name="T1" fmla="*/ 0 h 46"/>
                  <a:gd name="T2" fmla="*/ 0 w 49"/>
                  <a:gd name="T3" fmla="*/ 46 h 46"/>
                  <a:gd name="T4" fmla="*/ 49 w 49"/>
                  <a:gd name="T5" fmla="*/ 46 h 46"/>
                  <a:gd name="T6" fmla="*/ 24 w 49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6">
                    <a:moveTo>
                      <a:pt x="24" y="0"/>
                    </a:moveTo>
                    <a:lnTo>
                      <a:pt x="0" y="46"/>
                    </a:lnTo>
                    <a:lnTo>
                      <a:pt x="49" y="4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27"/>
              <p:cNvSpPr>
                <a:spLocks/>
              </p:cNvSpPr>
              <p:nvPr/>
            </p:nvSpPr>
            <p:spPr bwMode="auto">
              <a:xfrm>
                <a:off x="1243" y="2090"/>
                <a:ext cx="49" cy="46"/>
              </a:xfrm>
              <a:custGeom>
                <a:avLst/>
                <a:gdLst>
                  <a:gd name="T0" fmla="*/ 24 w 49"/>
                  <a:gd name="T1" fmla="*/ 0 h 46"/>
                  <a:gd name="T2" fmla="*/ 0 w 49"/>
                  <a:gd name="T3" fmla="*/ 46 h 46"/>
                  <a:gd name="T4" fmla="*/ 49 w 49"/>
                  <a:gd name="T5" fmla="*/ 46 h 46"/>
                  <a:gd name="T6" fmla="*/ 24 w 49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6">
                    <a:moveTo>
                      <a:pt x="24" y="0"/>
                    </a:moveTo>
                    <a:lnTo>
                      <a:pt x="0" y="46"/>
                    </a:lnTo>
                    <a:lnTo>
                      <a:pt x="49" y="4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28"/>
              <p:cNvSpPr>
                <a:spLocks/>
              </p:cNvSpPr>
              <p:nvPr/>
            </p:nvSpPr>
            <p:spPr bwMode="auto">
              <a:xfrm>
                <a:off x="1292" y="2150"/>
                <a:ext cx="49" cy="41"/>
              </a:xfrm>
              <a:custGeom>
                <a:avLst/>
                <a:gdLst>
                  <a:gd name="T0" fmla="*/ 24 w 49"/>
                  <a:gd name="T1" fmla="*/ 0 h 41"/>
                  <a:gd name="T2" fmla="*/ 0 w 49"/>
                  <a:gd name="T3" fmla="*/ 41 h 41"/>
                  <a:gd name="T4" fmla="*/ 49 w 49"/>
                  <a:gd name="T5" fmla="*/ 41 h 41"/>
                  <a:gd name="T6" fmla="*/ 24 w 49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1">
                    <a:moveTo>
                      <a:pt x="24" y="0"/>
                    </a:moveTo>
                    <a:lnTo>
                      <a:pt x="0" y="41"/>
                    </a:lnTo>
                    <a:lnTo>
                      <a:pt x="49" y="4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29"/>
              <p:cNvSpPr>
                <a:spLocks/>
              </p:cNvSpPr>
              <p:nvPr/>
            </p:nvSpPr>
            <p:spPr bwMode="auto">
              <a:xfrm>
                <a:off x="1341" y="2170"/>
                <a:ext cx="48" cy="46"/>
              </a:xfrm>
              <a:custGeom>
                <a:avLst/>
                <a:gdLst>
                  <a:gd name="T0" fmla="*/ 24 w 48"/>
                  <a:gd name="T1" fmla="*/ 0 h 46"/>
                  <a:gd name="T2" fmla="*/ 0 w 48"/>
                  <a:gd name="T3" fmla="*/ 46 h 46"/>
                  <a:gd name="T4" fmla="*/ 48 w 48"/>
                  <a:gd name="T5" fmla="*/ 46 h 46"/>
                  <a:gd name="T6" fmla="*/ 24 w 48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6">
                    <a:moveTo>
                      <a:pt x="24" y="0"/>
                    </a:moveTo>
                    <a:lnTo>
                      <a:pt x="0" y="46"/>
                    </a:lnTo>
                    <a:lnTo>
                      <a:pt x="48" y="4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30"/>
              <p:cNvSpPr>
                <a:spLocks/>
              </p:cNvSpPr>
              <p:nvPr/>
            </p:nvSpPr>
            <p:spPr bwMode="auto">
              <a:xfrm>
                <a:off x="1389" y="2041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131"/>
              <p:cNvSpPr>
                <a:spLocks/>
              </p:cNvSpPr>
              <p:nvPr/>
            </p:nvSpPr>
            <p:spPr bwMode="auto">
              <a:xfrm>
                <a:off x="1435" y="2027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32"/>
              <p:cNvSpPr>
                <a:spLocks/>
              </p:cNvSpPr>
              <p:nvPr/>
            </p:nvSpPr>
            <p:spPr bwMode="auto">
              <a:xfrm>
                <a:off x="1484" y="2104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33"/>
              <p:cNvSpPr>
                <a:spLocks/>
              </p:cNvSpPr>
              <p:nvPr/>
            </p:nvSpPr>
            <p:spPr bwMode="auto">
              <a:xfrm>
                <a:off x="1533" y="1954"/>
                <a:ext cx="52" cy="42"/>
              </a:xfrm>
              <a:custGeom>
                <a:avLst/>
                <a:gdLst>
                  <a:gd name="T0" fmla="*/ 27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7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7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34"/>
              <p:cNvSpPr>
                <a:spLocks/>
              </p:cNvSpPr>
              <p:nvPr/>
            </p:nvSpPr>
            <p:spPr bwMode="auto">
              <a:xfrm>
                <a:off x="1581" y="2013"/>
                <a:ext cx="53" cy="46"/>
              </a:xfrm>
              <a:custGeom>
                <a:avLst/>
                <a:gdLst>
                  <a:gd name="T0" fmla="*/ 25 w 53"/>
                  <a:gd name="T1" fmla="*/ 0 h 46"/>
                  <a:gd name="T2" fmla="*/ 0 w 53"/>
                  <a:gd name="T3" fmla="*/ 46 h 46"/>
                  <a:gd name="T4" fmla="*/ 53 w 53"/>
                  <a:gd name="T5" fmla="*/ 46 h 46"/>
                  <a:gd name="T6" fmla="*/ 25 w 5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6">
                    <a:moveTo>
                      <a:pt x="25" y="0"/>
                    </a:moveTo>
                    <a:lnTo>
                      <a:pt x="0" y="46"/>
                    </a:lnTo>
                    <a:lnTo>
                      <a:pt x="53" y="4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35"/>
              <p:cNvSpPr>
                <a:spLocks/>
              </p:cNvSpPr>
              <p:nvPr/>
            </p:nvSpPr>
            <p:spPr bwMode="auto">
              <a:xfrm>
                <a:off x="1630" y="2090"/>
                <a:ext cx="53" cy="42"/>
              </a:xfrm>
              <a:custGeom>
                <a:avLst/>
                <a:gdLst>
                  <a:gd name="T0" fmla="*/ 25 w 53"/>
                  <a:gd name="T1" fmla="*/ 0 h 42"/>
                  <a:gd name="T2" fmla="*/ 0 w 53"/>
                  <a:gd name="T3" fmla="*/ 42 h 42"/>
                  <a:gd name="T4" fmla="*/ 53 w 53"/>
                  <a:gd name="T5" fmla="*/ 42 h 42"/>
                  <a:gd name="T6" fmla="*/ 25 w 53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2">
                    <a:moveTo>
                      <a:pt x="25" y="0"/>
                    </a:moveTo>
                    <a:lnTo>
                      <a:pt x="0" y="42"/>
                    </a:lnTo>
                    <a:lnTo>
                      <a:pt x="53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36"/>
              <p:cNvSpPr>
                <a:spLocks/>
              </p:cNvSpPr>
              <p:nvPr/>
            </p:nvSpPr>
            <p:spPr bwMode="auto">
              <a:xfrm>
                <a:off x="1679" y="1954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37"/>
              <p:cNvSpPr>
                <a:spLocks/>
              </p:cNvSpPr>
              <p:nvPr/>
            </p:nvSpPr>
            <p:spPr bwMode="auto">
              <a:xfrm>
                <a:off x="1728" y="2069"/>
                <a:ext cx="49" cy="46"/>
              </a:xfrm>
              <a:custGeom>
                <a:avLst/>
                <a:gdLst>
                  <a:gd name="T0" fmla="*/ 24 w 49"/>
                  <a:gd name="T1" fmla="*/ 0 h 46"/>
                  <a:gd name="T2" fmla="*/ 0 w 49"/>
                  <a:gd name="T3" fmla="*/ 46 h 46"/>
                  <a:gd name="T4" fmla="*/ 49 w 49"/>
                  <a:gd name="T5" fmla="*/ 46 h 46"/>
                  <a:gd name="T6" fmla="*/ 24 w 49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6">
                    <a:moveTo>
                      <a:pt x="24" y="0"/>
                    </a:moveTo>
                    <a:lnTo>
                      <a:pt x="0" y="46"/>
                    </a:lnTo>
                    <a:lnTo>
                      <a:pt x="49" y="4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38"/>
              <p:cNvSpPr>
                <a:spLocks/>
              </p:cNvSpPr>
              <p:nvPr/>
            </p:nvSpPr>
            <p:spPr bwMode="auto">
              <a:xfrm>
                <a:off x="1777" y="1978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39"/>
              <p:cNvSpPr>
                <a:spLocks/>
              </p:cNvSpPr>
              <p:nvPr/>
            </p:nvSpPr>
            <p:spPr bwMode="auto">
              <a:xfrm>
                <a:off x="1826" y="1975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40"/>
              <p:cNvSpPr>
                <a:spLocks/>
              </p:cNvSpPr>
              <p:nvPr/>
            </p:nvSpPr>
            <p:spPr bwMode="auto">
              <a:xfrm>
                <a:off x="1875" y="1982"/>
                <a:ext cx="48" cy="42"/>
              </a:xfrm>
              <a:custGeom>
                <a:avLst/>
                <a:gdLst>
                  <a:gd name="T0" fmla="*/ 24 w 48"/>
                  <a:gd name="T1" fmla="*/ 0 h 42"/>
                  <a:gd name="T2" fmla="*/ 0 w 48"/>
                  <a:gd name="T3" fmla="*/ 42 h 42"/>
                  <a:gd name="T4" fmla="*/ 48 w 48"/>
                  <a:gd name="T5" fmla="*/ 42 h 42"/>
                  <a:gd name="T6" fmla="*/ 24 w 48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2">
                    <a:moveTo>
                      <a:pt x="24" y="0"/>
                    </a:moveTo>
                    <a:lnTo>
                      <a:pt x="0" y="42"/>
                    </a:lnTo>
                    <a:lnTo>
                      <a:pt x="48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41"/>
              <p:cNvSpPr>
                <a:spLocks/>
              </p:cNvSpPr>
              <p:nvPr/>
            </p:nvSpPr>
            <p:spPr bwMode="auto">
              <a:xfrm>
                <a:off x="1923" y="1835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42"/>
              <p:cNvSpPr>
                <a:spLocks/>
              </p:cNvSpPr>
              <p:nvPr/>
            </p:nvSpPr>
            <p:spPr bwMode="auto">
              <a:xfrm>
                <a:off x="1972" y="1999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43"/>
              <p:cNvSpPr>
                <a:spLocks/>
              </p:cNvSpPr>
              <p:nvPr/>
            </p:nvSpPr>
            <p:spPr bwMode="auto">
              <a:xfrm>
                <a:off x="2018" y="1839"/>
                <a:ext cx="52" cy="45"/>
              </a:xfrm>
              <a:custGeom>
                <a:avLst/>
                <a:gdLst>
                  <a:gd name="T0" fmla="*/ 28 w 52"/>
                  <a:gd name="T1" fmla="*/ 0 h 45"/>
                  <a:gd name="T2" fmla="*/ 0 w 52"/>
                  <a:gd name="T3" fmla="*/ 45 h 45"/>
                  <a:gd name="T4" fmla="*/ 52 w 52"/>
                  <a:gd name="T5" fmla="*/ 45 h 45"/>
                  <a:gd name="T6" fmla="*/ 28 w 5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5">
                    <a:moveTo>
                      <a:pt x="28" y="0"/>
                    </a:moveTo>
                    <a:lnTo>
                      <a:pt x="0" y="45"/>
                    </a:lnTo>
                    <a:lnTo>
                      <a:pt x="52" y="4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44"/>
              <p:cNvSpPr>
                <a:spLocks/>
              </p:cNvSpPr>
              <p:nvPr/>
            </p:nvSpPr>
            <p:spPr bwMode="auto">
              <a:xfrm>
                <a:off x="2067" y="1916"/>
                <a:ext cx="52" cy="41"/>
              </a:xfrm>
              <a:custGeom>
                <a:avLst/>
                <a:gdLst>
                  <a:gd name="T0" fmla="*/ 28 w 52"/>
                  <a:gd name="T1" fmla="*/ 0 h 41"/>
                  <a:gd name="T2" fmla="*/ 0 w 52"/>
                  <a:gd name="T3" fmla="*/ 41 h 41"/>
                  <a:gd name="T4" fmla="*/ 52 w 52"/>
                  <a:gd name="T5" fmla="*/ 41 h 41"/>
                  <a:gd name="T6" fmla="*/ 28 w 52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1">
                    <a:moveTo>
                      <a:pt x="28" y="0"/>
                    </a:moveTo>
                    <a:lnTo>
                      <a:pt x="0" y="41"/>
                    </a:lnTo>
                    <a:lnTo>
                      <a:pt x="52" y="4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45"/>
              <p:cNvSpPr>
                <a:spLocks/>
              </p:cNvSpPr>
              <p:nvPr/>
            </p:nvSpPr>
            <p:spPr bwMode="auto">
              <a:xfrm>
                <a:off x="2115" y="1923"/>
                <a:ext cx="53" cy="45"/>
              </a:xfrm>
              <a:custGeom>
                <a:avLst/>
                <a:gdLst>
                  <a:gd name="T0" fmla="*/ 25 w 53"/>
                  <a:gd name="T1" fmla="*/ 0 h 45"/>
                  <a:gd name="T2" fmla="*/ 0 w 53"/>
                  <a:gd name="T3" fmla="*/ 45 h 45"/>
                  <a:gd name="T4" fmla="*/ 53 w 53"/>
                  <a:gd name="T5" fmla="*/ 45 h 45"/>
                  <a:gd name="T6" fmla="*/ 25 w 53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5">
                    <a:moveTo>
                      <a:pt x="25" y="0"/>
                    </a:moveTo>
                    <a:lnTo>
                      <a:pt x="0" y="45"/>
                    </a:lnTo>
                    <a:lnTo>
                      <a:pt x="53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46"/>
              <p:cNvSpPr>
                <a:spLocks/>
              </p:cNvSpPr>
              <p:nvPr/>
            </p:nvSpPr>
            <p:spPr bwMode="auto">
              <a:xfrm>
                <a:off x="2164" y="1849"/>
                <a:ext cx="53" cy="46"/>
              </a:xfrm>
              <a:custGeom>
                <a:avLst/>
                <a:gdLst>
                  <a:gd name="T0" fmla="*/ 25 w 53"/>
                  <a:gd name="T1" fmla="*/ 0 h 46"/>
                  <a:gd name="T2" fmla="*/ 0 w 53"/>
                  <a:gd name="T3" fmla="*/ 46 h 46"/>
                  <a:gd name="T4" fmla="*/ 53 w 53"/>
                  <a:gd name="T5" fmla="*/ 46 h 46"/>
                  <a:gd name="T6" fmla="*/ 25 w 5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6">
                    <a:moveTo>
                      <a:pt x="25" y="0"/>
                    </a:moveTo>
                    <a:lnTo>
                      <a:pt x="0" y="46"/>
                    </a:lnTo>
                    <a:lnTo>
                      <a:pt x="53" y="4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47"/>
              <p:cNvSpPr>
                <a:spLocks/>
              </p:cNvSpPr>
              <p:nvPr/>
            </p:nvSpPr>
            <p:spPr bwMode="auto">
              <a:xfrm>
                <a:off x="2213" y="1769"/>
                <a:ext cx="53" cy="42"/>
              </a:xfrm>
              <a:custGeom>
                <a:avLst/>
                <a:gdLst>
                  <a:gd name="T0" fmla="*/ 25 w 53"/>
                  <a:gd name="T1" fmla="*/ 0 h 42"/>
                  <a:gd name="T2" fmla="*/ 0 w 53"/>
                  <a:gd name="T3" fmla="*/ 42 h 42"/>
                  <a:gd name="T4" fmla="*/ 53 w 53"/>
                  <a:gd name="T5" fmla="*/ 42 h 42"/>
                  <a:gd name="T6" fmla="*/ 25 w 53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2">
                    <a:moveTo>
                      <a:pt x="25" y="0"/>
                    </a:moveTo>
                    <a:lnTo>
                      <a:pt x="0" y="42"/>
                    </a:lnTo>
                    <a:lnTo>
                      <a:pt x="53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48"/>
              <p:cNvSpPr>
                <a:spLocks/>
              </p:cNvSpPr>
              <p:nvPr/>
            </p:nvSpPr>
            <p:spPr bwMode="auto">
              <a:xfrm>
                <a:off x="2262" y="1818"/>
                <a:ext cx="49" cy="45"/>
              </a:xfrm>
              <a:custGeom>
                <a:avLst/>
                <a:gdLst>
                  <a:gd name="T0" fmla="*/ 25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5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5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49"/>
              <p:cNvSpPr>
                <a:spLocks/>
              </p:cNvSpPr>
              <p:nvPr/>
            </p:nvSpPr>
            <p:spPr bwMode="auto">
              <a:xfrm>
                <a:off x="2311" y="1818"/>
                <a:ext cx="49" cy="45"/>
              </a:xfrm>
              <a:custGeom>
                <a:avLst/>
                <a:gdLst>
                  <a:gd name="T0" fmla="*/ 24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4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4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50"/>
              <p:cNvSpPr>
                <a:spLocks/>
              </p:cNvSpPr>
              <p:nvPr/>
            </p:nvSpPr>
            <p:spPr bwMode="auto">
              <a:xfrm>
                <a:off x="2360" y="1790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51"/>
              <p:cNvSpPr>
                <a:spLocks/>
              </p:cNvSpPr>
              <p:nvPr/>
            </p:nvSpPr>
            <p:spPr bwMode="auto">
              <a:xfrm>
                <a:off x="2409" y="1734"/>
                <a:ext cx="49" cy="45"/>
              </a:xfrm>
              <a:custGeom>
                <a:avLst/>
                <a:gdLst>
                  <a:gd name="T0" fmla="*/ 24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4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4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52"/>
              <p:cNvSpPr>
                <a:spLocks/>
              </p:cNvSpPr>
              <p:nvPr/>
            </p:nvSpPr>
            <p:spPr bwMode="auto">
              <a:xfrm>
                <a:off x="2458" y="1783"/>
                <a:ext cx="48" cy="45"/>
              </a:xfrm>
              <a:custGeom>
                <a:avLst/>
                <a:gdLst>
                  <a:gd name="T0" fmla="*/ 24 w 48"/>
                  <a:gd name="T1" fmla="*/ 0 h 45"/>
                  <a:gd name="T2" fmla="*/ 0 w 48"/>
                  <a:gd name="T3" fmla="*/ 45 h 45"/>
                  <a:gd name="T4" fmla="*/ 48 w 48"/>
                  <a:gd name="T5" fmla="*/ 45 h 45"/>
                  <a:gd name="T6" fmla="*/ 24 w 48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5">
                    <a:moveTo>
                      <a:pt x="24" y="0"/>
                    </a:moveTo>
                    <a:lnTo>
                      <a:pt x="0" y="45"/>
                    </a:lnTo>
                    <a:lnTo>
                      <a:pt x="48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53"/>
              <p:cNvSpPr>
                <a:spLocks/>
              </p:cNvSpPr>
              <p:nvPr/>
            </p:nvSpPr>
            <p:spPr bwMode="auto">
              <a:xfrm>
                <a:off x="2506" y="1703"/>
                <a:ext cx="49" cy="45"/>
              </a:xfrm>
              <a:custGeom>
                <a:avLst/>
                <a:gdLst>
                  <a:gd name="T0" fmla="*/ 25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5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5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54"/>
              <p:cNvSpPr>
                <a:spLocks/>
              </p:cNvSpPr>
              <p:nvPr/>
            </p:nvSpPr>
            <p:spPr bwMode="auto">
              <a:xfrm>
                <a:off x="2552" y="1762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55"/>
              <p:cNvSpPr>
                <a:spLocks/>
              </p:cNvSpPr>
              <p:nvPr/>
            </p:nvSpPr>
            <p:spPr bwMode="auto">
              <a:xfrm>
                <a:off x="2601" y="1717"/>
                <a:ext cx="52" cy="41"/>
              </a:xfrm>
              <a:custGeom>
                <a:avLst/>
                <a:gdLst>
                  <a:gd name="T0" fmla="*/ 28 w 52"/>
                  <a:gd name="T1" fmla="*/ 0 h 41"/>
                  <a:gd name="T2" fmla="*/ 0 w 52"/>
                  <a:gd name="T3" fmla="*/ 41 h 41"/>
                  <a:gd name="T4" fmla="*/ 52 w 52"/>
                  <a:gd name="T5" fmla="*/ 41 h 41"/>
                  <a:gd name="T6" fmla="*/ 28 w 52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1">
                    <a:moveTo>
                      <a:pt x="28" y="0"/>
                    </a:moveTo>
                    <a:lnTo>
                      <a:pt x="0" y="41"/>
                    </a:lnTo>
                    <a:lnTo>
                      <a:pt x="52" y="4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56"/>
              <p:cNvSpPr>
                <a:spLocks/>
              </p:cNvSpPr>
              <p:nvPr/>
            </p:nvSpPr>
            <p:spPr bwMode="auto">
              <a:xfrm>
                <a:off x="2650" y="1741"/>
                <a:ext cx="52" cy="45"/>
              </a:xfrm>
              <a:custGeom>
                <a:avLst/>
                <a:gdLst>
                  <a:gd name="T0" fmla="*/ 28 w 52"/>
                  <a:gd name="T1" fmla="*/ 0 h 45"/>
                  <a:gd name="T2" fmla="*/ 0 w 52"/>
                  <a:gd name="T3" fmla="*/ 45 h 45"/>
                  <a:gd name="T4" fmla="*/ 52 w 52"/>
                  <a:gd name="T5" fmla="*/ 45 h 45"/>
                  <a:gd name="T6" fmla="*/ 28 w 5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5">
                    <a:moveTo>
                      <a:pt x="28" y="0"/>
                    </a:moveTo>
                    <a:lnTo>
                      <a:pt x="0" y="45"/>
                    </a:lnTo>
                    <a:lnTo>
                      <a:pt x="52" y="4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57"/>
              <p:cNvSpPr>
                <a:spLocks/>
              </p:cNvSpPr>
              <p:nvPr/>
            </p:nvSpPr>
            <p:spPr bwMode="auto">
              <a:xfrm>
                <a:off x="2698" y="1731"/>
                <a:ext cx="53" cy="41"/>
              </a:xfrm>
              <a:custGeom>
                <a:avLst/>
                <a:gdLst>
                  <a:gd name="T0" fmla="*/ 25 w 53"/>
                  <a:gd name="T1" fmla="*/ 0 h 41"/>
                  <a:gd name="T2" fmla="*/ 0 w 53"/>
                  <a:gd name="T3" fmla="*/ 41 h 41"/>
                  <a:gd name="T4" fmla="*/ 53 w 53"/>
                  <a:gd name="T5" fmla="*/ 41 h 41"/>
                  <a:gd name="T6" fmla="*/ 25 w 53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1">
                    <a:moveTo>
                      <a:pt x="25" y="0"/>
                    </a:moveTo>
                    <a:lnTo>
                      <a:pt x="0" y="41"/>
                    </a:lnTo>
                    <a:lnTo>
                      <a:pt x="53" y="4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58"/>
              <p:cNvSpPr>
                <a:spLocks/>
              </p:cNvSpPr>
              <p:nvPr/>
            </p:nvSpPr>
            <p:spPr bwMode="auto">
              <a:xfrm>
                <a:off x="2747" y="1710"/>
                <a:ext cx="53" cy="41"/>
              </a:xfrm>
              <a:custGeom>
                <a:avLst/>
                <a:gdLst>
                  <a:gd name="T0" fmla="*/ 25 w 53"/>
                  <a:gd name="T1" fmla="*/ 0 h 41"/>
                  <a:gd name="T2" fmla="*/ 0 w 53"/>
                  <a:gd name="T3" fmla="*/ 41 h 41"/>
                  <a:gd name="T4" fmla="*/ 53 w 53"/>
                  <a:gd name="T5" fmla="*/ 41 h 41"/>
                  <a:gd name="T6" fmla="*/ 25 w 53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1">
                    <a:moveTo>
                      <a:pt x="25" y="0"/>
                    </a:moveTo>
                    <a:lnTo>
                      <a:pt x="0" y="41"/>
                    </a:lnTo>
                    <a:lnTo>
                      <a:pt x="53" y="4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59"/>
              <p:cNvSpPr>
                <a:spLocks/>
              </p:cNvSpPr>
              <p:nvPr/>
            </p:nvSpPr>
            <p:spPr bwMode="auto">
              <a:xfrm>
                <a:off x="2796" y="1710"/>
                <a:ext cx="53" cy="41"/>
              </a:xfrm>
              <a:custGeom>
                <a:avLst/>
                <a:gdLst>
                  <a:gd name="T0" fmla="*/ 25 w 53"/>
                  <a:gd name="T1" fmla="*/ 0 h 41"/>
                  <a:gd name="T2" fmla="*/ 0 w 53"/>
                  <a:gd name="T3" fmla="*/ 41 h 41"/>
                  <a:gd name="T4" fmla="*/ 53 w 53"/>
                  <a:gd name="T5" fmla="*/ 41 h 41"/>
                  <a:gd name="T6" fmla="*/ 25 w 53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1">
                    <a:moveTo>
                      <a:pt x="25" y="0"/>
                    </a:moveTo>
                    <a:lnTo>
                      <a:pt x="0" y="41"/>
                    </a:lnTo>
                    <a:lnTo>
                      <a:pt x="53" y="4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60"/>
              <p:cNvSpPr>
                <a:spLocks/>
              </p:cNvSpPr>
              <p:nvPr/>
            </p:nvSpPr>
            <p:spPr bwMode="auto">
              <a:xfrm>
                <a:off x="2845" y="1807"/>
                <a:ext cx="49" cy="46"/>
              </a:xfrm>
              <a:custGeom>
                <a:avLst/>
                <a:gdLst>
                  <a:gd name="T0" fmla="*/ 25 w 49"/>
                  <a:gd name="T1" fmla="*/ 0 h 46"/>
                  <a:gd name="T2" fmla="*/ 0 w 49"/>
                  <a:gd name="T3" fmla="*/ 46 h 46"/>
                  <a:gd name="T4" fmla="*/ 49 w 49"/>
                  <a:gd name="T5" fmla="*/ 46 h 46"/>
                  <a:gd name="T6" fmla="*/ 25 w 49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6">
                    <a:moveTo>
                      <a:pt x="25" y="0"/>
                    </a:moveTo>
                    <a:lnTo>
                      <a:pt x="0" y="46"/>
                    </a:lnTo>
                    <a:lnTo>
                      <a:pt x="49" y="4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61"/>
              <p:cNvSpPr>
                <a:spLocks/>
              </p:cNvSpPr>
              <p:nvPr/>
            </p:nvSpPr>
            <p:spPr bwMode="auto">
              <a:xfrm>
                <a:off x="2894" y="1636"/>
                <a:ext cx="49" cy="46"/>
              </a:xfrm>
              <a:custGeom>
                <a:avLst/>
                <a:gdLst>
                  <a:gd name="T0" fmla="*/ 24 w 49"/>
                  <a:gd name="T1" fmla="*/ 0 h 46"/>
                  <a:gd name="T2" fmla="*/ 0 w 49"/>
                  <a:gd name="T3" fmla="*/ 46 h 46"/>
                  <a:gd name="T4" fmla="*/ 49 w 49"/>
                  <a:gd name="T5" fmla="*/ 46 h 46"/>
                  <a:gd name="T6" fmla="*/ 24 w 49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6">
                    <a:moveTo>
                      <a:pt x="24" y="0"/>
                    </a:moveTo>
                    <a:lnTo>
                      <a:pt x="0" y="46"/>
                    </a:lnTo>
                    <a:lnTo>
                      <a:pt x="49" y="4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62"/>
              <p:cNvSpPr>
                <a:spLocks/>
              </p:cNvSpPr>
              <p:nvPr/>
            </p:nvSpPr>
            <p:spPr bwMode="auto">
              <a:xfrm>
                <a:off x="2943" y="1689"/>
                <a:ext cx="49" cy="45"/>
              </a:xfrm>
              <a:custGeom>
                <a:avLst/>
                <a:gdLst>
                  <a:gd name="T0" fmla="*/ 24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4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4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63"/>
              <p:cNvSpPr>
                <a:spLocks/>
              </p:cNvSpPr>
              <p:nvPr/>
            </p:nvSpPr>
            <p:spPr bwMode="auto">
              <a:xfrm>
                <a:off x="2992" y="1765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64"/>
              <p:cNvSpPr>
                <a:spLocks/>
              </p:cNvSpPr>
              <p:nvPr/>
            </p:nvSpPr>
            <p:spPr bwMode="auto">
              <a:xfrm>
                <a:off x="3041" y="1601"/>
                <a:ext cx="48" cy="42"/>
              </a:xfrm>
              <a:custGeom>
                <a:avLst/>
                <a:gdLst>
                  <a:gd name="T0" fmla="*/ 24 w 48"/>
                  <a:gd name="T1" fmla="*/ 0 h 42"/>
                  <a:gd name="T2" fmla="*/ 0 w 48"/>
                  <a:gd name="T3" fmla="*/ 42 h 42"/>
                  <a:gd name="T4" fmla="*/ 48 w 48"/>
                  <a:gd name="T5" fmla="*/ 42 h 42"/>
                  <a:gd name="T6" fmla="*/ 24 w 48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2">
                    <a:moveTo>
                      <a:pt x="24" y="0"/>
                    </a:moveTo>
                    <a:lnTo>
                      <a:pt x="0" y="42"/>
                    </a:lnTo>
                    <a:lnTo>
                      <a:pt x="48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65"/>
              <p:cNvSpPr>
                <a:spLocks/>
              </p:cNvSpPr>
              <p:nvPr/>
            </p:nvSpPr>
            <p:spPr bwMode="auto">
              <a:xfrm>
                <a:off x="3089" y="1633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66"/>
              <p:cNvSpPr>
                <a:spLocks/>
              </p:cNvSpPr>
              <p:nvPr/>
            </p:nvSpPr>
            <p:spPr bwMode="auto">
              <a:xfrm>
                <a:off x="3135" y="1622"/>
                <a:ext cx="52" cy="46"/>
              </a:xfrm>
              <a:custGeom>
                <a:avLst/>
                <a:gdLst>
                  <a:gd name="T0" fmla="*/ 28 w 52"/>
                  <a:gd name="T1" fmla="*/ 0 h 46"/>
                  <a:gd name="T2" fmla="*/ 0 w 52"/>
                  <a:gd name="T3" fmla="*/ 46 h 46"/>
                  <a:gd name="T4" fmla="*/ 52 w 52"/>
                  <a:gd name="T5" fmla="*/ 46 h 46"/>
                  <a:gd name="T6" fmla="*/ 28 w 52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6">
                    <a:moveTo>
                      <a:pt x="28" y="0"/>
                    </a:moveTo>
                    <a:lnTo>
                      <a:pt x="0" y="46"/>
                    </a:lnTo>
                    <a:lnTo>
                      <a:pt x="52" y="4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67"/>
              <p:cNvSpPr>
                <a:spLocks/>
              </p:cNvSpPr>
              <p:nvPr/>
            </p:nvSpPr>
            <p:spPr bwMode="auto">
              <a:xfrm>
                <a:off x="3184" y="1668"/>
                <a:ext cx="52" cy="45"/>
              </a:xfrm>
              <a:custGeom>
                <a:avLst/>
                <a:gdLst>
                  <a:gd name="T0" fmla="*/ 28 w 52"/>
                  <a:gd name="T1" fmla="*/ 0 h 45"/>
                  <a:gd name="T2" fmla="*/ 0 w 52"/>
                  <a:gd name="T3" fmla="*/ 45 h 45"/>
                  <a:gd name="T4" fmla="*/ 52 w 52"/>
                  <a:gd name="T5" fmla="*/ 45 h 45"/>
                  <a:gd name="T6" fmla="*/ 28 w 5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5">
                    <a:moveTo>
                      <a:pt x="28" y="0"/>
                    </a:moveTo>
                    <a:lnTo>
                      <a:pt x="0" y="45"/>
                    </a:lnTo>
                    <a:lnTo>
                      <a:pt x="52" y="4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68"/>
              <p:cNvSpPr>
                <a:spLocks/>
              </p:cNvSpPr>
              <p:nvPr/>
            </p:nvSpPr>
            <p:spPr bwMode="auto">
              <a:xfrm>
                <a:off x="3233" y="1734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69"/>
              <p:cNvSpPr>
                <a:spLocks/>
              </p:cNvSpPr>
              <p:nvPr/>
            </p:nvSpPr>
            <p:spPr bwMode="auto">
              <a:xfrm>
                <a:off x="3281" y="1727"/>
                <a:ext cx="53" cy="45"/>
              </a:xfrm>
              <a:custGeom>
                <a:avLst/>
                <a:gdLst>
                  <a:gd name="T0" fmla="*/ 25 w 53"/>
                  <a:gd name="T1" fmla="*/ 0 h 45"/>
                  <a:gd name="T2" fmla="*/ 0 w 53"/>
                  <a:gd name="T3" fmla="*/ 45 h 45"/>
                  <a:gd name="T4" fmla="*/ 53 w 53"/>
                  <a:gd name="T5" fmla="*/ 45 h 45"/>
                  <a:gd name="T6" fmla="*/ 25 w 53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5">
                    <a:moveTo>
                      <a:pt x="25" y="0"/>
                    </a:moveTo>
                    <a:lnTo>
                      <a:pt x="0" y="45"/>
                    </a:lnTo>
                    <a:lnTo>
                      <a:pt x="53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70"/>
              <p:cNvSpPr>
                <a:spLocks/>
              </p:cNvSpPr>
              <p:nvPr/>
            </p:nvSpPr>
            <p:spPr bwMode="auto">
              <a:xfrm>
                <a:off x="3330" y="1734"/>
                <a:ext cx="53" cy="45"/>
              </a:xfrm>
              <a:custGeom>
                <a:avLst/>
                <a:gdLst>
                  <a:gd name="T0" fmla="*/ 25 w 53"/>
                  <a:gd name="T1" fmla="*/ 0 h 45"/>
                  <a:gd name="T2" fmla="*/ 0 w 53"/>
                  <a:gd name="T3" fmla="*/ 45 h 45"/>
                  <a:gd name="T4" fmla="*/ 53 w 53"/>
                  <a:gd name="T5" fmla="*/ 45 h 45"/>
                  <a:gd name="T6" fmla="*/ 25 w 53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5">
                    <a:moveTo>
                      <a:pt x="25" y="0"/>
                    </a:moveTo>
                    <a:lnTo>
                      <a:pt x="0" y="45"/>
                    </a:lnTo>
                    <a:lnTo>
                      <a:pt x="53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71"/>
              <p:cNvSpPr>
                <a:spLocks/>
              </p:cNvSpPr>
              <p:nvPr/>
            </p:nvSpPr>
            <p:spPr bwMode="auto">
              <a:xfrm>
                <a:off x="3379" y="1703"/>
                <a:ext cx="49" cy="45"/>
              </a:xfrm>
              <a:custGeom>
                <a:avLst/>
                <a:gdLst>
                  <a:gd name="T0" fmla="*/ 25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5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5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72"/>
              <p:cNvSpPr>
                <a:spLocks/>
              </p:cNvSpPr>
              <p:nvPr/>
            </p:nvSpPr>
            <p:spPr bwMode="auto">
              <a:xfrm>
                <a:off x="3428" y="1605"/>
                <a:ext cx="49" cy="45"/>
              </a:xfrm>
              <a:custGeom>
                <a:avLst/>
                <a:gdLst>
                  <a:gd name="T0" fmla="*/ 25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5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5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73"/>
              <p:cNvSpPr>
                <a:spLocks/>
              </p:cNvSpPr>
              <p:nvPr/>
            </p:nvSpPr>
            <p:spPr bwMode="auto">
              <a:xfrm>
                <a:off x="3477" y="1538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74"/>
              <p:cNvSpPr>
                <a:spLocks/>
              </p:cNvSpPr>
              <p:nvPr/>
            </p:nvSpPr>
            <p:spPr bwMode="auto">
              <a:xfrm>
                <a:off x="3526" y="1654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75"/>
              <p:cNvSpPr>
                <a:spLocks/>
              </p:cNvSpPr>
              <p:nvPr/>
            </p:nvSpPr>
            <p:spPr bwMode="auto">
              <a:xfrm>
                <a:off x="3575" y="1598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76"/>
              <p:cNvSpPr>
                <a:spLocks/>
              </p:cNvSpPr>
              <p:nvPr/>
            </p:nvSpPr>
            <p:spPr bwMode="auto">
              <a:xfrm>
                <a:off x="3624" y="1703"/>
                <a:ext cx="48" cy="45"/>
              </a:xfrm>
              <a:custGeom>
                <a:avLst/>
                <a:gdLst>
                  <a:gd name="T0" fmla="*/ 24 w 48"/>
                  <a:gd name="T1" fmla="*/ 0 h 45"/>
                  <a:gd name="T2" fmla="*/ 0 w 48"/>
                  <a:gd name="T3" fmla="*/ 45 h 45"/>
                  <a:gd name="T4" fmla="*/ 48 w 48"/>
                  <a:gd name="T5" fmla="*/ 45 h 45"/>
                  <a:gd name="T6" fmla="*/ 24 w 48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5">
                    <a:moveTo>
                      <a:pt x="24" y="0"/>
                    </a:moveTo>
                    <a:lnTo>
                      <a:pt x="0" y="45"/>
                    </a:lnTo>
                    <a:lnTo>
                      <a:pt x="48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77"/>
              <p:cNvSpPr>
                <a:spLocks/>
              </p:cNvSpPr>
              <p:nvPr/>
            </p:nvSpPr>
            <p:spPr bwMode="auto">
              <a:xfrm>
                <a:off x="3672" y="1521"/>
                <a:ext cx="49" cy="45"/>
              </a:xfrm>
              <a:custGeom>
                <a:avLst/>
                <a:gdLst>
                  <a:gd name="T0" fmla="*/ 25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5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5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78"/>
              <p:cNvSpPr>
                <a:spLocks/>
              </p:cNvSpPr>
              <p:nvPr/>
            </p:nvSpPr>
            <p:spPr bwMode="auto">
              <a:xfrm>
                <a:off x="3718" y="1601"/>
                <a:ext cx="52" cy="46"/>
              </a:xfrm>
              <a:custGeom>
                <a:avLst/>
                <a:gdLst>
                  <a:gd name="T0" fmla="*/ 28 w 52"/>
                  <a:gd name="T1" fmla="*/ 0 h 46"/>
                  <a:gd name="T2" fmla="*/ 0 w 52"/>
                  <a:gd name="T3" fmla="*/ 46 h 46"/>
                  <a:gd name="T4" fmla="*/ 52 w 52"/>
                  <a:gd name="T5" fmla="*/ 46 h 46"/>
                  <a:gd name="T6" fmla="*/ 28 w 52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6">
                    <a:moveTo>
                      <a:pt x="28" y="0"/>
                    </a:moveTo>
                    <a:lnTo>
                      <a:pt x="0" y="46"/>
                    </a:lnTo>
                    <a:lnTo>
                      <a:pt x="52" y="4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79"/>
              <p:cNvSpPr>
                <a:spLocks/>
              </p:cNvSpPr>
              <p:nvPr/>
            </p:nvSpPr>
            <p:spPr bwMode="auto">
              <a:xfrm>
                <a:off x="3767" y="1671"/>
                <a:ext cx="52" cy="46"/>
              </a:xfrm>
              <a:custGeom>
                <a:avLst/>
                <a:gdLst>
                  <a:gd name="T0" fmla="*/ 28 w 52"/>
                  <a:gd name="T1" fmla="*/ 0 h 46"/>
                  <a:gd name="T2" fmla="*/ 0 w 52"/>
                  <a:gd name="T3" fmla="*/ 46 h 46"/>
                  <a:gd name="T4" fmla="*/ 52 w 52"/>
                  <a:gd name="T5" fmla="*/ 46 h 46"/>
                  <a:gd name="T6" fmla="*/ 28 w 52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6">
                    <a:moveTo>
                      <a:pt x="28" y="0"/>
                    </a:moveTo>
                    <a:lnTo>
                      <a:pt x="0" y="46"/>
                    </a:lnTo>
                    <a:lnTo>
                      <a:pt x="52" y="4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80"/>
              <p:cNvSpPr>
                <a:spLocks/>
              </p:cNvSpPr>
              <p:nvPr/>
            </p:nvSpPr>
            <p:spPr bwMode="auto">
              <a:xfrm>
                <a:off x="3816" y="1472"/>
                <a:ext cx="52" cy="46"/>
              </a:xfrm>
              <a:custGeom>
                <a:avLst/>
                <a:gdLst>
                  <a:gd name="T0" fmla="*/ 27 w 52"/>
                  <a:gd name="T1" fmla="*/ 0 h 46"/>
                  <a:gd name="T2" fmla="*/ 0 w 52"/>
                  <a:gd name="T3" fmla="*/ 46 h 46"/>
                  <a:gd name="T4" fmla="*/ 52 w 52"/>
                  <a:gd name="T5" fmla="*/ 46 h 46"/>
                  <a:gd name="T6" fmla="*/ 27 w 52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6">
                    <a:moveTo>
                      <a:pt x="27" y="0"/>
                    </a:moveTo>
                    <a:lnTo>
                      <a:pt x="0" y="46"/>
                    </a:lnTo>
                    <a:lnTo>
                      <a:pt x="52" y="4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81"/>
              <p:cNvSpPr>
                <a:spLocks/>
              </p:cNvSpPr>
              <p:nvPr/>
            </p:nvSpPr>
            <p:spPr bwMode="auto">
              <a:xfrm>
                <a:off x="3864" y="1661"/>
                <a:ext cx="53" cy="45"/>
              </a:xfrm>
              <a:custGeom>
                <a:avLst/>
                <a:gdLst>
                  <a:gd name="T0" fmla="*/ 25 w 53"/>
                  <a:gd name="T1" fmla="*/ 0 h 45"/>
                  <a:gd name="T2" fmla="*/ 0 w 53"/>
                  <a:gd name="T3" fmla="*/ 45 h 45"/>
                  <a:gd name="T4" fmla="*/ 53 w 53"/>
                  <a:gd name="T5" fmla="*/ 45 h 45"/>
                  <a:gd name="T6" fmla="*/ 25 w 53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5">
                    <a:moveTo>
                      <a:pt x="25" y="0"/>
                    </a:moveTo>
                    <a:lnTo>
                      <a:pt x="0" y="45"/>
                    </a:lnTo>
                    <a:lnTo>
                      <a:pt x="53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82"/>
              <p:cNvSpPr>
                <a:spLocks/>
              </p:cNvSpPr>
              <p:nvPr/>
            </p:nvSpPr>
            <p:spPr bwMode="auto">
              <a:xfrm>
                <a:off x="3913" y="1591"/>
                <a:ext cx="53" cy="45"/>
              </a:xfrm>
              <a:custGeom>
                <a:avLst/>
                <a:gdLst>
                  <a:gd name="T0" fmla="*/ 25 w 53"/>
                  <a:gd name="T1" fmla="*/ 0 h 45"/>
                  <a:gd name="T2" fmla="*/ 0 w 53"/>
                  <a:gd name="T3" fmla="*/ 45 h 45"/>
                  <a:gd name="T4" fmla="*/ 53 w 53"/>
                  <a:gd name="T5" fmla="*/ 45 h 45"/>
                  <a:gd name="T6" fmla="*/ 25 w 53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5">
                    <a:moveTo>
                      <a:pt x="25" y="0"/>
                    </a:moveTo>
                    <a:lnTo>
                      <a:pt x="0" y="45"/>
                    </a:lnTo>
                    <a:lnTo>
                      <a:pt x="53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83"/>
              <p:cNvSpPr>
                <a:spLocks/>
              </p:cNvSpPr>
              <p:nvPr/>
            </p:nvSpPr>
            <p:spPr bwMode="auto">
              <a:xfrm>
                <a:off x="3962" y="1556"/>
                <a:ext cx="49" cy="45"/>
              </a:xfrm>
              <a:custGeom>
                <a:avLst/>
                <a:gdLst>
                  <a:gd name="T0" fmla="*/ 25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5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5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84"/>
              <p:cNvSpPr>
                <a:spLocks/>
              </p:cNvSpPr>
              <p:nvPr/>
            </p:nvSpPr>
            <p:spPr bwMode="auto">
              <a:xfrm>
                <a:off x="4011" y="1591"/>
                <a:ext cx="49" cy="45"/>
              </a:xfrm>
              <a:custGeom>
                <a:avLst/>
                <a:gdLst>
                  <a:gd name="T0" fmla="*/ 24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4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4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85"/>
              <p:cNvSpPr>
                <a:spLocks/>
              </p:cNvSpPr>
              <p:nvPr/>
            </p:nvSpPr>
            <p:spPr bwMode="auto">
              <a:xfrm>
                <a:off x="4060" y="1598"/>
                <a:ext cx="49" cy="45"/>
              </a:xfrm>
              <a:custGeom>
                <a:avLst/>
                <a:gdLst>
                  <a:gd name="T0" fmla="*/ 24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4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4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86"/>
              <p:cNvSpPr>
                <a:spLocks/>
              </p:cNvSpPr>
              <p:nvPr/>
            </p:nvSpPr>
            <p:spPr bwMode="auto">
              <a:xfrm>
                <a:off x="4109" y="1493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87"/>
              <p:cNvSpPr>
                <a:spLocks/>
              </p:cNvSpPr>
              <p:nvPr/>
            </p:nvSpPr>
            <p:spPr bwMode="auto">
              <a:xfrm>
                <a:off x="4158" y="1518"/>
                <a:ext cx="49" cy="41"/>
              </a:xfrm>
              <a:custGeom>
                <a:avLst/>
                <a:gdLst>
                  <a:gd name="T0" fmla="*/ 24 w 49"/>
                  <a:gd name="T1" fmla="*/ 0 h 41"/>
                  <a:gd name="T2" fmla="*/ 0 w 49"/>
                  <a:gd name="T3" fmla="*/ 41 h 41"/>
                  <a:gd name="T4" fmla="*/ 49 w 49"/>
                  <a:gd name="T5" fmla="*/ 41 h 41"/>
                  <a:gd name="T6" fmla="*/ 24 w 49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1">
                    <a:moveTo>
                      <a:pt x="24" y="0"/>
                    </a:moveTo>
                    <a:lnTo>
                      <a:pt x="0" y="41"/>
                    </a:lnTo>
                    <a:lnTo>
                      <a:pt x="49" y="4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88"/>
              <p:cNvSpPr>
                <a:spLocks/>
              </p:cNvSpPr>
              <p:nvPr/>
            </p:nvSpPr>
            <p:spPr bwMode="auto">
              <a:xfrm>
                <a:off x="4207" y="1570"/>
                <a:ext cx="48" cy="42"/>
              </a:xfrm>
              <a:custGeom>
                <a:avLst/>
                <a:gdLst>
                  <a:gd name="T0" fmla="*/ 24 w 48"/>
                  <a:gd name="T1" fmla="*/ 0 h 42"/>
                  <a:gd name="T2" fmla="*/ 0 w 48"/>
                  <a:gd name="T3" fmla="*/ 42 h 42"/>
                  <a:gd name="T4" fmla="*/ 48 w 48"/>
                  <a:gd name="T5" fmla="*/ 42 h 42"/>
                  <a:gd name="T6" fmla="*/ 24 w 48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2">
                    <a:moveTo>
                      <a:pt x="24" y="0"/>
                    </a:moveTo>
                    <a:lnTo>
                      <a:pt x="0" y="42"/>
                    </a:lnTo>
                    <a:lnTo>
                      <a:pt x="48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89"/>
              <p:cNvSpPr>
                <a:spLocks/>
              </p:cNvSpPr>
              <p:nvPr/>
            </p:nvSpPr>
            <p:spPr bwMode="auto">
              <a:xfrm>
                <a:off x="4255" y="1437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90"/>
              <p:cNvSpPr>
                <a:spLocks/>
              </p:cNvSpPr>
              <p:nvPr/>
            </p:nvSpPr>
            <p:spPr bwMode="auto">
              <a:xfrm>
                <a:off x="4301" y="1559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91"/>
              <p:cNvSpPr>
                <a:spLocks/>
              </p:cNvSpPr>
              <p:nvPr/>
            </p:nvSpPr>
            <p:spPr bwMode="auto">
              <a:xfrm>
                <a:off x="4350" y="1532"/>
                <a:ext cx="52" cy="45"/>
              </a:xfrm>
              <a:custGeom>
                <a:avLst/>
                <a:gdLst>
                  <a:gd name="T0" fmla="*/ 28 w 52"/>
                  <a:gd name="T1" fmla="*/ 0 h 45"/>
                  <a:gd name="T2" fmla="*/ 0 w 52"/>
                  <a:gd name="T3" fmla="*/ 45 h 45"/>
                  <a:gd name="T4" fmla="*/ 52 w 52"/>
                  <a:gd name="T5" fmla="*/ 45 h 45"/>
                  <a:gd name="T6" fmla="*/ 28 w 5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5">
                    <a:moveTo>
                      <a:pt x="28" y="0"/>
                    </a:moveTo>
                    <a:lnTo>
                      <a:pt x="0" y="45"/>
                    </a:lnTo>
                    <a:lnTo>
                      <a:pt x="52" y="4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92"/>
              <p:cNvSpPr>
                <a:spLocks/>
              </p:cNvSpPr>
              <p:nvPr/>
            </p:nvSpPr>
            <p:spPr bwMode="auto">
              <a:xfrm>
                <a:off x="4399" y="1566"/>
                <a:ext cx="52" cy="42"/>
              </a:xfrm>
              <a:custGeom>
                <a:avLst/>
                <a:gdLst>
                  <a:gd name="T0" fmla="*/ 24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4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4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93"/>
              <p:cNvSpPr>
                <a:spLocks/>
              </p:cNvSpPr>
              <p:nvPr/>
            </p:nvSpPr>
            <p:spPr bwMode="auto">
              <a:xfrm>
                <a:off x="4447" y="1532"/>
                <a:ext cx="53" cy="45"/>
              </a:xfrm>
              <a:custGeom>
                <a:avLst/>
                <a:gdLst>
                  <a:gd name="T0" fmla="*/ 25 w 53"/>
                  <a:gd name="T1" fmla="*/ 0 h 45"/>
                  <a:gd name="T2" fmla="*/ 0 w 53"/>
                  <a:gd name="T3" fmla="*/ 45 h 45"/>
                  <a:gd name="T4" fmla="*/ 53 w 53"/>
                  <a:gd name="T5" fmla="*/ 45 h 45"/>
                  <a:gd name="T6" fmla="*/ 25 w 53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5">
                    <a:moveTo>
                      <a:pt x="25" y="0"/>
                    </a:moveTo>
                    <a:lnTo>
                      <a:pt x="0" y="45"/>
                    </a:lnTo>
                    <a:lnTo>
                      <a:pt x="53" y="4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94"/>
              <p:cNvSpPr>
                <a:spLocks/>
              </p:cNvSpPr>
              <p:nvPr/>
            </p:nvSpPr>
            <p:spPr bwMode="auto">
              <a:xfrm>
                <a:off x="4496" y="1479"/>
                <a:ext cx="53" cy="46"/>
              </a:xfrm>
              <a:custGeom>
                <a:avLst/>
                <a:gdLst>
                  <a:gd name="T0" fmla="*/ 25 w 53"/>
                  <a:gd name="T1" fmla="*/ 0 h 46"/>
                  <a:gd name="T2" fmla="*/ 0 w 53"/>
                  <a:gd name="T3" fmla="*/ 46 h 46"/>
                  <a:gd name="T4" fmla="*/ 53 w 53"/>
                  <a:gd name="T5" fmla="*/ 46 h 46"/>
                  <a:gd name="T6" fmla="*/ 25 w 5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6">
                    <a:moveTo>
                      <a:pt x="25" y="0"/>
                    </a:moveTo>
                    <a:lnTo>
                      <a:pt x="0" y="46"/>
                    </a:lnTo>
                    <a:lnTo>
                      <a:pt x="53" y="4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95"/>
              <p:cNvSpPr>
                <a:spLocks/>
              </p:cNvSpPr>
              <p:nvPr/>
            </p:nvSpPr>
            <p:spPr bwMode="auto">
              <a:xfrm>
                <a:off x="4545" y="1381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96"/>
              <p:cNvSpPr>
                <a:spLocks/>
              </p:cNvSpPr>
              <p:nvPr/>
            </p:nvSpPr>
            <p:spPr bwMode="auto">
              <a:xfrm>
                <a:off x="4594" y="1525"/>
                <a:ext cx="49" cy="45"/>
              </a:xfrm>
              <a:custGeom>
                <a:avLst/>
                <a:gdLst>
                  <a:gd name="T0" fmla="*/ 24 w 49"/>
                  <a:gd name="T1" fmla="*/ 0 h 45"/>
                  <a:gd name="T2" fmla="*/ 0 w 49"/>
                  <a:gd name="T3" fmla="*/ 45 h 45"/>
                  <a:gd name="T4" fmla="*/ 49 w 49"/>
                  <a:gd name="T5" fmla="*/ 45 h 45"/>
                  <a:gd name="T6" fmla="*/ 24 w 4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5">
                    <a:moveTo>
                      <a:pt x="24" y="0"/>
                    </a:moveTo>
                    <a:lnTo>
                      <a:pt x="0" y="45"/>
                    </a:lnTo>
                    <a:lnTo>
                      <a:pt x="49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97"/>
              <p:cNvSpPr>
                <a:spLocks/>
              </p:cNvSpPr>
              <p:nvPr/>
            </p:nvSpPr>
            <p:spPr bwMode="auto">
              <a:xfrm>
                <a:off x="4643" y="1472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98"/>
              <p:cNvSpPr>
                <a:spLocks/>
              </p:cNvSpPr>
              <p:nvPr/>
            </p:nvSpPr>
            <p:spPr bwMode="auto">
              <a:xfrm>
                <a:off x="4692" y="1538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99"/>
              <p:cNvSpPr>
                <a:spLocks/>
              </p:cNvSpPr>
              <p:nvPr/>
            </p:nvSpPr>
            <p:spPr bwMode="auto">
              <a:xfrm>
                <a:off x="4741" y="1420"/>
                <a:ext cx="49" cy="42"/>
              </a:xfrm>
              <a:custGeom>
                <a:avLst/>
                <a:gdLst>
                  <a:gd name="T0" fmla="*/ 24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4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4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200"/>
              <p:cNvSpPr>
                <a:spLocks/>
              </p:cNvSpPr>
              <p:nvPr/>
            </p:nvSpPr>
            <p:spPr bwMode="auto">
              <a:xfrm>
                <a:off x="4790" y="1434"/>
                <a:ext cx="48" cy="42"/>
              </a:xfrm>
              <a:custGeom>
                <a:avLst/>
                <a:gdLst>
                  <a:gd name="T0" fmla="*/ 24 w 48"/>
                  <a:gd name="T1" fmla="*/ 0 h 42"/>
                  <a:gd name="T2" fmla="*/ 0 w 48"/>
                  <a:gd name="T3" fmla="*/ 42 h 42"/>
                  <a:gd name="T4" fmla="*/ 48 w 48"/>
                  <a:gd name="T5" fmla="*/ 42 h 42"/>
                  <a:gd name="T6" fmla="*/ 24 w 48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2">
                    <a:moveTo>
                      <a:pt x="24" y="0"/>
                    </a:moveTo>
                    <a:lnTo>
                      <a:pt x="0" y="42"/>
                    </a:lnTo>
                    <a:lnTo>
                      <a:pt x="48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201"/>
              <p:cNvSpPr>
                <a:spLocks/>
              </p:cNvSpPr>
              <p:nvPr/>
            </p:nvSpPr>
            <p:spPr bwMode="auto">
              <a:xfrm>
                <a:off x="4838" y="1367"/>
                <a:ext cx="49" cy="42"/>
              </a:xfrm>
              <a:custGeom>
                <a:avLst/>
                <a:gdLst>
                  <a:gd name="T0" fmla="*/ 25 w 49"/>
                  <a:gd name="T1" fmla="*/ 0 h 42"/>
                  <a:gd name="T2" fmla="*/ 0 w 49"/>
                  <a:gd name="T3" fmla="*/ 42 h 42"/>
                  <a:gd name="T4" fmla="*/ 49 w 49"/>
                  <a:gd name="T5" fmla="*/ 42 h 42"/>
                  <a:gd name="T6" fmla="*/ 25 w 49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25" y="0"/>
                    </a:moveTo>
                    <a:lnTo>
                      <a:pt x="0" y="42"/>
                    </a:lnTo>
                    <a:lnTo>
                      <a:pt x="49" y="4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202"/>
              <p:cNvSpPr>
                <a:spLocks/>
              </p:cNvSpPr>
              <p:nvPr/>
            </p:nvSpPr>
            <p:spPr bwMode="auto">
              <a:xfrm>
                <a:off x="4884" y="1437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203"/>
              <p:cNvSpPr>
                <a:spLocks/>
              </p:cNvSpPr>
              <p:nvPr/>
            </p:nvSpPr>
            <p:spPr bwMode="auto">
              <a:xfrm>
                <a:off x="4933" y="1388"/>
                <a:ext cx="52" cy="42"/>
              </a:xfrm>
              <a:custGeom>
                <a:avLst/>
                <a:gdLst>
                  <a:gd name="T0" fmla="*/ 28 w 52"/>
                  <a:gd name="T1" fmla="*/ 0 h 42"/>
                  <a:gd name="T2" fmla="*/ 0 w 52"/>
                  <a:gd name="T3" fmla="*/ 42 h 42"/>
                  <a:gd name="T4" fmla="*/ 52 w 52"/>
                  <a:gd name="T5" fmla="*/ 42 h 42"/>
                  <a:gd name="T6" fmla="*/ 28 w 5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2">
                    <a:moveTo>
                      <a:pt x="28" y="0"/>
                    </a:moveTo>
                    <a:lnTo>
                      <a:pt x="0" y="42"/>
                    </a:lnTo>
                    <a:lnTo>
                      <a:pt x="52" y="4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204"/>
              <p:cNvSpPr>
                <a:spLocks/>
              </p:cNvSpPr>
              <p:nvPr/>
            </p:nvSpPr>
            <p:spPr bwMode="auto">
              <a:xfrm>
                <a:off x="4982" y="1514"/>
                <a:ext cx="52" cy="45"/>
              </a:xfrm>
              <a:custGeom>
                <a:avLst/>
                <a:gdLst>
                  <a:gd name="T0" fmla="*/ 24 w 52"/>
                  <a:gd name="T1" fmla="*/ 0 h 45"/>
                  <a:gd name="T2" fmla="*/ 0 w 52"/>
                  <a:gd name="T3" fmla="*/ 45 h 45"/>
                  <a:gd name="T4" fmla="*/ 52 w 52"/>
                  <a:gd name="T5" fmla="*/ 45 h 45"/>
                  <a:gd name="T6" fmla="*/ 24 w 5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45">
                    <a:moveTo>
                      <a:pt x="24" y="0"/>
                    </a:moveTo>
                    <a:lnTo>
                      <a:pt x="0" y="45"/>
                    </a:lnTo>
                    <a:lnTo>
                      <a:pt x="52" y="4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Freeform 206"/>
            <p:cNvSpPr>
              <a:spLocks/>
            </p:cNvSpPr>
            <p:nvPr/>
          </p:nvSpPr>
          <p:spPr bwMode="auto">
            <a:xfrm>
              <a:off x="5030" y="1214"/>
              <a:ext cx="53" cy="42"/>
            </a:xfrm>
            <a:custGeom>
              <a:avLst/>
              <a:gdLst>
                <a:gd name="T0" fmla="*/ 25 w 53"/>
                <a:gd name="T1" fmla="*/ 0 h 42"/>
                <a:gd name="T2" fmla="*/ 0 w 53"/>
                <a:gd name="T3" fmla="*/ 42 h 42"/>
                <a:gd name="T4" fmla="*/ 53 w 53"/>
                <a:gd name="T5" fmla="*/ 42 h 42"/>
                <a:gd name="T6" fmla="*/ 25 w 53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2">
                  <a:moveTo>
                    <a:pt x="25" y="0"/>
                  </a:moveTo>
                  <a:lnTo>
                    <a:pt x="0" y="42"/>
                  </a:lnTo>
                  <a:lnTo>
                    <a:pt x="53" y="4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07"/>
            <p:cNvSpPr>
              <a:spLocks/>
            </p:cNvSpPr>
            <p:nvPr/>
          </p:nvSpPr>
          <p:spPr bwMode="auto">
            <a:xfrm>
              <a:off x="5079" y="1336"/>
              <a:ext cx="53" cy="42"/>
            </a:xfrm>
            <a:custGeom>
              <a:avLst/>
              <a:gdLst>
                <a:gd name="T0" fmla="*/ 25 w 53"/>
                <a:gd name="T1" fmla="*/ 0 h 42"/>
                <a:gd name="T2" fmla="*/ 0 w 53"/>
                <a:gd name="T3" fmla="*/ 42 h 42"/>
                <a:gd name="T4" fmla="*/ 53 w 53"/>
                <a:gd name="T5" fmla="*/ 42 h 42"/>
                <a:gd name="T6" fmla="*/ 25 w 53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2">
                  <a:moveTo>
                    <a:pt x="25" y="0"/>
                  </a:moveTo>
                  <a:lnTo>
                    <a:pt x="0" y="42"/>
                  </a:lnTo>
                  <a:lnTo>
                    <a:pt x="53" y="4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08"/>
            <p:cNvSpPr>
              <a:spLocks/>
            </p:cNvSpPr>
            <p:nvPr/>
          </p:nvSpPr>
          <p:spPr bwMode="auto">
            <a:xfrm>
              <a:off x="5128" y="1249"/>
              <a:ext cx="49" cy="45"/>
            </a:xfrm>
            <a:custGeom>
              <a:avLst/>
              <a:gdLst>
                <a:gd name="T0" fmla="*/ 25 w 49"/>
                <a:gd name="T1" fmla="*/ 0 h 45"/>
                <a:gd name="T2" fmla="*/ 0 w 49"/>
                <a:gd name="T3" fmla="*/ 45 h 45"/>
                <a:gd name="T4" fmla="*/ 49 w 49"/>
                <a:gd name="T5" fmla="*/ 45 h 45"/>
                <a:gd name="T6" fmla="*/ 25 w 49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5">
                  <a:moveTo>
                    <a:pt x="25" y="0"/>
                  </a:moveTo>
                  <a:lnTo>
                    <a:pt x="0" y="45"/>
                  </a:lnTo>
                  <a:lnTo>
                    <a:pt x="49" y="4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09"/>
            <p:cNvSpPr>
              <a:spLocks/>
            </p:cNvSpPr>
            <p:nvPr/>
          </p:nvSpPr>
          <p:spPr bwMode="auto">
            <a:xfrm>
              <a:off x="5177" y="1308"/>
              <a:ext cx="49" cy="45"/>
            </a:xfrm>
            <a:custGeom>
              <a:avLst/>
              <a:gdLst>
                <a:gd name="T0" fmla="*/ 24 w 49"/>
                <a:gd name="T1" fmla="*/ 0 h 45"/>
                <a:gd name="T2" fmla="*/ 0 w 49"/>
                <a:gd name="T3" fmla="*/ 45 h 45"/>
                <a:gd name="T4" fmla="*/ 49 w 49"/>
                <a:gd name="T5" fmla="*/ 45 h 45"/>
                <a:gd name="T6" fmla="*/ 24 w 49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5">
                  <a:moveTo>
                    <a:pt x="24" y="0"/>
                  </a:moveTo>
                  <a:lnTo>
                    <a:pt x="0" y="45"/>
                  </a:lnTo>
                  <a:lnTo>
                    <a:pt x="49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10"/>
            <p:cNvSpPr>
              <a:spLocks/>
            </p:cNvSpPr>
            <p:nvPr/>
          </p:nvSpPr>
          <p:spPr bwMode="auto">
            <a:xfrm>
              <a:off x="5226" y="1406"/>
              <a:ext cx="49" cy="45"/>
            </a:xfrm>
            <a:custGeom>
              <a:avLst/>
              <a:gdLst>
                <a:gd name="T0" fmla="*/ 24 w 49"/>
                <a:gd name="T1" fmla="*/ 0 h 45"/>
                <a:gd name="T2" fmla="*/ 0 w 49"/>
                <a:gd name="T3" fmla="*/ 45 h 45"/>
                <a:gd name="T4" fmla="*/ 49 w 49"/>
                <a:gd name="T5" fmla="*/ 45 h 45"/>
                <a:gd name="T6" fmla="*/ 24 w 49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5">
                  <a:moveTo>
                    <a:pt x="24" y="0"/>
                  </a:moveTo>
                  <a:lnTo>
                    <a:pt x="0" y="45"/>
                  </a:lnTo>
                  <a:lnTo>
                    <a:pt x="49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11"/>
            <p:cNvSpPr>
              <a:spLocks/>
            </p:cNvSpPr>
            <p:nvPr/>
          </p:nvSpPr>
          <p:spPr bwMode="auto">
            <a:xfrm>
              <a:off x="5275" y="1196"/>
              <a:ext cx="49" cy="42"/>
            </a:xfrm>
            <a:custGeom>
              <a:avLst/>
              <a:gdLst>
                <a:gd name="T0" fmla="*/ 24 w 49"/>
                <a:gd name="T1" fmla="*/ 0 h 42"/>
                <a:gd name="T2" fmla="*/ 0 w 49"/>
                <a:gd name="T3" fmla="*/ 42 h 42"/>
                <a:gd name="T4" fmla="*/ 49 w 49"/>
                <a:gd name="T5" fmla="*/ 42 h 42"/>
                <a:gd name="T6" fmla="*/ 24 w 4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2">
                  <a:moveTo>
                    <a:pt x="24" y="0"/>
                  </a:moveTo>
                  <a:lnTo>
                    <a:pt x="0" y="42"/>
                  </a:lnTo>
                  <a:lnTo>
                    <a:pt x="49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12"/>
            <p:cNvSpPr>
              <a:spLocks/>
            </p:cNvSpPr>
            <p:nvPr/>
          </p:nvSpPr>
          <p:spPr bwMode="auto">
            <a:xfrm>
              <a:off x="5324" y="1109"/>
              <a:ext cx="49" cy="45"/>
            </a:xfrm>
            <a:custGeom>
              <a:avLst/>
              <a:gdLst>
                <a:gd name="T0" fmla="*/ 24 w 49"/>
                <a:gd name="T1" fmla="*/ 0 h 45"/>
                <a:gd name="T2" fmla="*/ 0 w 49"/>
                <a:gd name="T3" fmla="*/ 45 h 45"/>
                <a:gd name="T4" fmla="*/ 49 w 49"/>
                <a:gd name="T5" fmla="*/ 45 h 45"/>
                <a:gd name="T6" fmla="*/ 24 w 49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5">
                  <a:moveTo>
                    <a:pt x="24" y="0"/>
                  </a:moveTo>
                  <a:lnTo>
                    <a:pt x="0" y="45"/>
                  </a:lnTo>
                  <a:lnTo>
                    <a:pt x="49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13"/>
            <p:cNvSpPr>
              <a:spLocks/>
            </p:cNvSpPr>
            <p:nvPr/>
          </p:nvSpPr>
          <p:spPr bwMode="auto">
            <a:xfrm>
              <a:off x="5373" y="1277"/>
              <a:ext cx="48" cy="42"/>
            </a:xfrm>
            <a:custGeom>
              <a:avLst/>
              <a:gdLst>
                <a:gd name="T0" fmla="*/ 24 w 48"/>
                <a:gd name="T1" fmla="*/ 0 h 42"/>
                <a:gd name="T2" fmla="*/ 0 w 48"/>
                <a:gd name="T3" fmla="*/ 42 h 42"/>
                <a:gd name="T4" fmla="*/ 48 w 48"/>
                <a:gd name="T5" fmla="*/ 42 h 42"/>
                <a:gd name="T6" fmla="*/ 24 w 48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2">
                  <a:moveTo>
                    <a:pt x="24" y="0"/>
                  </a:moveTo>
                  <a:lnTo>
                    <a:pt x="0" y="42"/>
                  </a:lnTo>
                  <a:lnTo>
                    <a:pt x="48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4"/>
            <p:cNvSpPr>
              <a:spLocks/>
            </p:cNvSpPr>
            <p:nvPr/>
          </p:nvSpPr>
          <p:spPr bwMode="auto">
            <a:xfrm>
              <a:off x="5418" y="1245"/>
              <a:ext cx="52" cy="42"/>
            </a:xfrm>
            <a:custGeom>
              <a:avLst/>
              <a:gdLst>
                <a:gd name="T0" fmla="*/ 28 w 52"/>
                <a:gd name="T1" fmla="*/ 0 h 42"/>
                <a:gd name="T2" fmla="*/ 0 w 52"/>
                <a:gd name="T3" fmla="*/ 42 h 42"/>
                <a:gd name="T4" fmla="*/ 52 w 52"/>
                <a:gd name="T5" fmla="*/ 42 h 42"/>
                <a:gd name="T6" fmla="*/ 28 w 52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2">
                  <a:moveTo>
                    <a:pt x="28" y="0"/>
                  </a:moveTo>
                  <a:lnTo>
                    <a:pt x="0" y="42"/>
                  </a:lnTo>
                  <a:lnTo>
                    <a:pt x="52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5"/>
            <p:cNvSpPr>
              <a:spLocks/>
            </p:cNvSpPr>
            <p:nvPr/>
          </p:nvSpPr>
          <p:spPr bwMode="auto">
            <a:xfrm>
              <a:off x="5467" y="1032"/>
              <a:ext cx="52" cy="46"/>
            </a:xfrm>
            <a:custGeom>
              <a:avLst/>
              <a:gdLst>
                <a:gd name="T0" fmla="*/ 28 w 52"/>
                <a:gd name="T1" fmla="*/ 0 h 46"/>
                <a:gd name="T2" fmla="*/ 0 w 52"/>
                <a:gd name="T3" fmla="*/ 46 h 46"/>
                <a:gd name="T4" fmla="*/ 52 w 52"/>
                <a:gd name="T5" fmla="*/ 46 h 46"/>
                <a:gd name="T6" fmla="*/ 28 w 52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6">
                  <a:moveTo>
                    <a:pt x="28" y="0"/>
                  </a:moveTo>
                  <a:lnTo>
                    <a:pt x="0" y="46"/>
                  </a:lnTo>
                  <a:lnTo>
                    <a:pt x="52" y="4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6"/>
            <p:cNvSpPr>
              <a:spLocks/>
            </p:cNvSpPr>
            <p:nvPr/>
          </p:nvSpPr>
          <p:spPr bwMode="auto">
            <a:xfrm>
              <a:off x="684" y="1231"/>
              <a:ext cx="4811" cy="1086"/>
            </a:xfrm>
            <a:custGeom>
              <a:avLst/>
              <a:gdLst>
                <a:gd name="T0" fmla="*/ 0 w 1378"/>
                <a:gd name="T1" fmla="*/ 311 h 311"/>
                <a:gd name="T2" fmla="*/ 689 w 1378"/>
                <a:gd name="T3" fmla="*/ 156 h 311"/>
                <a:gd name="T4" fmla="*/ 1378 w 1378"/>
                <a:gd name="T5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8" h="311">
                  <a:moveTo>
                    <a:pt x="0" y="311"/>
                  </a:moveTo>
                  <a:lnTo>
                    <a:pt x="689" y="156"/>
                  </a:lnTo>
                  <a:lnTo>
                    <a:pt x="1378" y="0"/>
                  </a:lnTo>
                </a:path>
              </a:pathLst>
            </a:custGeom>
            <a:noFill/>
            <a:ln w="26988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21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22"/>
            <p:cNvSpPr>
              <a:spLocks noChangeShapeType="1"/>
            </p:cNvSpPr>
            <p:nvPr/>
          </p:nvSpPr>
          <p:spPr bwMode="auto">
            <a:xfrm flipH="1">
              <a:off x="510" y="359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3"/>
            <p:cNvSpPr>
              <a:spLocks noChangeArrowheads="1"/>
            </p:cNvSpPr>
            <p:nvPr/>
          </p:nvSpPr>
          <p:spPr bwMode="auto">
            <a:xfrm rot="16200000">
              <a:off x="334" y="3471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24" name="Line 224"/>
            <p:cNvSpPr>
              <a:spLocks noChangeShapeType="1"/>
            </p:cNvSpPr>
            <p:nvPr/>
          </p:nvSpPr>
          <p:spPr bwMode="auto">
            <a:xfrm flipH="1">
              <a:off x="510" y="2988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25"/>
            <p:cNvSpPr>
              <a:spLocks noChangeArrowheads="1"/>
            </p:cNvSpPr>
            <p:nvPr/>
          </p:nvSpPr>
          <p:spPr bwMode="auto">
            <a:xfrm rot="16200000">
              <a:off x="334" y="2864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  <a:endParaRPr lang="en-US" altLang="en-US"/>
            </a:p>
          </p:txBody>
        </p:sp>
        <p:sp>
          <p:nvSpPr>
            <p:cNvPr id="26" name="Line 226"/>
            <p:cNvSpPr>
              <a:spLocks noChangeShapeType="1"/>
            </p:cNvSpPr>
            <p:nvPr/>
          </p:nvSpPr>
          <p:spPr bwMode="auto">
            <a:xfrm flipH="1">
              <a:off x="510" y="2380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27"/>
            <p:cNvSpPr>
              <a:spLocks noChangeArrowheads="1"/>
            </p:cNvSpPr>
            <p:nvPr/>
          </p:nvSpPr>
          <p:spPr bwMode="auto">
            <a:xfrm rot="16200000">
              <a:off x="334" y="225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28" name="Line 228"/>
            <p:cNvSpPr>
              <a:spLocks noChangeShapeType="1"/>
            </p:cNvSpPr>
            <p:nvPr/>
          </p:nvSpPr>
          <p:spPr bwMode="auto">
            <a:xfrm flipH="1">
              <a:off x="510" y="177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29"/>
            <p:cNvSpPr>
              <a:spLocks noChangeArrowheads="1"/>
            </p:cNvSpPr>
            <p:nvPr/>
          </p:nvSpPr>
          <p:spPr bwMode="auto">
            <a:xfrm rot="16200000">
              <a:off x="334" y="16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30" name="Line 230"/>
            <p:cNvSpPr>
              <a:spLocks noChangeShapeType="1"/>
            </p:cNvSpPr>
            <p:nvPr/>
          </p:nvSpPr>
          <p:spPr bwMode="auto">
            <a:xfrm flipH="1">
              <a:off x="510" y="1168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31"/>
            <p:cNvSpPr>
              <a:spLocks noChangeArrowheads="1"/>
            </p:cNvSpPr>
            <p:nvPr/>
          </p:nvSpPr>
          <p:spPr bwMode="auto">
            <a:xfrm rot="16200000">
              <a:off x="334" y="104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32" name="Line 232"/>
            <p:cNvSpPr>
              <a:spLocks noChangeShapeType="1"/>
            </p:cNvSpPr>
            <p:nvPr/>
          </p:nvSpPr>
          <p:spPr bwMode="auto">
            <a:xfrm flipH="1">
              <a:off x="510" y="561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33"/>
            <p:cNvSpPr>
              <a:spLocks noChangeArrowheads="1"/>
            </p:cNvSpPr>
            <p:nvPr/>
          </p:nvSpPr>
          <p:spPr bwMode="auto">
            <a:xfrm rot="16200000">
              <a:off x="335" y="43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70</a:t>
              </a:r>
              <a:endParaRPr lang="en-US" altLang="en-US"/>
            </a:p>
          </p:txBody>
        </p:sp>
        <p:sp>
          <p:nvSpPr>
            <p:cNvPr id="35" name="Line 235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36"/>
            <p:cNvSpPr>
              <a:spLocks noChangeShapeType="1"/>
            </p:cNvSpPr>
            <p:nvPr/>
          </p:nvSpPr>
          <p:spPr bwMode="auto">
            <a:xfrm>
              <a:off x="6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37"/>
            <p:cNvSpPr>
              <a:spLocks noChangeArrowheads="1"/>
            </p:cNvSpPr>
            <p:nvPr/>
          </p:nvSpPr>
          <p:spPr bwMode="auto">
            <a:xfrm>
              <a:off x="621" y="3773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38" name="Line 238"/>
            <p:cNvSpPr>
              <a:spLocks noChangeShapeType="1"/>
            </p:cNvSpPr>
            <p:nvPr/>
          </p:nvSpPr>
          <p:spPr bwMode="auto">
            <a:xfrm>
              <a:off x="114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239"/>
            <p:cNvSpPr>
              <a:spLocks noChangeArrowheads="1"/>
            </p:cNvSpPr>
            <p:nvPr/>
          </p:nvSpPr>
          <p:spPr bwMode="auto">
            <a:xfrm>
              <a:off x="1065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</a:t>
              </a:r>
              <a:endParaRPr lang="en-US" altLang="en-US"/>
            </a:p>
          </p:txBody>
        </p:sp>
        <p:sp>
          <p:nvSpPr>
            <p:cNvPr id="40" name="Line 240"/>
            <p:cNvSpPr>
              <a:spLocks noChangeShapeType="1"/>
            </p:cNvSpPr>
            <p:nvPr/>
          </p:nvSpPr>
          <p:spPr bwMode="auto">
            <a:xfrm>
              <a:off x="163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41"/>
            <p:cNvSpPr>
              <a:spLocks noChangeArrowheads="1"/>
            </p:cNvSpPr>
            <p:nvPr/>
          </p:nvSpPr>
          <p:spPr bwMode="auto">
            <a:xfrm>
              <a:off x="155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42" name="Line 242"/>
            <p:cNvSpPr>
              <a:spLocks noChangeShapeType="1"/>
            </p:cNvSpPr>
            <p:nvPr/>
          </p:nvSpPr>
          <p:spPr bwMode="auto">
            <a:xfrm>
              <a:off x="21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43"/>
            <p:cNvSpPr>
              <a:spLocks noChangeArrowheads="1"/>
            </p:cNvSpPr>
            <p:nvPr/>
          </p:nvSpPr>
          <p:spPr bwMode="auto">
            <a:xfrm>
              <a:off x="20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  <a:endParaRPr lang="en-US" altLang="en-US"/>
            </a:p>
          </p:txBody>
        </p:sp>
        <p:sp>
          <p:nvSpPr>
            <p:cNvPr id="44" name="Line 244"/>
            <p:cNvSpPr>
              <a:spLocks noChangeShapeType="1"/>
            </p:cNvSpPr>
            <p:nvPr/>
          </p:nvSpPr>
          <p:spPr bwMode="auto">
            <a:xfrm>
              <a:off x="2604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45"/>
            <p:cNvSpPr>
              <a:spLocks noChangeArrowheads="1"/>
            </p:cNvSpPr>
            <p:nvPr/>
          </p:nvSpPr>
          <p:spPr bwMode="auto">
            <a:xfrm>
              <a:off x="252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46" name="Line 246"/>
            <p:cNvSpPr>
              <a:spLocks noChangeShapeType="1"/>
            </p:cNvSpPr>
            <p:nvPr/>
          </p:nvSpPr>
          <p:spPr bwMode="auto">
            <a:xfrm>
              <a:off x="308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247"/>
            <p:cNvSpPr>
              <a:spLocks noChangeArrowheads="1"/>
            </p:cNvSpPr>
            <p:nvPr/>
          </p:nvSpPr>
          <p:spPr bwMode="auto">
            <a:xfrm>
              <a:off x="300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48" name="Line 248"/>
            <p:cNvSpPr>
              <a:spLocks noChangeShapeType="1"/>
            </p:cNvSpPr>
            <p:nvPr/>
          </p:nvSpPr>
          <p:spPr bwMode="auto">
            <a:xfrm>
              <a:off x="357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249"/>
            <p:cNvSpPr>
              <a:spLocks noChangeArrowheads="1"/>
            </p:cNvSpPr>
            <p:nvPr/>
          </p:nvSpPr>
          <p:spPr bwMode="auto">
            <a:xfrm>
              <a:off x="349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50" name="Line 250"/>
            <p:cNvSpPr>
              <a:spLocks noChangeShapeType="1"/>
            </p:cNvSpPr>
            <p:nvPr/>
          </p:nvSpPr>
          <p:spPr bwMode="auto">
            <a:xfrm>
              <a:off x="40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251"/>
            <p:cNvSpPr>
              <a:spLocks noChangeArrowheads="1"/>
            </p:cNvSpPr>
            <p:nvPr/>
          </p:nvSpPr>
          <p:spPr bwMode="auto">
            <a:xfrm>
              <a:off x="398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70</a:t>
              </a:r>
              <a:endParaRPr lang="en-US" altLang="en-US"/>
            </a:p>
          </p:txBody>
        </p:sp>
        <p:sp>
          <p:nvSpPr>
            <p:cNvPr id="52" name="Line 252"/>
            <p:cNvSpPr>
              <a:spLocks noChangeShapeType="1"/>
            </p:cNvSpPr>
            <p:nvPr/>
          </p:nvSpPr>
          <p:spPr bwMode="auto">
            <a:xfrm>
              <a:off x="454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53"/>
            <p:cNvSpPr>
              <a:spLocks noChangeArrowheads="1"/>
            </p:cNvSpPr>
            <p:nvPr/>
          </p:nvSpPr>
          <p:spPr bwMode="auto">
            <a:xfrm>
              <a:off x="4465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54" name="Line 254"/>
            <p:cNvSpPr>
              <a:spLocks noChangeShapeType="1"/>
            </p:cNvSpPr>
            <p:nvPr/>
          </p:nvSpPr>
          <p:spPr bwMode="auto">
            <a:xfrm>
              <a:off x="503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255"/>
            <p:cNvSpPr>
              <a:spLocks noChangeArrowheads="1"/>
            </p:cNvSpPr>
            <p:nvPr/>
          </p:nvSpPr>
          <p:spPr bwMode="auto">
            <a:xfrm>
              <a:off x="495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90</a:t>
              </a:r>
              <a:endParaRPr lang="en-US" altLang="en-US"/>
            </a:p>
          </p:txBody>
        </p:sp>
        <p:sp>
          <p:nvSpPr>
            <p:cNvPr id="56" name="Line 256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257"/>
            <p:cNvSpPr>
              <a:spLocks noChangeArrowheads="1"/>
            </p:cNvSpPr>
            <p:nvPr/>
          </p:nvSpPr>
          <p:spPr bwMode="auto">
            <a:xfrm>
              <a:off x="5400" y="3773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</p:grpSp>
      <p:sp>
        <p:nvSpPr>
          <p:cNvPr id="264" name="Rectangle 130"/>
          <p:cNvSpPr>
            <a:spLocks noChangeArrowheads="1"/>
          </p:cNvSpPr>
          <p:nvPr/>
        </p:nvSpPr>
        <p:spPr bwMode="auto">
          <a:xfrm rot="16200000">
            <a:off x="471663" y="3041265"/>
            <a:ext cx="2590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Mean Child Income Rank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Rectangle 154"/>
          <p:cNvSpPr>
            <a:spLocks noChangeArrowheads="1"/>
          </p:cNvSpPr>
          <p:nvPr/>
        </p:nvSpPr>
        <p:spPr bwMode="auto">
          <a:xfrm>
            <a:off x="5337176" y="6232525"/>
            <a:ext cx="21672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Parent Income Rank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6" name="Rectangle 260"/>
          <p:cNvSpPr>
            <a:spLocks noChangeArrowheads="1"/>
          </p:cNvSpPr>
          <p:nvPr/>
        </p:nvSpPr>
        <p:spPr bwMode="auto">
          <a:xfrm>
            <a:off x="8978206" y="6546076"/>
            <a:ext cx="1384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United States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7" name="Line 256"/>
          <p:cNvSpPr>
            <a:spLocks noChangeShapeType="1"/>
          </p:cNvSpPr>
          <p:nvPr/>
        </p:nvSpPr>
        <p:spPr bwMode="auto">
          <a:xfrm>
            <a:off x="7997863" y="6668313"/>
            <a:ext cx="8191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" name="Rectangle 259"/>
          <p:cNvSpPr>
            <a:spLocks noChangeArrowheads="1"/>
          </p:cNvSpPr>
          <p:nvPr/>
        </p:nvSpPr>
        <p:spPr bwMode="auto">
          <a:xfrm>
            <a:off x="3346331" y="6546076"/>
            <a:ext cx="4145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Denmark</a:t>
            </a:r>
            <a:r>
              <a:rPr lang="en-US" dirty="0">
                <a:solidFill>
                  <a:srgbClr val="000000"/>
                </a:solidFill>
              </a:rPr>
              <a:t> [</a:t>
            </a:r>
            <a:r>
              <a:rPr lang="en-US" dirty="0" err="1">
                <a:solidFill>
                  <a:srgbClr val="000000"/>
                </a:solidFill>
              </a:rPr>
              <a:t>Boserup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Kreiner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Kopczuk</a:t>
            </a:r>
            <a:r>
              <a:rPr lang="en-US" dirty="0">
                <a:solidFill>
                  <a:srgbClr val="000000"/>
                </a:solidFill>
              </a:rPr>
              <a:t> 2013]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0" name="Line 256"/>
          <p:cNvSpPr>
            <a:spLocks noChangeShapeType="1"/>
          </p:cNvSpPr>
          <p:nvPr/>
        </p:nvSpPr>
        <p:spPr bwMode="auto">
          <a:xfrm>
            <a:off x="2362200" y="6668313"/>
            <a:ext cx="819150" cy="0"/>
          </a:xfrm>
          <a:prstGeom prst="line">
            <a:avLst/>
          </a:prstGeom>
          <a:noFill/>
          <a:ln w="19050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Freeform 258"/>
          <p:cNvSpPr>
            <a:spLocks/>
          </p:cNvSpPr>
          <p:nvPr/>
        </p:nvSpPr>
        <p:spPr bwMode="auto">
          <a:xfrm>
            <a:off x="2732820" y="6631359"/>
            <a:ext cx="77788" cy="66675"/>
          </a:xfrm>
          <a:custGeom>
            <a:avLst/>
            <a:gdLst>
              <a:gd name="T0" fmla="*/ 25 w 49"/>
              <a:gd name="T1" fmla="*/ 0 h 42"/>
              <a:gd name="T2" fmla="*/ 0 w 49"/>
              <a:gd name="T3" fmla="*/ 42 h 42"/>
              <a:gd name="T4" fmla="*/ 49 w 49"/>
              <a:gd name="T5" fmla="*/ 42 h 42"/>
              <a:gd name="T6" fmla="*/ 25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25" y="0"/>
                </a:moveTo>
                <a:lnTo>
                  <a:pt x="0" y="42"/>
                </a:lnTo>
                <a:lnTo>
                  <a:pt x="49" y="42"/>
                </a:lnTo>
                <a:lnTo>
                  <a:pt x="25" y="0"/>
                </a:lnTo>
                <a:close/>
              </a:path>
            </a:pathLst>
          </a:cu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Oval 257"/>
          <p:cNvSpPr>
            <a:spLocks noChangeArrowheads="1"/>
          </p:cNvSpPr>
          <p:nvPr/>
        </p:nvSpPr>
        <p:spPr bwMode="auto">
          <a:xfrm>
            <a:off x="8385177" y="6634976"/>
            <a:ext cx="66675" cy="66675"/>
          </a:xfrm>
          <a:prstGeom prst="ellipse">
            <a:avLst/>
          </a:prstGeom>
          <a:solidFill>
            <a:srgbClr val="808080"/>
          </a:solidFill>
          <a:ln w="22225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" name="Rectangle 217"/>
          <p:cNvSpPr>
            <a:spLocks noChangeArrowheads="1"/>
          </p:cNvSpPr>
          <p:nvPr/>
        </p:nvSpPr>
        <p:spPr bwMode="auto">
          <a:xfrm>
            <a:off x="6420801" y="5133202"/>
            <a:ext cx="3930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Rank-Rank Slope (Denmark) = 0.180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0" name="Rectangle 217"/>
          <p:cNvSpPr>
            <a:spLocks noChangeArrowheads="1"/>
          </p:cNvSpPr>
          <p:nvPr/>
        </p:nvSpPr>
        <p:spPr bwMode="auto">
          <a:xfrm>
            <a:off x="1524000" y="228601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</a:rPr>
              <a:t>Intergenerational Mobility in the United States vs. Denmark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1" name="Rectangle 115"/>
          <p:cNvSpPr>
            <a:spLocks noChangeArrowheads="1"/>
          </p:cNvSpPr>
          <p:nvPr/>
        </p:nvSpPr>
        <p:spPr bwMode="auto">
          <a:xfrm>
            <a:off x="6981826" y="4858564"/>
            <a:ext cx="3457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Rank-Rank Slope (U.S) = 0.341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2" name="Content Placeholder 2"/>
          <p:cNvSpPr txBox="1">
            <a:spLocks/>
          </p:cNvSpPr>
          <p:nvPr/>
        </p:nvSpPr>
        <p:spPr>
          <a:xfrm>
            <a:off x="173457" y="6384130"/>
            <a:ext cx="1818001" cy="4262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2719919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“Great Gatsby”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relationship between inequality and intergenerational mobility?</a:t>
            </a:r>
          </a:p>
          <a:p>
            <a:pPr lvl="1"/>
            <a:r>
              <a:rPr lang="en-US" dirty="0"/>
              <a:t>Hypothesis – high inequality perpetuates advantage</a:t>
            </a:r>
          </a:p>
          <a:p>
            <a:pPr lvl="1"/>
            <a:r>
              <a:rPr lang="en-US" dirty="0"/>
              <a:t>Narrowing the pipeline, the rich get richer etc…</a:t>
            </a:r>
          </a:p>
          <a:p>
            <a:pPr lvl="1"/>
            <a:endParaRPr lang="en-US" dirty="0"/>
          </a:p>
          <a:p>
            <a:r>
              <a:rPr lang="en-US" dirty="0"/>
              <a:t>What processes might generate a Great Gatsby curve?</a:t>
            </a:r>
          </a:p>
          <a:p>
            <a:pPr lvl="1"/>
            <a:r>
              <a:rPr lang="en-US" dirty="0"/>
              <a:t>Genetics; family/social networks</a:t>
            </a:r>
          </a:p>
          <a:p>
            <a:pPr lvl="1"/>
            <a:r>
              <a:rPr lang="en-US" dirty="0"/>
              <a:t>Investment in education/skills</a:t>
            </a:r>
          </a:p>
          <a:p>
            <a:pPr lvl="1"/>
            <a:r>
              <a:rPr lang="en-US" dirty="0"/>
              <a:t>Changing returns to skills (incl. institutions)</a:t>
            </a:r>
          </a:p>
          <a:p>
            <a:pPr lvl="1"/>
            <a:r>
              <a:rPr lang="en-US" dirty="0"/>
              <a:t>Social policy transfers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4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maximization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10112"/>
          </a:xfrm>
        </p:spPr>
        <p:txBody>
          <a:bodyPr>
            <a:normAutofit/>
          </a:bodyPr>
          <a:lstStyle/>
          <a:p>
            <a:r>
              <a:rPr lang="en-US" dirty="0"/>
              <a:t>Individuals maximize their own utility by choosing among a set of actions, subject to constraints</a:t>
            </a:r>
          </a:p>
          <a:p>
            <a:pPr lvl="1"/>
            <a:r>
              <a:rPr lang="en-US" dirty="0"/>
              <a:t>Actions can be purchases, time use, helping others, etc…</a:t>
            </a:r>
          </a:p>
          <a:p>
            <a:pPr lvl="1"/>
            <a:r>
              <a:rPr lang="en-US" dirty="0"/>
              <a:t>Constraints are usually money, or time</a:t>
            </a:r>
          </a:p>
          <a:p>
            <a:endParaRPr lang="en-US" dirty="0"/>
          </a:p>
          <a:p>
            <a:r>
              <a:rPr lang="en-US" dirty="0"/>
              <a:t>Utility function describes </a:t>
            </a:r>
            <a:r>
              <a:rPr lang="en-US" i="1" dirty="0"/>
              <a:t>preferences</a:t>
            </a:r>
            <a:r>
              <a:rPr lang="en-US" dirty="0"/>
              <a:t> over a set of possible choices</a:t>
            </a:r>
          </a:p>
          <a:p>
            <a:pPr lvl="1"/>
            <a:endParaRPr lang="en-US" dirty="0"/>
          </a:p>
          <a:p>
            <a:r>
              <a:rPr lang="en-US" dirty="0"/>
              <a:t>Utility is a </a:t>
            </a:r>
            <a:r>
              <a:rPr lang="en-US" i="1" dirty="0"/>
              <a:t>conceptual device</a:t>
            </a:r>
            <a:r>
              <a:rPr lang="en-US" dirty="0"/>
              <a:t> – we never actually observe it</a:t>
            </a:r>
          </a:p>
          <a:p>
            <a:pPr lvl="1"/>
            <a:r>
              <a:rPr lang="en-US" dirty="0"/>
              <a:t>Assume that individuals maximize utility</a:t>
            </a:r>
          </a:p>
          <a:p>
            <a:pPr lvl="1"/>
            <a:r>
              <a:rPr lang="en-US" dirty="0"/>
              <a:t>Infer preferences from data on choices and constraints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80" y="0"/>
            <a:ext cx="8651019" cy="68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32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2" y="746126"/>
            <a:ext cx="8845475" cy="5903099"/>
            <a:chOff x="76201" y="746125"/>
            <a:chExt cx="8845475" cy="5903099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903287" y="5102225"/>
              <a:ext cx="8002588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903287" y="4098925"/>
              <a:ext cx="8002588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903287" y="3097213"/>
              <a:ext cx="8002588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903287" y="2093913"/>
              <a:ext cx="8002588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903287" y="1090613"/>
              <a:ext cx="8002588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996950" y="1887538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617662" y="1987550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955800" y="2136775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2266950" y="2203450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2593975" y="2874963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2870200" y="2725738"/>
              <a:ext cx="100013" cy="984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3141662" y="2890838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3348037" y="3228975"/>
              <a:ext cx="98425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3546475" y="3424238"/>
              <a:ext cx="100013" cy="98425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3784600" y="3340100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051300" y="3295650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4338637" y="3573463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4649788" y="3556000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4914900" y="3783013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5181600" y="3922713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5530850" y="4016375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913438" y="3916363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378575" y="4187825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943725" y="4171950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8534400" y="4083050"/>
              <a:ext cx="100013" cy="10001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1047750" y="2232025"/>
              <a:ext cx="7535863" cy="2598738"/>
            </a:xfrm>
            <a:custGeom>
              <a:avLst/>
              <a:gdLst>
                <a:gd name="T0" fmla="*/ 18 w 1360"/>
                <a:gd name="T1" fmla="*/ 6 h 469"/>
                <a:gd name="T2" fmla="*/ 41 w 1360"/>
                <a:gd name="T3" fmla="*/ 14 h 469"/>
                <a:gd name="T4" fmla="*/ 64 w 1360"/>
                <a:gd name="T5" fmla="*/ 22 h 469"/>
                <a:gd name="T6" fmla="*/ 86 w 1360"/>
                <a:gd name="T7" fmla="*/ 30 h 469"/>
                <a:gd name="T8" fmla="*/ 109 w 1360"/>
                <a:gd name="T9" fmla="*/ 38 h 469"/>
                <a:gd name="T10" fmla="*/ 132 w 1360"/>
                <a:gd name="T11" fmla="*/ 45 h 469"/>
                <a:gd name="T12" fmla="*/ 155 w 1360"/>
                <a:gd name="T13" fmla="*/ 53 h 469"/>
                <a:gd name="T14" fmla="*/ 177 w 1360"/>
                <a:gd name="T15" fmla="*/ 61 h 469"/>
                <a:gd name="T16" fmla="*/ 200 w 1360"/>
                <a:gd name="T17" fmla="*/ 69 h 469"/>
                <a:gd name="T18" fmla="*/ 223 w 1360"/>
                <a:gd name="T19" fmla="*/ 77 h 469"/>
                <a:gd name="T20" fmla="*/ 246 w 1360"/>
                <a:gd name="T21" fmla="*/ 85 h 469"/>
                <a:gd name="T22" fmla="*/ 268 w 1360"/>
                <a:gd name="T23" fmla="*/ 93 h 469"/>
                <a:gd name="T24" fmla="*/ 291 w 1360"/>
                <a:gd name="T25" fmla="*/ 100 h 469"/>
                <a:gd name="T26" fmla="*/ 314 w 1360"/>
                <a:gd name="T27" fmla="*/ 108 h 469"/>
                <a:gd name="T28" fmla="*/ 337 w 1360"/>
                <a:gd name="T29" fmla="*/ 116 h 469"/>
                <a:gd name="T30" fmla="*/ 359 w 1360"/>
                <a:gd name="T31" fmla="*/ 124 h 469"/>
                <a:gd name="T32" fmla="*/ 382 w 1360"/>
                <a:gd name="T33" fmla="*/ 132 h 469"/>
                <a:gd name="T34" fmla="*/ 405 w 1360"/>
                <a:gd name="T35" fmla="*/ 140 h 469"/>
                <a:gd name="T36" fmla="*/ 428 w 1360"/>
                <a:gd name="T37" fmla="*/ 147 h 469"/>
                <a:gd name="T38" fmla="*/ 450 w 1360"/>
                <a:gd name="T39" fmla="*/ 155 h 469"/>
                <a:gd name="T40" fmla="*/ 473 w 1360"/>
                <a:gd name="T41" fmla="*/ 163 h 469"/>
                <a:gd name="T42" fmla="*/ 496 w 1360"/>
                <a:gd name="T43" fmla="*/ 171 h 469"/>
                <a:gd name="T44" fmla="*/ 518 w 1360"/>
                <a:gd name="T45" fmla="*/ 179 h 469"/>
                <a:gd name="T46" fmla="*/ 541 w 1360"/>
                <a:gd name="T47" fmla="*/ 187 h 469"/>
                <a:gd name="T48" fmla="*/ 564 w 1360"/>
                <a:gd name="T49" fmla="*/ 195 h 469"/>
                <a:gd name="T50" fmla="*/ 587 w 1360"/>
                <a:gd name="T51" fmla="*/ 202 h 469"/>
                <a:gd name="T52" fmla="*/ 609 w 1360"/>
                <a:gd name="T53" fmla="*/ 210 h 469"/>
                <a:gd name="T54" fmla="*/ 632 w 1360"/>
                <a:gd name="T55" fmla="*/ 218 h 469"/>
                <a:gd name="T56" fmla="*/ 655 w 1360"/>
                <a:gd name="T57" fmla="*/ 226 h 469"/>
                <a:gd name="T58" fmla="*/ 678 w 1360"/>
                <a:gd name="T59" fmla="*/ 234 h 469"/>
                <a:gd name="T60" fmla="*/ 700 w 1360"/>
                <a:gd name="T61" fmla="*/ 242 h 469"/>
                <a:gd name="T62" fmla="*/ 723 w 1360"/>
                <a:gd name="T63" fmla="*/ 249 h 469"/>
                <a:gd name="T64" fmla="*/ 746 w 1360"/>
                <a:gd name="T65" fmla="*/ 257 h 469"/>
                <a:gd name="T66" fmla="*/ 769 w 1360"/>
                <a:gd name="T67" fmla="*/ 265 h 469"/>
                <a:gd name="T68" fmla="*/ 791 w 1360"/>
                <a:gd name="T69" fmla="*/ 273 h 469"/>
                <a:gd name="T70" fmla="*/ 814 w 1360"/>
                <a:gd name="T71" fmla="*/ 281 h 469"/>
                <a:gd name="T72" fmla="*/ 837 w 1360"/>
                <a:gd name="T73" fmla="*/ 289 h 469"/>
                <a:gd name="T74" fmla="*/ 860 w 1360"/>
                <a:gd name="T75" fmla="*/ 297 h 469"/>
                <a:gd name="T76" fmla="*/ 882 w 1360"/>
                <a:gd name="T77" fmla="*/ 304 h 469"/>
                <a:gd name="T78" fmla="*/ 905 w 1360"/>
                <a:gd name="T79" fmla="*/ 312 h 469"/>
                <a:gd name="T80" fmla="*/ 928 w 1360"/>
                <a:gd name="T81" fmla="*/ 320 h 469"/>
                <a:gd name="T82" fmla="*/ 950 w 1360"/>
                <a:gd name="T83" fmla="*/ 328 h 469"/>
                <a:gd name="T84" fmla="*/ 973 w 1360"/>
                <a:gd name="T85" fmla="*/ 336 h 469"/>
                <a:gd name="T86" fmla="*/ 996 w 1360"/>
                <a:gd name="T87" fmla="*/ 344 h 469"/>
                <a:gd name="T88" fmla="*/ 1019 w 1360"/>
                <a:gd name="T89" fmla="*/ 351 h 469"/>
                <a:gd name="T90" fmla="*/ 1041 w 1360"/>
                <a:gd name="T91" fmla="*/ 359 h 469"/>
                <a:gd name="T92" fmla="*/ 1064 w 1360"/>
                <a:gd name="T93" fmla="*/ 367 h 469"/>
                <a:gd name="T94" fmla="*/ 1087 w 1360"/>
                <a:gd name="T95" fmla="*/ 375 h 469"/>
                <a:gd name="T96" fmla="*/ 1110 w 1360"/>
                <a:gd name="T97" fmla="*/ 383 h 469"/>
                <a:gd name="T98" fmla="*/ 1132 w 1360"/>
                <a:gd name="T99" fmla="*/ 391 h 469"/>
                <a:gd name="T100" fmla="*/ 1155 w 1360"/>
                <a:gd name="T101" fmla="*/ 399 h 469"/>
                <a:gd name="T102" fmla="*/ 1178 w 1360"/>
                <a:gd name="T103" fmla="*/ 406 h 469"/>
                <a:gd name="T104" fmla="*/ 1201 w 1360"/>
                <a:gd name="T105" fmla="*/ 414 h 469"/>
                <a:gd name="T106" fmla="*/ 1223 w 1360"/>
                <a:gd name="T107" fmla="*/ 422 h 469"/>
                <a:gd name="T108" fmla="*/ 1246 w 1360"/>
                <a:gd name="T109" fmla="*/ 430 h 469"/>
                <a:gd name="T110" fmla="*/ 1269 w 1360"/>
                <a:gd name="T111" fmla="*/ 438 h 469"/>
                <a:gd name="T112" fmla="*/ 1291 w 1360"/>
                <a:gd name="T113" fmla="*/ 446 h 469"/>
                <a:gd name="T114" fmla="*/ 1314 w 1360"/>
                <a:gd name="T115" fmla="*/ 454 h 469"/>
                <a:gd name="T116" fmla="*/ 1337 w 1360"/>
                <a:gd name="T117" fmla="*/ 461 h 469"/>
                <a:gd name="T118" fmla="*/ 1360 w 1360"/>
                <a:gd name="T119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0" h="469">
                  <a:moveTo>
                    <a:pt x="0" y="0"/>
                  </a:moveTo>
                  <a:lnTo>
                    <a:pt x="5" y="2"/>
                  </a:lnTo>
                  <a:lnTo>
                    <a:pt x="9" y="3"/>
                  </a:lnTo>
                  <a:lnTo>
                    <a:pt x="14" y="5"/>
                  </a:lnTo>
                  <a:lnTo>
                    <a:pt x="18" y="6"/>
                  </a:lnTo>
                  <a:lnTo>
                    <a:pt x="23" y="8"/>
                  </a:lnTo>
                  <a:lnTo>
                    <a:pt x="27" y="9"/>
                  </a:lnTo>
                  <a:lnTo>
                    <a:pt x="32" y="11"/>
                  </a:lnTo>
                  <a:lnTo>
                    <a:pt x="36" y="12"/>
                  </a:lnTo>
                  <a:lnTo>
                    <a:pt x="41" y="14"/>
                  </a:lnTo>
                  <a:lnTo>
                    <a:pt x="46" y="16"/>
                  </a:lnTo>
                  <a:lnTo>
                    <a:pt x="50" y="17"/>
                  </a:lnTo>
                  <a:lnTo>
                    <a:pt x="55" y="19"/>
                  </a:lnTo>
                  <a:lnTo>
                    <a:pt x="59" y="20"/>
                  </a:lnTo>
                  <a:lnTo>
                    <a:pt x="64" y="22"/>
                  </a:lnTo>
                  <a:lnTo>
                    <a:pt x="68" y="23"/>
                  </a:lnTo>
                  <a:lnTo>
                    <a:pt x="73" y="25"/>
                  </a:lnTo>
                  <a:lnTo>
                    <a:pt x="77" y="27"/>
                  </a:lnTo>
                  <a:lnTo>
                    <a:pt x="82" y="28"/>
                  </a:lnTo>
                  <a:lnTo>
                    <a:pt x="86" y="30"/>
                  </a:lnTo>
                  <a:lnTo>
                    <a:pt x="91" y="31"/>
                  </a:lnTo>
                  <a:lnTo>
                    <a:pt x="96" y="33"/>
                  </a:lnTo>
                  <a:lnTo>
                    <a:pt x="100" y="34"/>
                  </a:lnTo>
                  <a:lnTo>
                    <a:pt x="105" y="36"/>
                  </a:lnTo>
                  <a:lnTo>
                    <a:pt x="109" y="38"/>
                  </a:lnTo>
                  <a:lnTo>
                    <a:pt x="114" y="39"/>
                  </a:lnTo>
                  <a:lnTo>
                    <a:pt x="118" y="41"/>
                  </a:lnTo>
                  <a:lnTo>
                    <a:pt x="123" y="42"/>
                  </a:lnTo>
                  <a:lnTo>
                    <a:pt x="127" y="44"/>
                  </a:lnTo>
                  <a:lnTo>
                    <a:pt x="132" y="45"/>
                  </a:lnTo>
                  <a:lnTo>
                    <a:pt x="137" y="47"/>
                  </a:lnTo>
                  <a:lnTo>
                    <a:pt x="141" y="49"/>
                  </a:lnTo>
                  <a:lnTo>
                    <a:pt x="146" y="50"/>
                  </a:lnTo>
                  <a:lnTo>
                    <a:pt x="150" y="52"/>
                  </a:lnTo>
                  <a:lnTo>
                    <a:pt x="155" y="53"/>
                  </a:lnTo>
                  <a:lnTo>
                    <a:pt x="159" y="55"/>
                  </a:lnTo>
                  <a:lnTo>
                    <a:pt x="164" y="56"/>
                  </a:lnTo>
                  <a:lnTo>
                    <a:pt x="168" y="58"/>
                  </a:lnTo>
                  <a:lnTo>
                    <a:pt x="173" y="60"/>
                  </a:lnTo>
                  <a:lnTo>
                    <a:pt x="177" y="61"/>
                  </a:lnTo>
                  <a:lnTo>
                    <a:pt x="182" y="63"/>
                  </a:lnTo>
                  <a:lnTo>
                    <a:pt x="187" y="64"/>
                  </a:lnTo>
                  <a:lnTo>
                    <a:pt x="191" y="66"/>
                  </a:lnTo>
                  <a:lnTo>
                    <a:pt x="196" y="67"/>
                  </a:lnTo>
                  <a:lnTo>
                    <a:pt x="200" y="69"/>
                  </a:lnTo>
                  <a:lnTo>
                    <a:pt x="205" y="71"/>
                  </a:lnTo>
                  <a:lnTo>
                    <a:pt x="209" y="72"/>
                  </a:lnTo>
                  <a:lnTo>
                    <a:pt x="214" y="74"/>
                  </a:lnTo>
                  <a:lnTo>
                    <a:pt x="218" y="75"/>
                  </a:lnTo>
                  <a:lnTo>
                    <a:pt x="223" y="77"/>
                  </a:lnTo>
                  <a:lnTo>
                    <a:pt x="227" y="78"/>
                  </a:lnTo>
                  <a:lnTo>
                    <a:pt x="232" y="80"/>
                  </a:lnTo>
                  <a:lnTo>
                    <a:pt x="237" y="82"/>
                  </a:lnTo>
                  <a:lnTo>
                    <a:pt x="241" y="83"/>
                  </a:lnTo>
                  <a:lnTo>
                    <a:pt x="246" y="85"/>
                  </a:lnTo>
                  <a:lnTo>
                    <a:pt x="250" y="86"/>
                  </a:lnTo>
                  <a:lnTo>
                    <a:pt x="255" y="88"/>
                  </a:lnTo>
                  <a:lnTo>
                    <a:pt x="259" y="89"/>
                  </a:lnTo>
                  <a:lnTo>
                    <a:pt x="264" y="91"/>
                  </a:lnTo>
                  <a:lnTo>
                    <a:pt x="268" y="93"/>
                  </a:lnTo>
                  <a:lnTo>
                    <a:pt x="273" y="94"/>
                  </a:lnTo>
                  <a:lnTo>
                    <a:pt x="277" y="96"/>
                  </a:lnTo>
                  <a:lnTo>
                    <a:pt x="282" y="97"/>
                  </a:lnTo>
                  <a:lnTo>
                    <a:pt x="287" y="99"/>
                  </a:lnTo>
                  <a:lnTo>
                    <a:pt x="291" y="100"/>
                  </a:lnTo>
                  <a:lnTo>
                    <a:pt x="296" y="102"/>
                  </a:lnTo>
                  <a:lnTo>
                    <a:pt x="300" y="104"/>
                  </a:lnTo>
                  <a:lnTo>
                    <a:pt x="305" y="105"/>
                  </a:lnTo>
                  <a:lnTo>
                    <a:pt x="309" y="107"/>
                  </a:lnTo>
                  <a:lnTo>
                    <a:pt x="314" y="108"/>
                  </a:lnTo>
                  <a:lnTo>
                    <a:pt x="318" y="110"/>
                  </a:lnTo>
                  <a:lnTo>
                    <a:pt x="323" y="111"/>
                  </a:lnTo>
                  <a:lnTo>
                    <a:pt x="327" y="113"/>
                  </a:lnTo>
                  <a:lnTo>
                    <a:pt x="332" y="114"/>
                  </a:lnTo>
                  <a:lnTo>
                    <a:pt x="337" y="116"/>
                  </a:lnTo>
                  <a:lnTo>
                    <a:pt x="341" y="118"/>
                  </a:lnTo>
                  <a:lnTo>
                    <a:pt x="346" y="119"/>
                  </a:lnTo>
                  <a:lnTo>
                    <a:pt x="350" y="121"/>
                  </a:lnTo>
                  <a:lnTo>
                    <a:pt x="355" y="122"/>
                  </a:lnTo>
                  <a:lnTo>
                    <a:pt x="359" y="124"/>
                  </a:lnTo>
                  <a:lnTo>
                    <a:pt x="364" y="126"/>
                  </a:lnTo>
                  <a:lnTo>
                    <a:pt x="368" y="127"/>
                  </a:lnTo>
                  <a:lnTo>
                    <a:pt x="373" y="129"/>
                  </a:lnTo>
                  <a:lnTo>
                    <a:pt x="377" y="130"/>
                  </a:lnTo>
                  <a:lnTo>
                    <a:pt x="382" y="132"/>
                  </a:lnTo>
                  <a:lnTo>
                    <a:pt x="387" y="133"/>
                  </a:lnTo>
                  <a:lnTo>
                    <a:pt x="391" y="135"/>
                  </a:lnTo>
                  <a:lnTo>
                    <a:pt x="396" y="136"/>
                  </a:lnTo>
                  <a:lnTo>
                    <a:pt x="400" y="138"/>
                  </a:lnTo>
                  <a:lnTo>
                    <a:pt x="405" y="140"/>
                  </a:lnTo>
                  <a:lnTo>
                    <a:pt x="409" y="141"/>
                  </a:lnTo>
                  <a:lnTo>
                    <a:pt x="414" y="143"/>
                  </a:lnTo>
                  <a:lnTo>
                    <a:pt x="418" y="144"/>
                  </a:lnTo>
                  <a:lnTo>
                    <a:pt x="423" y="146"/>
                  </a:lnTo>
                  <a:lnTo>
                    <a:pt x="428" y="147"/>
                  </a:lnTo>
                  <a:lnTo>
                    <a:pt x="432" y="149"/>
                  </a:lnTo>
                  <a:lnTo>
                    <a:pt x="437" y="151"/>
                  </a:lnTo>
                  <a:lnTo>
                    <a:pt x="441" y="152"/>
                  </a:lnTo>
                  <a:lnTo>
                    <a:pt x="446" y="154"/>
                  </a:lnTo>
                  <a:lnTo>
                    <a:pt x="450" y="155"/>
                  </a:lnTo>
                  <a:lnTo>
                    <a:pt x="455" y="157"/>
                  </a:lnTo>
                  <a:lnTo>
                    <a:pt x="459" y="158"/>
                  </a:lnTo>
                  <a:lnTo>
                    <a:pt x="464" y="160"/>
                  </a:lnTo>
                  <a:lnTo>
                    <a:pt x="468" y="162"/>
                  </a:lnTo>
                  <a:lnTo>
                    <a:pt x="473" y="163"/>
                  </a:lnTo>
                  <a:lnTo>
                    <a:pt x="478" y="165"/>
                  </a:lnTo>
                  <a:lnTo>
                    <a:pt x="482" y="166"/>
                  </a:lnTo>
                  <a:lnTo>
                    <a:pt x="487" y="168"/>
                  </a:lnTo>
                  <a:lnTo>
                    <a:pt x="491" y="169"/>
                  </a:lnTo>
                  <a:lnTo>
                    <a:pt x="496" y="171"/>
                  </a:lnTo>
                  <a:lnTo>
                    <a:pt x="500" y="173"/>
                  </a:lnTo>
                  <a:lnTo>
                    <a:pt x="505" y="174"/>
                  </a:lnTo>
                  <a:lnTo>
                    <a:pt x="509" y="176"/>
                  </a:lnTo>
                  <a:lnTo>
                    <a:pt x="514" y="177"/>
                  </a:lnTo>
                  <a:lnTo>
                    <a:pt x="518" y="179"/>
                  </a:lnTo>
                  <a:lnTo>
                    <a:pt x="523" y="180"/>
                  </a:lnTo>
                  <a:lnTo>
                    <a:pt x="528" y="182"/>
                  </a:lnTo>
                  <a:lnTo>
                    <a:pt x="532" y="184"/>
                  </a:lnTo>
                  <a:lnTo>
                    <a:pt x="537" y="185"/>
                  </a:lnTo>
                  <a:lnTo>
                    <a:pt x="541" y="187"/>
                  </a:lnTo>
                  <a:lnTo>
                    <a:pt x="546" y="188"/>
                  </a:lnTo>
                  <a:lnTo>
                    <a:pt x="550" y="190"/>
                  </a:lnTo>
                  <a:lnTo>
                    <a:pt x="555" y="191"/>
                  </a:lnTo>
                  <a:lnTo>
                    <a:pt x="559" y="193"/>
                  </a:lnTo>
                  <a:lnTo>
                    <a:pt x="564" y="195"/>
                  </a:lnTo>
                  <a:lnTo>
                    <a:pt x="569" y="196"/>
                  </a:lnTo>
                  <a:lnTo>
                    <a:pt x="573" y="198"/>
                  </a:lnTo>
                  <a:lnTo>
                    <a:pt x="578" y="199"/>
                  </a:lnTo>
                  <a:lnTo>
                    <a:pt x="582" y="201"/>
                  </a:lnTo>
                  <a:lnTo>
                    <a:pt x="587" y="202"/>
                  </a:lnTo>
                  <a:lnTo>
                    <a:pt x="591" y="204"/>
                  </a:lnTo>
                  <a:lnTo>
                    <a:pt x="596" y="206"/>
                  </a:lnTo>
                  <a:lnTo>
                    <a:pt x="600" y="207"/>
                  </a:lnTo>
                  <a:lnTo>
                    <a:pt x="605" y="209"/>
                  </a:lnTo>
                  <a:lnTo>
                    <a:pt x="609" y="210"/>
                  </a:lnTo>
                  <a:lnTo>
                    <a:pt x="614" y="212"/>
                  </a:lnTo>
                  <a:lnTo>
                    <a:pt x="618" y="213"/>
                  </a:lnTo>
                  <a:lnTo>
                    <a:pt x="623" y="215"/>
                  </a:lnTo>
                  <a:lnTo>
                    <a:pt x="628" y="217"/>
                  </a:lnTo>
                  <a:lnTo>
                    <a:pt x="632" y="218"/>
                  </a:lnTo>
                  <a:lnTo>
                    <a:pt x="637" y="220"/>
                  </a:lnTo>
                  <a:lnTo>
                    <a:pt x="641" y="221"/>
                  </a:lnTo>
                  <a:lnTo>
                    <a:pt x="646" y="223"/>
                  </a:lnTo>
                  <a:lnTo>
                    <a:pt x="650" y="224"/>
                  </a:lnTo>
                  <a:lnTo>
                    <a:pt x="655" y="226"/>
                  </a:lnTo>
                  <a:lnTo>
                    <a:pt x="659" y="228"/>
                  </a:lnTo>
                  <a:lnTo>
                    <a:pt x="664" y="229"/>
                  </a:lnTo>
                  <a:lnTo>
                    <a:pt x="669" y="231"/>
                  </a:lnTo>
                  <a:lnTo>
                    <a:pt x="673" y="232"/>
                  </a:lnTo>
                  <a:lnTo>
                    <a:pt x="678" y="234"/>
                  </a:lnTo>
                  <a:lnTo>
                    <a:pt x="682" y="235"/>
                  </a:lnTo>
                  <a:lnTo>
                    <a:pt x="687" y="237"/>
                  </a:lnTo>
                  <a:lnTo>
                    <a:pt x="691" y="238"/>
                  </a:lnTo>
                  <a:lnTo>
                    <a:pt x="696" y="240"/>
                  </a:lnTo>
                  <a:lnTo>
                    <a:pt x="700" y="242"/>
                  </a:lnTo>
                  <a:lnTo>
                    <a:pt x="705" y="243"/>
                  </a:lnTo>
                  <a:lnTo>
                    <a:pt x="709" y="245"/>
                  </a:lnTo>
                  <a:lnTo>
                    <a:pt x="714" y="246"/>
                  </a:lnTo>
                  <a:lnTo>
                    <a:pt x="719" y="248"/>
                  </a:lnTo>
                  <a:lnTo>
                    <a:pt x="723" y="249"/>
                  </a:lnTo>
                  <a:lnTo>
                    <a:pt x="728" y="251"/>
                  </a:lnTo>
                  <a:lnTo>
                    <a:pt x="732" y="253"/>
                  </a:lnTo>
                  <a:lnTo>
                    <a:pt x="737" y="254"/>
                  </a:lnTo>
                  <a:lnTo>
                    <a:pt x="741" y="256"/>
                  </a:lnTo>
                  <a:lnTo>
                    <a:pt x="746" y="257"/>
                  </a:lnTo>
                  <a:lnTo>
                    <a:pt x="750" y="259"/>
                  </a:lnTo>
                  <a:lnTo>
                    <a:pt x="755" y="260"/>
                  </a:lnTo>
                  <a:lnTo>
                    <a:pt x="759" y="262"/>
                  </a:lnTo>
                  <a:lnTo>
                    <a:pt x="764" y="264"/>
                  </a:lnTo>
                  <a:lnTo>
                    <a:pt x="769" y="265"/>
                  </a:lnTo>
                  <a:lnTo>
                    <a:pt x="773" y="267"/>
                  </a:lnTo>
                  <a:lnTo>
                    <a:pt x="778" y="268"/>
                  </a:lnTo>
                  <a:lnTo>
                    <a:pt x="782" y="270"/>
                  </a:lnTo>
                  <a:lnTo>
                    <a:pt x="787" y="271"/>
                  </a:lnTo>
                  <a:lnTo>
                    <a:pt x="791" y="273"/>
                  </a:lnTo>
                  <a:lnTo>
                    <a:pt x="796" y="275"/>
                  </a:lnTo>
                  <a:lnTo>
                    <a:pt x="800" y="276"/>
                  </a:lnTo>
                  <a:lnTo>
                    <a:pt x="805" y="278"/>
                  </a:lnTo>
                  <a:lnTo>
                    <a:pt x="809" y="279"/>
                  </a:lnTo>
                  <a:lnTo>
                    <a:pt x="814" y="281"/>
                  </a:lnTo>
                  <a:lnTo>
                    <a:pt x="819" y="282"/>
                  </a:lnTo>
                  <a:lnTo>
                    <a:pt x="823" y="284"/>
                  </a:lnTo>
                  <a:lnTo>
                    <a:pt x="828" y="286"/>
                  </a:lnTo>
                  <a:lnTo>
                    <a:pt x="832" y="287"/>
                  </a:lnTo>
                  <a:lnTo>
                    <a:pt x="837" y="289"/>
                  </a:lnTo>
                  <a:lnTo>
                    <a:pt x="841" y="290"/>
                  </a:lnTo>
                  <a:lnTo>
                    <a:pt x="846" y="292"/>
                  </a:lnTo>
                  <a:lnTo>
                    <a:pt x="850" y="293"/>
                  </a:lnTo>
                  <a:lnTo>
                    <a:pt x="855" y="295"/>
                  </a:lnTo>
                  <a:lnTo>
                    <a:pt x="860" y="297"/>
                  </a:lnTo>
                  <a:lnTo>
                    <a:pt x="864" y="298"/>
                  </a:lnTo>
                  <a:lnTo>
                    <a:pt x="869" y="300"/>
                  </a:lnTo>
                  <a:lnTo>
                    <a:pt x="873" y="301"/>
                  </a:lnTo>
                  <a:lnTo>
                    <a:pt x="878" y="303"/>
                  </a:lnTo>
                  <a:lnTo>
                    <a:pt x="882" y="304"/>
                  </a:lnTo>
                  <a:lnTo>
                    <a:pt x="887" y="306"/>
                  </a:lnTo>
                  <a:lnTo>
                    <a:pt x="891" y="308"/>
                  </a:lnTo>
                  <a:lnTo>
                    <a:pt x="896" y="309"/>
                  </a:lnTo>
                  <a:lnTo>
                    <a:pt x="900" y="311"/>
                  </a:lnTo>
                  <a:lnTo>
                    <a:pt x="905" y="312"/>
                  </a:lnTo>
                  <a:lnTo>
                    <a:pt x="910" y="314"/>
                  </a:lnTo>
                  <a:lnTo>
                    <a:pt x="914" y="315"/>
                  </a:lnTo>
                  <a:lnTo>
                    <a:pt x="919" y="317"/>
                  </a:lnTo>
                  <a:lnTo>
                    <a:pt x="923" y="319"/>
                  </a:lnTo>
                  <a:lnTo>
                    <a:pt x="928" y="320"/>
                  </a:lnTo>
                  <a:lnTo>
                    <a:pt x="932" y="322"/>
                  </a:lnTo>
                  <a:lnTo>
                    <a:pt x="937" y="323"/>
                  </a:lnTo>
                  <a:lnTo>
                    <a:pt x="941" y="325"/>
                  </a:lnTo>
                  <a:lnTo>
                    <a:pt x="946" y="326"/>
                  </a:lnTo>
                  <a:lnTo>
                    <a:pt x="950" y="328"/>
                  </a:lnTo>
                  <a:lnTo>
                    <a:pt x="955" y="330"/>
                  </a:lnTo>
                  <a:lnTo>
                    <a:pt x="960" y="331"/>
                  </a:lnTo>
                  <a:lnTo>
                    <a:pt x="964" y="333"/>
                  </a:lnTo>
                  <a:lnTo>
                    <a:pt x="969" y="334"/>
                  </a:lnTo>
                  <a:lnTo>
                    <a:pt x="973" y="336"/>
                  </a:lnTo>
                  <a:lnTo>
                    <a:pt x="978" y="337"/>
                  </a:lnTo>
                  <a:lnTo>
                    <a:pt x="982" y="339"/>
                  </a:lnTo>
                  <a:lnTo>
                    <a:pt x="987" y="341"/>
                  </a:lnTo>
                  <a:lnTo>
                    <a:pt x="991" y="342"/>
                  </a:lnTo>
                  <a:lnTo>
                    <a:pt x="996" y="344"/>
                  </a:lnTo>
                  <a:lnTo>
                    <a:pt x="1000" y="345"/>
                  </a:lnTo>
                  <a:lnTo>
                    <a:pt x="1005" y="347"/>
                  </a:lnTo>
                  <a:lnTo>
                    <a:pt x="1010" y="348"/>
                  </a:lnTo>
                  <a:lnTo>
                    <a:pt x="1014" y="350"/>
                  </a:lnTo>
                  <a:lnTo>
                    <a:pt x="1019" y="351"/>
                  </a:lnTo>
                  <a:lnTo>
                    <a:pt x="1023" y="353"/>
                  </a:lnTo>
                  <a:lnTo>
                    <a:pt x="1028" y="355"/>
                  </a:lnTo>
                  <a:lnTo>
                    <a:pt x="1032" y="356"/>
                  </a:lnTo>
                  <a:lnTo>
                    <a:pt x="1037" y="358"/>
                  </a:lnTo>
                  <a:lnTo>
                    <a:pt x="1041" y="359"/>
                  </a:lnTo>
                  <a:lnTo>
                    <a:pt x="1046" y="361"/>
                  </a:lnTo>
                  <a:lnTo>
                    <a:pt x="1050" y="363"/>
                  </a:lnTo>
                  <a:lnTo>
                    <a:pt x="1055" y="364"/>
                  </a:lnTo>
                  <a:lnTo>
                    <a:pt x="1060" y="366"/>
                  </a:lnTo>
                  <a:lnTo>
                    <a:pt x="1064" y="367"/>
                  </a:lnTo>
                  <a:lnTo>
                    <a:pt x="1069" y="369"/>
                  </a:lnTo>
                  <a:lnTo>
                    <a:pt x="1073" y="370"/>
                  </a:lnTo>
                  <a:lnTo>
                    <a:pt x="1078" y="372"/>
                  </a:lnTo>
                  <a:lnTo>
                    <a:pt x="1082" y="373"/>
                  </a:lnTo>
                  <a:lnTo>
                    <a:pt x="1087" y="375"/>
                  </a:lnTo>
                  <a:lnTo>
                    <a:pt x="1091" y="377"/>
                  </a:lnTo>
                  <a:lnTo>
                    <a:pt x="1096" y="378"/>
                  </a:lnTo>
                  <a:lnTo>
                    <a:pt x="1101" y="380"/>
                  </a:lnTo>
                  <a:lnTo>
                    <a:pt x="1105" y="381"/>
                  </a:lnTo>
                  <a:lnTo>
                    <a:pt x="1110" y="383"/>
                  </a:lnTo>
                  <a:lnTo>
                    <a:pt x="1114" y="384"/>
                  </a:lnTo>
                  <a:lnTo>
                    <a:pt x="1119" y="386"/>
                  </a:lnTo>
                  <a:lnTo>
                    <a:pt x="1123" y="388"/>
                  </a:lnTo>
                  <a:lnTo>
                    <a:pt x="1128" y="389"/>
                  </a:lnTo>
                  <a:lnTo>
                    <a:pt x="1132" y="391"/>
                  </a:lnTo>
                  <a:lnTo>
                    <a:pt x="1137" y="392"/>
                  </a:lnTo>
                  <a:lnTo>
                    <a:pt x="1141" y="394"/>
                  </a:lnTo>
                  <a:lnTo>
                    <a:pt x="1146" y="395"/>
                  </a:lnTo>
                  <a:lnTo>
                    <a:pt x="1151" y="397"/>
                  </a:lnTo>
                  <a:lnTo>
                    <a:pt x="1155" y="399"/>
                  </a:lnTo>
                  <a:lnTo>
                    <a:pt x="1160" y="400"/>
                  </a:lnTo>
                  <a:lnTo>
                    <a:pt x="1164" y="402"/>
                  </a:lnTo>
                  <a:lnTo>
                    <a:pt x="1169" y="403"/>
                  </a:lnTo>
                  <a:lnTo>
                    <a:pt x="1173" y="405"/>
                  </a:lnTo>
                  <a:lnTo>
                    <a:pt x="1178" y="406"/>
                  </a:lnTo>
                  <a:lnTo>
                    <a:pt x="1182" y="408"/>
                  </a:lnTo>
                  <a:lnTo>
                    <a:pt x="1187" y="410"/>
                  </a:lnTo>
                  <a:lnTo>
                    <a:pt x="1191" y="411"/>
                  </a:lnTo>
                  <a:lnTo>
                    <a:pt x="1196" y="413"/>
                  </a:lnTo>
                  <a:lnTo>
                    <a:pt x="1201" y="414"/>
                  </a:lnTo>
                  <a:lnTo>
                    <a:pt x="1205" y="416"/>
                  </a:lnTo>
                  <a:lnTo>
                    <a:pt x="1210" y="417"/>
                  </a:lnTo>
                  <a:lnTo>
                    <a:pt x="1214" y="419"/>
                  </a:lnTo>
                  <a:lnTo>
                    <a:pt x="1219" y="421"/>
                  </a:lnTo>
                  <a:lnTo>
                    <a:pt x="1223" y="422"/>
                  </a:lnTo>
                  <a:lnTo>
                    <a:pt x="1228" y="424"/>
                  </a:lnTo>
                  <a:lnTo>
                    <a:pt x="1232" y="425"/>
                  </a:lnTo>
                  <a:lnTo>
                    <a:pt x="1237" y="427"/>
                  </a:lnTo>
                  <a:lnTo>
                    <a:pt x="1241" y="428"/>
                  </a:lnTo>
                  <a:lnTo>
                    <a:pt x="1246" y="430"/>
                  </a:lnTo>
                  <a:lnTo>
                    <a:pt x="1251" y="432"/>
                  </a:lnTo>
                  <a:lnTo>
                    <a:pt x="1255" y="433"/>
                  </a:lnTo>
                  <a:lnTo>
                    <a:pt x="1260" y="435"/>
                  </a:lnTo>
                  <a:lnTo>
                    <a:pt x="1264" y="436"/>
                  </a:lnTo>
                  <a:lnTo>
                    <a:pt x="1269" y="438"/>
                  </a:lnTo>
                  <a:lnTo>
                    <a:pt x="1273" y="439"/>
                  </a:lnTo>
                  <a:lnTo>
                    <a:pt x="1278" y="441"/>
                  </a:lnTo>
                  <a:lnTo>
                    <a:pt x="1282" y="443"/>
                  </a:lnTo>
                  <a:lnTo>
                    <a:pt x="1287" y="444"/>
                  </a:lnTo>
                  <a:lnTo>
                    <a:pt x="1291" y="446"/>
                  </a:lnTo>
                  <a:lnTo>
                    <a:pt x="1296" y="447"/>
                  </a:lnTo>
                  <a:lnTo>
                    <a:pt x="1301" y="449"/>
                  </a:lnTo>
                  <a:lnTo>
                    <a:pt x="1305" y="450"/>
                  </a:lnTo>
                  <a:lnTo>
                    <a:pt x="1310" y="452"/>
                  </a:lnTo>
                  <a:lnTo>
                    <a:pt x="1314" y="454"/>
                  </a:lnTo>
                  <a:lnTo>
                    <a:pt x="1319" y="455"/>
                  </a:lnTo>
                  <a:lnTo>
                    <a:pt x="1323" y="457"/>
                  </a:lnTo>
                  <a:lnTo>
                    <a:pt x="1328" y="458"/>
                  </a:lnTo>
                  <a:lnTo>
                    <a:pt x="1332" y="460"/>
                  </a:lnTo>
                  <a:lnTo>
                    <a:pt x="1337" y="461"/>
                  </a:lnTo>
                  <a:lnTo>
                    <a:pt x="1342" y="463"/>
                  </a:lnTo>
                  <a:lnTo>
                    <a:pt x="1346" y="465"/>
                  </a:lnTo>
                  <a:lnTo>
                    <a:pt x="1351" y="466"/>
                  </a:lnTo>
                  <a:lnTo>
                    <a:pt x="1355" y="468"/>
                  </a:lnTo>
                  <a:lnTo>
                    <a:pt x="1360" y="469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V="1">
              <a:off x="903287" y="746125"/>
              <a:ext cx="0" cy="51054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H="1">
              <a:off x="809625" y="5102225"/>
              <a:ext cx="9366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 rot="16200000">
              <a:off x="532159" y="4906575"/>
              <a:ext cx="2564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35</a:t>
              </a:r>
              <a:endParaRPr lang="en-US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 flipH="1">
              <a:off x="809625" y="4098925"/>
              <a:ext cx="9366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 rot="16200000">
              <a:off x="532159" y="3903275"/>
              <a:ext cx="2564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40</a:t>
              </a:r>
              <a:endParaRPr lang="en-US"/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 flipH="1">
              <a:off x="809625" y="3097213"/>
              <a:ext cx="9366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 rot="16200000">
              <a:off x="532159" y="2899975"/>
              <a:ext cx="2564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45</a:t>
              </a:r>
              <a:endParaRPr lang="en-US"/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H="1">
              <a:off x="809625" y="2093913"/>
              <a:ext cx="9366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 rot="16200000">
              <a:off x="532159" y="1896675"/>
              <a:ext cx="2564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50</a:t>
              </a:r>
              <a:endParaRPr lang="en-US"/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H="1">
              <a:off x="809625" y="1090613"/>
              <a:ext cx="9366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 rot="16200000">
              <a:off x="532159" y="891788"/>
              <a:ext cx="2564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55</a:t>
              </a:r>
              <a:endParaRPr lang="en-US"/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903287" y="5851525"/>
              <a:ext cx="8002588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1528762" y="5851525"/>
              <a:ext cx="0" cy="9366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368425" y="5989638"/>
              <a:ext cx="3206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0.3</a:t>
              </a:r>
              <a:endParaRPr lang="en-US"/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3940175" y="5851525"/>
              <a:ext cx="0" cy="9366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3779837" y="5989638"/>
              <a:ext cx="3206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0.4</a:t>
              </a:r>
              <a:endParaRPr lang="en-US"/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>
              <a:off x="6351588" y="5851525"/>
              <a:ext cx="0" cy="9366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6189663" y="5989638"/>
              <a:ext cx="3206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0.5</a:t>
              </a:r>
              <a:endParaRPr lang="en-US"/>
            </a:p>
          </p:txBody>
        </p:sp>
        <p:sp>
          <p:nvSpPr>
            <p:cNvPr id="55" name="Line 55"/>
            <p:cNvSpPr>
              <a:spLocks noChangeShapeType="1"/>
            </p:cNvSpPr>
            <p:nvPr/>
          </p:nvSpPr>
          <p:spPr bwMode="auto">
            <a:xfrm>
              <a:off x="8761413" y="5851525"/>
              <a:ext cx="0" cy="9366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8601075" y="5989638"/>
              <a:ext cx="3206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0.6</a:t>
              </a:r>
              <a:endParaRPr lang="en-US"/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2255837" y="6372225"/>
              <a:ext cx="49885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dirty="0" err="1">
                  <a:solidFill>
                    <a:srgbClr val="000000"/>
                  </a:solidFill>
                </a:rPr>
                <a:t>Gini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err="1">
                  <a:solidFill>
                    <a:srgbClr val="000000"/>
                  </a:solidFill>
                </a:rPr>
                <a:t>Coef</a:t>
              </a:r>
              <a:r>
                <a:rPr lang="en-US" dirty="0">
                  <a:solidFill>
                    <a:srgbClr val="000000"/>
                  </a:solidFill>
                </a:rPr>
                <a:t>. for Parent Family Income (1996-2000)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43"/>
                <p:cNvSpPr>
                  <a:spLocks noChangeArrowheads="1"/>
                </p:cNvSpPr>
                <p:nvPr/>
              </p:nvSpPr>
              <p:spPr bwMode="auto">
                <a:xfrm rot="16200000">
                  <a:off x="-902176" y="3055551"/>
                  <a:ext cx="2233753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Upward Mobility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 baseline="-25000" dirty="0">
                      <a:solidFill>
                        <a:prstClr val="black"/>
                      </a:solidFill>
                      <a:latin typeface="Cambria Math" pitchFamily="18" charset="0"/>
                      <a:ea typeface="Cambria Math" pitchFamily="18" charset="0"/>
                      <a:cs typeface="Arial" pitchFamily="34" charset="0"/>
                    </a:rPr>
                    <a:t>25</a:t>
                  </a:r>
                  <a:r>
                    <a:rPr lang="en-US" dirty="0">
                      <a:solidFill>
                        <a:prstClr val="black"/>
                      </a:solidFill>
                      <a:latin typeface="Cambria Math" pitchFamily="18" charset="0"/>
                      <a:ea typeface="Cambria Math" pitchFamily="18" charset="0"/>
                      <a:cs typeface="Arial" pitchFamily="34" charset="0"/>
                    </a:rPr>
                    <a:t> </a:t>
                  </a:r>
                  <a:r>
                    <a:rPr lang="en-US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9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6200000">
                  <a:off x="-902176" y="3055551"/>
                  <a:ext cx="2233753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8889" t="-5464" r="-51111" b="-655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ectangle 34"/>
            <p:cNvSpPr>
              <a:spLocks noChangeArrowheads="1"/>
            </p:cNvSpPr>
            <p:nvPr/>
          </p:nvSpPr>
          <p:spPr bwMode="auto">
            <a:xfrm>
              <a:off x="6705600" y="2391589"/>
              <a:ext cx="20454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Correlation = -0.578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35"/>
            <p:cNvSpPr>
              <a:spLocks noChangeArrowheads="1"/>
            </p:cNvSpPr>
            <p:nvPr/>
          </p:nvSpPr>
          <p:spPr bwMode="auto">
            <a:xfrm>
              <a:off x="8077202" y="2618601"/>
              <a:ext cx="7309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(0.093)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524000" y="228601"/>
            <a:ext cx="914400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Upward Mobility vs. Inequality in CZ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“Great Gatsby” Curve Within the U.S.</a:t>
            </a: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173457" y="6384130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203230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4"/>
          <p:cNvSpPr>
            <a:spLocks noChangeArrowheads="1"/>
          </p:cNvSpPr>
          <p:nvPr/>
        </p:nvSpPr>
        <p:spPr bwMode="auto">
          <a:xfrm>
            <a:off x="1524000" y="76201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The Geography of Upward Mobility in the United States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7"/>
          <p:cNvSpPr>
            <a:spLocks noChangeArrowheads="1"/>
          </p:cNvSpPr>
          <p:nvPr/>
        </p:nvSpPr>
        <p:spPr bwMode="auto">
          <a:xfrm>
            <a:off x="1524000" y="408802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Child Percentile Rank for Parents at 25</a:t>
            </a:r>
            <a:r>
              <a:rPr lang="en-US" baseline="30000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Percentile (</a:t>
            </a:r>
            <a:r>
              <a:rPr lang="en-US" i="1" dirty="0">
                <a:solidFill>
                  <a:srgbClr val="1E2D53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Y</a:t>
            </a:r>
            <a:r>
              <a:rPr lang="en-US" baseline="-25000" dirty="0">
                <a:solidFill>
                  <a:srgbClr val="1E2D53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25</a:t>
            </a:r>
            <a:r>
              <a:rPr lang="en-US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38300" y="944880"/>
            <a:ext cx="8915400" cy="5760720"/>
            <a:chOff x="217714" y="890330"/>
            <a:chExt cx="8915400" cy="5760720"/>
          </a:xfrm>
        </p:grpSpPr>
        <p:sp>
          <p:nvSpPr>
            <p:cNvPr id="11" name="Rectangle 10"/>
            <p:cNvSpPr/>
            <p:nvPr/>
          </p:nvSpPr>
          <p:spPr>
            <a:xfrm>
              <a:off x="217714" y="890330"/>
              <a:ext cx="8915400" cy="5760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56032" y="941832"/>
              <a:ext cx="8745401" cy="5230368"/>
              <a:chOff x="256032" y="941832"/>
              <a:chExt cx="8745401" cy="523036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032" y="941832"/>
                <a:ext cx="7855905" cy="4946311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69" t="11111" r="64932" b="63838"/>
              <a:stretch/>
            </p:blipFill>
            <p:spPr>
              <a:xfrm>
                <a:off x="7467600" y="3733800"/>
                <a:ext cx="1533833" cy="2438400"/>
              </a:xfrm>
              <a:prstGeom prst="rect">
                <a:avLst/>
              </a:prstGeom>
            </p:spPr>
          </p:pic>
        </p:grpSp>
      </p:grpSp>
      <p:sp>
        <p:nvSpPr>
          <p:cNvPr id="8" name="TextBox 7"/>
          <p:cNvSpPr txBox="1"/>
          <p:nvPr/>
        </p:nvSpPr>
        <p:spPr>
          <a:xfrm>
            <a:off x="1524000" y="6488668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Note: Lighter Color = More Absolute Upward Mobility</a:t>
            </a:r>
            <a:endParaRPr lang="en-US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075110" y="6441836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3094866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57226" y="1181100"/>
          <a:ext cx="7976069" cy="3543300"/>
        </p:xfrm>
        <a:graphic>
          <a:graphicData uri="http://schemas.openxmlformats.org/drawingml/2006/table">
            <a:tbl>
              <a:tblPr/>
              <a:tblGrid>
                <a:gridCol w="170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Upward Mobility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CZ Name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6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25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100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 – </a:t>
                      </a:r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P(Child in Q5|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 in Q1)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Salt Lake City, 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10.83%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Pittsburgh, 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 Jose, 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Boston, MA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 Francisco, 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 Diego, 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Manchester, NH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Minneapolis, MN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Newark, NJ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York, NY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262"/>
          <p:cNvSpPr>
            <a:spLocks noChangeArrowheads="1"/>
          </p:cNvSpPr>
          <p:nvPr/>
        </p:nvSpPr>
        <p:spPr bwMode="auto">
          <a:xfrm>
            <a:off x="3160036" y="301824"/>
            <a:ext cx="5871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Highest Absolute Mobility In The 50 Largest CZs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075110" y="6441836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3791611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57224" y="1181100"/>
          <a:ext cx="7976070" cy="3543300"/>
        </p:xfrm>
        <a:graphic>
          <a:graphicData uri="http://schemas.openxmlformats.org/drawingml/2006/table">
            <a:tbl>
              <a:tblPr/>
              <a:tblGrid>
                <a:gridCol w="170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Upward Mobility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CZ Name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6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25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100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 – </a:t>
                      </a:r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P(Child in Q5|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 in Q1)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Nashville, TN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Orleans, 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Cincinnati, OH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Columbus, OH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Jacksonville, FL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Detroit, 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Indianapolis, 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Raleigh, 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Atlanta, 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Charlotte, 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262"/>
          <p:cNvSpPr>
            <a:spLocks noChangeArrowheads="1"/>
          </p:cNvSpPr>
          <p:nvPr/>
        </p:nvSpPr>
        <p:spPr bwMode="auto">
          <a:xfrm>
            <a:off x="3188890" y="301824"/>
            <a:ext cx="5814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Lowest Absolute Mobility In The 50 Largest CZs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075110" y="6441836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147369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1524000" y="257177"/>
            <a:ext cx="914400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Absolute Upward Mobility vs. Racial Segregation</a:t>
            </a:r>
          </a:p>
        </p:txBody>
      </p:sp>
      <p:grpSp>
        <p:nvGrpSpPr>
          <p:cNvPr id="61" name="Group 4"/>
          <p:cNvGrpSpPr>
            <a:grpSpLocks noChangeAspect="1"/>
          </p:cNvGrpSpPr>
          <p:nvPr/>
        </p:nvGrpSpPr>
        <p:grpSpPr bwMode="auto">
          <a:xfrm>
            <a:off x="2044700" y="746127"/>
            <a:ext cx="8385175" cy="5902325"/>
            <a:chOff x="328" y="470"/>
            <a:chExt cx="5282" cy="3718"/>
          </a:xfrm>
        </p:grpSpPr>
        <p:sp>
          <p:nvSpPr>
            <p:cNvPr id="65" name="Line 8"/>
            <p:cNvSpPr>
              <a:spLocks noChangeShapeType="1"/>
            </p:cNvSpPr>
            <p:nvPr/>
          </p:nvSpPr>
          <p:spPr bwMode="auto">
            <a:xfrm>
              <a:off x="569" y="321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9"/>
            <p:cNvSpPr>
              <a:spLocks noChangeShapeType="1"/>
            </p:cNvSpPr>
            <p:nvPr/>
          </p:nvSpPr>
          <p:spPr bwMode="auto">
            <a:xfrm>
              <a:off x="569" y="2582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0"/>
            <p:cNvSpPr>
              <a:spLocks noChangeShapeType="1"/>
            </p:cNvSpPr>
            <p:nvPr/>
          </p:nvSpPr>
          <p:spPr bwMode="auto">
            <a:xfrm>
              <a:off x="569" y="1951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>
              <a:off x="569" y="1319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12"/>
            <p:cNvSpPr>
              <a:spLocks noChangeShapeType="1"/>
            </p:cNvSpPr>
            <p:nvPr/>
          </p:nvSpPr>
          <p:spPr bwMode="auto">
            <a:xfrm>
              <a:off x="569" y="687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13"/>
            <p:cNvSpPr>
              <a:spLocks noChangeArrowheads="1"/>
            </p:cNvSpPr>
            <p:nvPr/>
          </p:nvSpPr>
          <p:spPr bwMode="auto">
            <a:xfrm>
              <a:off x="628" y="131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4"/>
            <p:cNvSpPr>
              <a:spLocks noChangeArrowheads="1"/>
            </p:cNvSpPr>
            <p:nvPr/>
          </p:nvSpPr>
          <p:spPr bwMode="auto">
            <a:xfrm>
              <a:off x="1679" y="145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5"/>
            <p:cNvSpPr>
              <a:spLocks noChangeArrowheads="1"/>
            </p:cNvSpPr>
            <p:nvPr/>
          </p:nvSpPr>
          <p:spPr bwMode="auto">
            <a:xfrm>
              <a:off x="2335" y="153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16"/>
            <p:cNvSpPr>
              <a:spLocks noChangeArrowheads="1"/>
            </p:cNvSpPr>
            <p:nvPr/>
          </p:nvSpPr>
          <p:spPr bwMode="auto">
            <a:xfrm>
              <a:off x="2685" y="1793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17"/>
            <p:cNvSpPr>
              <a:spLocks noChangeArrowheads="1"/>
            </p:cNvSpPr>
            <p:nvPr/>
          </p:nvSpPr>
          <p:spPr bwMode="auto">
            <a:xfrm>
              <a:off x="2978" y="183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18"/>
            <p:cNvSpPr>
              <a:spLocks noChangeArrowheads="1"/>
            </p:cNvSpPr>
            <p:nvPr/>
          </p:nvSpPr>
          <p:spPr bwMode="auto">
            <a:xfrm>
              <a:off x="3198" y="175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19"/>
            <p:cNvSpPr>
              <a:spLocks noChangeArrowheads="1"/>
            </p:cNvSpPr>
            <p:nvPr/>
          </p:nvSpPr>
          <p:spPr bwMode="auto">
            <a:xfrm>
              <a:off x="3365" y="207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20"/>
            <p:cNvSpPr>
              <a:spLocks noChangeArrowheads="1"/>
            </p:cNvSpPr>
            <p:nvPr/>
          </p:nvSpPr>
          <p:spPr bwMode="auto">
            <a:xfrm>
              <a:off x="3498" y="203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21"/>
            <p:cNvSpPr>
              <a:spLocks noChangeArrowheads="1"/>
            </p:cNvSpPr>
            <p:nvPr/>
          </p:nvSpPr>
          <p:spPr bwMode="auto">
            <a:xfrm>
              <a:off x="3641" y="1951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2"/>
            <p:cNvSpPr>
              <a:spLocks noChangeArrowheads="1"/>
            </p:cNvSpPr>
            <p:nvPr/>
          </p:nvSpPr>
          <p:spPr bwMode="auto">
            <a:xfrm>
              <a:off x="3781" y="2101"/>
              <a:ext cx="62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3"/>
            <p:cNvSpPr>
              <a:spLocks noChangeArrowheads="1"/>
            </p:cNvSpPr>
            <p:nvPr/>
          </p:nvSpPr>
          <p:spPr bwMode="auto">
            <a:xfrm>
              <a:off x="3903" y="223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4"/>
            <p:cNvSpPr>
              <a:spLocks noChangeArrowheads="1"/>
            </p:cNvSpPr>
            <p:nvPr/>
          </p:nvSpPr>
          <p:spPr bwMode="auto">
            <a:xfrm>
              <a:off x="4032" y="242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5"/>
            <p:cNvSpPr>
              <a:spLocks noChangeArrowheads="1"/>
            </p:cNvSpPr>
            <p:nvPr/>
          </p:nvSpPr>
          <p:spPr bwMode="auto">
            <a:xfrm>
              <a:off x="4165" y="2139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6"/>
            <p:cNvSpPr>
              <a:spLocks noChangeArrowheads="1"/>
            </p:cNvSpPr>
            <p:nvPr/>
          </p:nvSpPr>
          <p:spPr bwMode="auto">
            <a:xfrm>
              <a:off x="4297" y="2342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7"/>
            <p:cNvSpPr>
              <a:spLocks noChangeArrowheads="1"/>
            </p:cNvSpPr>
            <p:nvPr/>
          </p:nvSpPr>
          <p:spPr bwMode="auto">
            <a:xfrm>
              <a:off x="4416" y="231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8"/>
            <p:cNvSpPr>
              <a:spLocks noChangeArrowheads="1"/>
            </p:cNvSpPr>
            <p:nvPr/>
          </p:nvSpPr>
          <p:spPr bwMode="auto">
            <a:xfrm>
              <a:off x="4577" y="2279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9"/>
            <p:cNvSpPr>
              <a:spLocks noChangeArrowheads="1"/>
            </p:cNvSpPr>
            <p:nvPr/>
          </p:nvSpPr>
          <p:spPr bwMode="auto">
            <a:xfrm>
              <a:off x="4695" y="226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30"/>
            <p:cNvSpPr>
              <a:spLocks noChangeArrowheads="1"/>
            </p:cNvSpPr>
            <p:nvPr/>
          </p:nvSpPr>
          <p:spPr bwMode="auto">
            <a:xfrm>
              <a:off x="4845" y="244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31"/>
            <p:cNvSpPr>
              <a:spLocks noChangeArrowheads="1"/>
            </p:cNvSpPr>
            <p:nvPr/>
          </p:nvSpPr>
          <p:spPr bwMode="auto">
            <a:xfrm>
              <a:off x="5069" y="242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5488" y="239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3"/>
            <p:cNvSpPr>
              <a:spLocks/>
            </p:cNvSpPr>
            <p:nvPr/>
          </p:nvSpPr>
          <p:spPr bwMode="auto">
            <a:xfrm>
              <a:off x="660" y="1284"/>
              <a:ext cx="4859" cy="1285"/>
            </a:xfrm>
            <a:custGeom>
              <a:avLst/>
              <a:gdLst>
                <a:gd name="T0" fmla="*/ 19 w 1392"/>
                <a:gd name="T1" fmla="*/ 5 h 368"/>
                <a:gd name="T2" fmla="*/ 42 w 1392"/>
                <a:gd name="T3" fmla="*/ 11 h 368"/>
                <a:gd name="T4" fmla="*/ 65 w 1392"/>
                <a:gd name="T5" fmla="*/ 18 h 368"/>
                <a:gd name="T6" fmla="*/ 88 w 1392"/>
                <a:gd name="T7" fmla="*/ 24 h 368"/>
                <a:gd name="T8" fmla="*/ 112 w 1392"/>
                <a:gd name="T9" fmla="*/ 30 h 368"/>
                <a:gd name="T10" fmla="*/ 135 w 1392"/>
                <a:gd name="T11" fmla="*/ 36 h 368"/>
                <a:gd name="T12" fmla="*/ 158 w 1392"/>
                <a:gd name="T13" fmla="*/ 42 h 368"/>
                <a:gd name="T14" fmla="*/ 182 w 1392"/>
                <a:gd name="T15" fmla="*/ 48 h 368"/>
                <a:gd name="T16" fmla="*/ 205 w 1392"/>
                <a:gd name="T17" fmla="*/ 54 h 368"/>
                <a:gd name="T18" fmla="*/ 228 w 1392"/>
                <a:gd name="T19" fmla="*/ 61 h 368"/>
                <a:gd name="T20" fmla="*/ 251 w 1392"/>
                <a:gd name="T21" fmla="*/ 67 h 368"/>
                <a:gd name="T22" fmla="*/ 275 w 1392"/>
                <a:gd name="T23" fmla="*/ 73 h 368"/>
                <a:gd name="T24" fmla="*/ 298 w 1392"/>
                <a:gd name="T25" fmla="*/ 79 h 368"/>
                <a:gd name="T26" fmla="*/ 321 w 1392"/>
                <a:gd name="T27" fmla="*/ 85 h 368"/>
                <a:gd name="T28" fmla="*/ 344 w 1392"/>
                <a:gd name="T29" fmla="*/ 91 h 368"/>
                <a:gd name="T30" fmla="*/ 368 w 1392"/>
                <a:gd name="T31" fmla="*/ 98 h 368"/>
                <a:gd name="T32" fmla="*/ 391 w 1392"/>
                <a:gd name="T33" fmla="*/ 104 h 368"/>
                <a:gd name="T34" fmla="*/ 414 w 1392"/>
                <a:gd name="T35" fmla="*/ 110 h 368"/>
                <a:gd name="T36" fmla="*/ 438 w 1392"/>
                <a:gd name="T37" fmla="*/ 116 h 368"/>
                <a:gd name="T38" fmla="*/ 461 w 1392"/>
                <a:gd name="T39" fmla="*/ 122 h 368"/>
                <a:gd name="T40" fmla="*/ 484 w 1392"/>
                <a:gd name="T41" fmla="*/ 128 h 368"/>
                <a:gd name="T42" fmla="*/ 507 w 1392"/>
                <a:gd name="T43" fmla="*/ 134 h 368"/>
                <a:gd name="T44" fmla="*/ 531 w 1392"/>
                <a:gd name="T45" fmla="*/ 141 h 368"/>
                <a:gd name="T46" fmla="*/ 554 w 1392"/>
                <a:gd name="T47" fmla="*/ 147 h 368"/>
                <a:gd name="T48" fmla="*/ 577 w 1392"/>
                <a:gd name="T49" fmla="*/ 153 h 368"/>
                <a:gd name="T50" fmla="*/ 600 w 1392"/>
                <a:gd name="T51" fmla="*/ 159 h 368"/>
                <a:gd name="T52" fmla="*/ 624 w 1392"/>
                <a:gd name="T53" fmla="*/ 165 h 368"/>
                <a:gd name="T54" fmla="*/ 647 w 1392"/>
                <a:gd name="T55" fmla="*/ 171 h 368"/>
                <a:gd name="T56" fmla="*/ 670 w 1392"/>
                <a:gd name="T57" fmla="*/ 177 h 368"/>
                <a:gd name="T58" fmla="*/ 693 w 1392"/>
                <a:gd name="T59" fmla="*/ 184 h 368"/>
                <a:gd name="T60" fmla="*/ 717 w 1392"/>
                <a:gd name="T61" fmla="*/ 190 h 368"/>
                <a:gd name="T62" fmla="*/ 740 w 1392"/>
                <a:gd name="T63" fmla="*/ 196 h 368"/>
                <a:gd name="T64" fmla="*/ 763 w 1392"/>
                <a:gd name="T65" fmla="*/ 202 h 368"/>
                <a:gd name="T66" fmla="*/ 787 w 1392"/>
                <a:gd name="T67" fmla="*/ 208 h 368"/>
                <a:gd name="T68" fmla="*/ 810 w 1392"/>
                <a:gd name="T69" fmla="*/ 214 h 368"/>
                <a:gd name="T70" fmla="*/ 833 w 1392"/>
                <a:gd name="T71" fmla="*/ 220 h 368"/>
                <a:gd name="T72" fmla="*/ 856 w 1392"/>
                <a:gd name="T73" fmla="*/ 227 h 368"/>
                <a:gd name="T74" fmla="*/ 880 w 1392"/>
                <a:gd name="T75" fmla="*/ 233 h 368"/>
                <a:gd name="T76" fmla="*/ 903 w 1392"/>
                <a:gd name="T77" fmla="*/ 239 h 368"/>
                <a:gd name="T78" fmla="*/ 926 w 1392"/>
                <a:gd name="T79" fmla="*/ 245 h 368"/>
                <a:gd name="T80" fmla="*/ 949 w 1392"/>
                <a:gd name="T81" fmla="*/ 251 h 368"/>
                <a:gd name="T82" fmla="*/ 973 w 1392"/>
                <a:gd name="T83" fmla="*/ 257 h 368"/>
                <a:gd name="T84" fmla="*/ 996 w 1392"/>
                <a:gd name="T85" fmla="*/ 264 h 368"/>
                <a:gd name="T86" fmla="*/ 1019 w 1392"/>
                <a:gd name="T87" fmla="*/ 270 h 368"/>
                <a:gd name="T88" fmla="*/ 1043 w 1392"/>
                <a:gd name="T89" fmla="*/ 276 h 368"/>
                <a:gd name="T90" fmla="*/ 1066 w 1392"/>
                <a:gd name="T91" fmla="*/ 282 h 368"/>
                <a:gd name="T92" fmla="*/ 1089 w 1392"/>
                <a:gd name="T93" fmla="*/ 288 h 368"/>
                <a:gd name="T94" fmla="*/ 1112 w 1392"/>
                <a:gd name="T95" fmla="*/ 294 h 368"/>
                <a:gd name="T96" fmla="*/ 1136 w 1392"/>
                <a:gd name="T97" fmla="*/ 300 h 368"/>
                <a:gd name="T98" fmla="*/ 1159 w 1392"/>
                <a:gd name="T99" fmla="*/ 307 h 368"/>
                <a:gd name="T100" fmla="*/ 1182 w 1392"/>
                <a:gd name="T101" fmla="*/ 313 h 368"/>
                <a:gd name="T102" fmla="*/ 1205 w 1392"/>
                <a:gd name="T103" fmla="*/ 319 h 368"/>
                <a:gd name="T104" fmla="*/ 1229 w 1392"/>
                <a:gd name="T105" fmla="*/ 325 h 368"/>
                <a:gd name="T106" fmla="*/ 1252 w 1392"/>
                <a:gd name="T107" fmla="*/ 331 h 368"/>
                <a:gd name="T108" fmla="*/ 1275 w 1392"/>
                <a:gd name="T109" fmla="*/ 337 h 368"/>
                <a:gd name="T110" fmla="*/ 1299 w 1392"/>
                <a:gd name="T111" fmla="*/ 344 h 368"/>
                <a:gd name="T112" fmla="*/ 1322 w 1392"/>
                <a:gd name="T113" fmla="*/ 350 h 368"/>
                <a:gd name="T114" fmla="*/ 1345 w 1392"/>
                <a:gd name="T115" fmla="*/ 356 h 368"/>
                <a:gd name="T116" fmla="*/ 1368 w 1392"/>
                <a:gd name="T117" fmla="*/ 362 h 368"/>
                <a:gd name="T118" fmla="*/ 1392 w 1392"/>
                <a:gd name="T11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2" h="368">
                  <a:moveTo>
                    <a:pt x="0" y="0"/>
                  </a:moveTo>
                  <a:lnTo>
                    <a:pt x="5" y="2"/>
                  </a:lnTo>
                  <a:lnTo>
                    <a:pt x="9" y="3"/>
                  </a:lnTo>
                  <a:lnTo>
                    <a:pt x="14" y="4"/>
                  </a:lnTo>
                  <a:lnTo>
                    <a:pt x="19" y="5"/>
                  </a:lnTo>
                  <a:lnTo>
                    <a:pt x="23" y="6"/>
                  </a:lnTo>
                  <a:lnTo>
                    <a:pt x="28" y="8"/>
                  </a:lnTo>
                  <a:lnTo>
                    <a:pt x="33" y="9"/>
                  </a:lnTo>
                  <a:lnTo>
                    <a:pt x="37" y="10"/>
                  </a:lnTo>
                  <a:lnTo>
                    <a:pt x="42" y="11"/>
                  </a:lnTo>
                  <a:lnTo>
                    <a:pt x="47" y="13"/>
                  </a:lnTo>
                  <a:lnTo>
                    <a:pt x="51" y="14"/>
                  </a:lnTo>
                  <a:lnTo>
                    <a:pt x="56" y="15"/>
                  </a:lnTo>
                  <a:lnTo>
                    <a:pt x="61" y="16"/>
                  </a:lnTo>
                  <a:lnTo>
                    <a:pt x="65" y="18"/>
                  </a:lnTo>
                  <a:lnTo>
                    <a:pt x="70" y="19"/>
                  </a:lnTo>
                  <a:lnTo>
                    <a:pt x="75" y="20"/>
                  </a:lnTo>
                  <a:lnTo>
                    <a:pt x="79" y="21"/>
                  </a:lnTo>
                  <a:lnTo>
                    <a:pt x="84" y="22"/>
                  </a:lnTo>
                  <a:lnTo>
                    <a:pt x="88" y="24"/>
                  </a:lnTo>
                  <a:lnTo>
                    <a:pt x="93" y="25"/>
                  </a:lnTo>
                  <a:lnTo>
                    <a:pt x="98" y="26"/>
                  </a:lnTo>
                  <a:lnTo>
                    <a:pt x="102" y="27"/>
                  </a:lnTo>
                  <a:lnTo>
                    <a:pt x="107" y="29"/>
                  </a:lnTo>
                  <a:lnTo>
                    <a:pt x="112" y="30"/>
                  </a:lnTo>
                  <a:lnTo>
                    <a:pt x="116" y="31"/>
                  </a:lnTo>
                  <a:lnTo>
                    <a:pt x="121" y="32"/>
                  </a:lnTo>
                  <a:lnTo>
                    <a:pt x="126" y="34"/>
                  </a:lnTo>
                  <a:lnTo>
                    <a:pt x="130" y="35"/>
                  </a:lnTo>
                  <a:lnTo>
                    <a:pt x="135" y="36"/>
                  </a:lnTo>
                  <a:lnTo>
                    <a:pt x="140" y="37"/>
                  </a:lnTo>
                  <a:lnTo>
                    <a:pt x="144" y="38"/>
                  </a:lnTo>
                  <a:lnTo>
                    <a:pt x="149" y="40"/>
                  </a:lnTo>
                  <a:lnTo>
                    <a:pt x="154" y="41"/>
                  </a:lnTo>
                  <a:lnTo>
                    <a:pt x="158" y="42"/>
                  </a:lnTo>
                  <a:lnTo>
                    <a:pt x="163" y="43"/>
                  </a:lnTo>
                  <a:lnTo>
                    <a:pt x="168" y="45"/>
                  </a:lnTo>
                  <a:lnTo>
                    <a:pt x="172" y="46"/>
                  </a:lnTo>
                  <a:lnTo>
                    <a:pt x="177" y="47"/>
                  </a:lnTo>
                  <a:lnTo>
                    <a:pt x="182" y="48"/>
                  </a:lnTo>
                  <a:lnTo>
                    <a:pt x="186" y="50"/>
                  </a:lnTo>
                  <a:lnTo>
                    <a:pt x="191" y="51"/>
                  </a:lnTo>
                  <a:lnTo>
                    <a:pt x="196" y="52"/>
                  </a:lnTo>
                  <a:lnTo>
                    <a:pt x="200" y="53"/>
                  </a:lnTo>
                  <a:lnTo>
                    <a:pt x="205" y="54"/>
                  </a:lnTo>
                  <a:lnTo>
                    <a:pt x="209" y="56"/>
                  </a:lnTo>
                  <a:lnTo>
                    <a:pt x="214" y="57"/>
                  </a:lnTo>
                  <a:lnTo>
                    <a:pt x="219" y="58"/>
                  </a:lnTo>
                  <a:lnTo>
                    <a:pt x="223" y="59"/>
                  </a:lnTo>
                  <a:lnTo>
                    <a:pt x="228" y="61"/>
                  </a:lnTo>
                  <a:lnTo>
                    <a:pt x="233" y="62"/>
                  </a:lnTo>
                  <a:lnTo>
                    <a:pt x="237" y="63"/>
                  </a:lnTo>
                  <a:lnTo>
                    <a:pt x="242" y="64"/>
                  </a:lnTo>
                  <a:lnTo>
                    <a:pt x="247" y="66"/>
                  </a:lnTo>
                  <a:lnTo>
                    <a:pt x="251" y="67"/>
                  </a:lnTo>
                  <a:lnTo>
                    <a:pt x="256" y="68"/>
                  </a:lnTo>
                  <a:lnTo>
                    <a:pt x="261" y="69"/>
                  </a:lnTo>
                  <a:lnTo>
                    <a:pt x="265" y="70"/>
                  </a:lnTo>
                  <a:lnTo>
                    <a:pt x="270" y="72"/>
                  </a:lnTo>
                  <a:lnTo>
                    <a:pt x="275" y="73"/>
                  </a:lnTo>
                  <a:lnTo>
                    <a:pt x="279" y="74"/>
                  </a:lnTo>
                  <a:lnTo>
                    <a:pt x="284" y="75"/>
                  </a:lnTo>
                  <a:lnTo>
                    <a:pt x="289" y="77"/>
                  </a:lnTo>
                  <a:lnTo>
                    <a:pt x="293" y="78"/>
                  </a:lnTo>
                  <a:lnTo>
                    <a:pt x="298" y="79"/>
                  </a:lnTo>
                  <a:lnTo>
                    <a:pt x="303" y="80"/>
                  </a:lnTo>
                  <a:lnTo>
                    <a:pt x="307" y="81"/>
                  </a:lnTo>
                  <a:lnTo>
                    <a:pt x="312" y="83"/>
                  </a:lnTo>
                  <a:lnTo>
                    <a:pt x="317" y="84"/>
                  </a:lnTo>
                  <a:lnTo>
                    <a:pt x="321" y="85"/>
                  </a:lnTo>
                  <a:lnTo>
                    <a:pt x="326" y="86"/>
                  </a:lnTo>
                  <a:lnTo>
                    <a:pt x="330" y="88"/>
                  </a:lnTo>
                  <a:lnTo>
                    <a:pt x="335" y="89"/>
                  </a:lnTo>
                  <a:lnTo>
                    <a:pt x="340" y="90"/>
                  </a:lnTo>
                  <a:lnTo>
                    <a:pt x="344" y="91"/>
                  </a:lnTo>
                  <a:lnTo>
                    <a:pt x="349" y="93"/>
                  </a:lnTo>
                  <a:lnTo>
                    <a:pt x="354" y="94"/>
                  </a:lnTo>
                  <a:lnTo>
                    <a:pt x="358" y="95"/>
                  </a:lnTo>
                  <a:lnTo>
                    <a:pt x="363" y="96"/>
                  </a:lnTo>
                  <a:lnTo>
                    <a:pt x="368" y="98"/>
                  </a:lnTo>
                  <a:lnTo>
                    <a:pt x="372" y="99"/>
                  </a:lnTo>
                  <a:lnTo>
                    <a:pt x="377" y="100"/>
                  </a:lnTo>
                  <a:lnTo>
                    <a:pt x="382" y="101"/>
                  </a:lnTo>
                  <a:lnTo>
                    <a:pt x="386" y="102"/>
                  </a:lnTo>
                  <a:lnTo>
                    <a:pt x="391" y="104"/>
                  </a:lnTo>
                  <a:lnTo>
                    <a:pt x="396" y="105"/>
                  </a:lnTo>
                  <a:lnTo>
                    <a:pt x="400" y="106"/>
                  </a:lnTo>
                  <a:lnTo>
                    <a:pt x="405" y="107"/>
                  </a:lnTo>
                  <a:lnTo>
                    <a:pt x="410" y="109"/>
                  </a:lnTo>
                  <a:lnTo>
                    <a:pt x="414" y="110"/>
                  </a:lnTo>
                  <a:lnTo>
                    <a:pt x="419" y="111"/>
                  </a:lnTo>
                  <a:lnTo>
                    <a:pt x="424" y="112"/>
                  </a:lnTo>
                  <a:lnTo>
                    <a:pt x="428" y="113"/>
                  </a:lnTo>
                  <a:lnTo>
                    <a:pt x="433" y="115"/>
                  </a:lnTo>
                  <a:lnTo>
                    <a:pt x="438" y="116"/>
                  </a:lnTo>
                  <a:lnTo>
                    <a:pt x="442" y="117"/>
                  </a:lnTo>
                  <a:lnTo>
                    <a:pt x="447" y="118"/>
                  </a:lnTo>
                  <a:lnTo>
                    <a:pt x="451" y="120"/>
                  </a:lnTo>
                  <a:lnTo>
                    <a:pt x="456" y="121"/>
                  </a:lnTo>
                  <a:lnTo>
                    <a:pt x="461" y="122"/>
                  </a:lnTo>
                  <a:lnTo>
                    <a:pt x="465" y="123"/>
                  </a:lnTo>
                  <a:lnTo>
                    <a:pt x="470" y="125"/>
                  </a:lnTo>
                  <a:lnTo>
                    <a:pt x="475" y="126"/>
                  </a:lnTo>
                  <a:lnTo>
                    <a:pt x="479" y="127"/>
                  </a:lnTo>
                  <a:lnTo>
                    <a:pt x="484" y="128"/>
                  </a:lnTo>
                  <a:lnTo>
                    <a:pt x="489" y="129"/>
                  </a:lnTo>
                  <a:lnTo>
                    <a:pt x="493" y="131"/>
                  </a:lnTo>
                  <a:lnTo>
                    <a:pt x="498" y="132"/>
                  </a:lnTo>
                  <a:lnTo>
                    <a:pt x="503" y="133"/>
                  </a:lnTo>
                  <a:lnTo>
                    <a:pt x="507" y="134"/>
                  </a:lnTo>
                  <a:lnTo>
                    <a:pt x="512" y="136"/>
                  </a:lnTo>
                  <a:lnTo>
                    <a:pt x="517" y="137"/>
                  </a:lnTo>
                  <a:lnTo>
                    <a:pt x="521" y="138"/>
                  </a:lnTo>
                  <a:lnTo>
                    <a:pt x="526" y="139"/>
                  </a:lnTo>
                  <a:lnTo>
                    <a:pt x="531" y="141"/>
                  </a:lnTo>
                  <a:lnTo>
                    <a:pt x="535" y="142"/>
                  </a:lnTo>
                  <a:lnTo>
                    <a:pt x="540" y="143"/>
                  </a:lnTo>
                  <a:lnTo>
                    <a:pt x="545" y="144"/>
                  </a:lnTo>
                  <a:lnTo>
                    <a:pt x="549" y="145"/>
                  </a:lnTo>
                  <a:lnTo>
                    <a:pt x="554" y="147"/>
                  </a:lnTo>
                  <a:lnTo>
                    <a:pt x="559" y="148"/>
                  </a:lnTo>
                  <a:lnTo>
                    <a:pt x="563" y="149"/>
                  </a:lnTo>
                  <a:lnTo>
                    <a:pt x="568" y="150"/>
                  </a:lnTo>
                  <a:lnTo>
                    <a:pt x="572" y="152"/>
                  </a:lnTo>
                  <a:lnTo>
                    <a:pt x="577" y="153"/>
                  </a:lnTo>
                  <a:lnTo>
                    <a:pt x="582" y="154"/>
                  </a:lnTo>
                  <a:lnTo>
                    <a:pt x="586" y="155"/>
                  </a:lnTo>
                  <a:lnTo>
                    <a:pt x="591" y="157"/>
                  </a:lnTo>
                  <a:lnTo>
                    <a:pt x="596" y="158"/>
                  </a:lnTo>
                  <a:lnTo>
                    <a:pt x="600" y="159"/>
                  </a:lnTo>
                  <a:lnTo>
                    <a:pt x="605" y="160"/>
                  </a:lnTo>
                  <a:lnTo>
                    <a:pt x="610" y="161"/>
                  </a:lnTo>
                  <a:lnTo>
                    <a:pt x="614" y="163"/>
                  </a:lnTo>
                  <a:lnTo>
                    <a:pt x="619" y="164"/>
                  </a:lnTo>
                  <a:lnTo>
                    <a:pt x="624" y="165"/>
                  </a:lnTo>
                  <a:lnTo>
                    <a:pt x="628" y="166"/>
                  </a:lnTo>
                  <a:lnTo>
                    <a:pt x="633" y="168"/>
                  </a:lnTo>
                  <a:lnTo>
                    <a:pt x="638" y="169"/>
                  </a:lnTo>
                  <a:lnTo>
                    <a:pt x="642" y="170"/>
                  </a:lnTo>
                  <a:lnTo>
                    <a:pt x="647" y="171"/>
                  </a:lnTo>
                  <a:lnTo>
                    <a:pt x="652" y="173"/>
                  </a:lnTo>
                  <a:lnTo>
                    <a:pt x="656" y="174"/>
                  </a:lnTo>
                  <a:lnTo>
                    <a:pt x="661" y="175"/>
                  </a:lnTo>
                  <a:lnTo>
                    <a:pt x="666" y="176"/>
                  </a:lnTo>
                  <a:lnTo>
                    <a:pt x="670" y="177"/>
                  </a:lnTo>
                  <a:lnTo>
                    <a:pt x="675" y="179"/>
                  </a:lnTo>
                  <a:lnTo>
                    <a:pt x="680" y="180"/>
                  </a:lnTo>
                  <a:lnTo>
                    <a:pt x="684" y="181"/>
                  </a:lnTo>
                  <a:lnTo>
                    <a:pt x="689" y="182"/>
                  </a:lnTo>
                  <a:lnTo>
                    <a:pt x="693" y="184"/>
                  </a:lnTo>
                  <a:lnTo>
                    <a:pt x="698" y="185"/>
                  </a:lnTo>
                  <a:lnTo>
                    <a:pt x="703" y="186"/>
                  </a:lnTo>
                  <a:lnTo>
                    <a:pt x="707" y="187"/>
                  </a:lnTo>
                  <a:lnTo>
                    <a:pt x="712" y="189"/>
                  </a:lnTo>
                  <a:lnTo>
                    <a:pt x="717" y="190"/>
                  </a:lnTo>
                  <a:lnTo>
                    <a:pt x="721" y="191"/>
                  </a:lnTo>
                  <a:lnTo>
                    <a:pt x="726" y="192"/>
                  </a:lnTo>
                  <a:lnTo>
                    <a:pt x="731" y="193"/>
                  </a:lnTo>
                  <a:lnTo>
                    <a:pt x="735" y="195"/>
                  </a:lnTo>
                  <a:lnTo>
                    <a:pt x="740" y="196"/>
                  </a:lnTo>
                  <a:lnTo>
                    <a:pt x="745" y="197"/>
                  </a:lnTo>
                  <a:lnTo>
                    <a:pt x="749" y="198"/>
                  </a:lnTo>
                  <a:lnTo>
                    <a:pt x="754" y="200"/>
                  </a:lnTo>
                  <a:lnTo>
                    <a:pt x="759" y="201"/>
                  </a:lnTo>
                  <a:lnTo>
                    <a:pt x="763" y="202"/>
                  </a:lnTo>
                  <a:lnTo>
                    <a:pt x="768" y="203"/>
                  </a:lnTo>
                  <a:lnTo>
                    <a:pt x="773" y="205"/>
                  </a:lnTo>
                  <a:lnTo>
                    <a:pt x="777" y="206"/>
                  </a:lnTo>
                  <a:lnTo>
                    <a:pt x="782" y="207"/>
                  </a:lnTo>
                  <a:lnTo>
                    <a:pt x="787" y="208"/>
                  </a:lnTo>
                  <a:lnTo>
                    <a:pt x="791" y="209"/>
                  </a:lnTo>
                  <a:lnTo>
                    <a:pt x="796" y="211"/>
                  </a:lnTo>
                  <a:lnTo>
                    <a:pt x="801" y="212"/>
                  </a:lnTo>
                  <a:lnTo>
                    <a:pt x="805" y="213"/>
                  </a:lnTo>
                  <a:lnTo>
                    <a:pt x="810" y="214"/>
                  </a:lnTo>
                  <a:lnTo>
                    <a:pt x="815" y="216"/>
                  </a:lnTo>
                  <a:lnTo>
                    <a:pt x="819" y="217"/>
                  </a:lnTo>
                  <a:lnTo>
                    <a:pt x="824" y="218"/>
                  </a:lnTo>
                  <a:lnTo>
                    <a:pt x="828" y="219"/>
                  </a:lnTo>
                  <a:lnTo>
                    <a:pt x="833" y="220"/>
                  </a:lnTo>
                  <a:lnTo>
                    <a:pt x="838" y="222"/>
                  </a:lnTo>
                  <a:lnTo>
                    <a:pt x="842" y="223"/>
                  </a:lnTo>
                  <a:lnTo>
                    <a:pt x="847" y="224"/>
                  </a:lnTo>
                  <a:lnTo>
                    <a:pt x="852" y="225"/>
                  </a:lnTo>
                  <a:lnTo>
                    <a:pt x="856" y="227"/>
                  </a:lnTo>
                  <a:lnTo>
                    <a:pt x="861" y="228"/>
                  </a:lnTo>
                  <a:lnTo>
                    <a:pt x="866" y="229"/>
                  </a:lnTo>
                  <a:lnTo>
                    <a:pt x="870" y="230"/>
                  </a:lnTo>
                  <a:lnTo>
                    <a:pt x="875" y="232"/>
                  </a:lnTo>
                  <a:lnTo>
                    <a:pt x="880" y="233"/>
                  </a:lnTo>
                  <a:lnTo>
                    <a:pt x="884" y="234"/>
                  </a:lnTo>
                  <a:lnTo>
                    <a:pt x="889" y="235"/>
                  </a:lnTo>
                  <a:lnTo>
                    <a:pt x="894" y="237"/>
                  </a:lnTo>
                  <a:lnTo>
                    <a:pt x="898" y="238"/>
                  </a:lnTo>
                  <a:lnTo>
                    <a:pt x="903" y="239"/>
                  </a:lnTo>
                  <a:lnTo>
                    <a:pt x="908" y="240"/>
                  </a:lnTo>
                  <a:lnTo>
                    <a:pt x="912" y="241"/>
                  </a:lnTo>
                  <a:lnTo>
                    <a:pt x="917" y="243"/>
                  </a:lnTo>
                  <a:lnTo>
                    <a:pt x="922" y="244"/>
                  </a:lnTo>
                  <a:lnTo>
                    <a:pt x="926" y="245"/>
                  </a:lnTo>
                  <a:lnTo>
                    <a:pt x="931" y="246"/>
                  </a:lnTo>
                  <a:lnTo>
                    <a:pt x="936" y="248"/>
                  </a:lnTo>
                  <a:lnTo>
                    <a:pt x="940" y="249"/>
                  </a:lnTo>
                  <a:lnTo>
                    <a:pt x="945" y="250"/>
                  </a:lnTo>
                  <a:lnTo>
                    <a:pt x="949" y="251"/>
                  </a:lnTo>
                  <a:lnTo>
                    <a:pt x="954" y="252"/>
                  </a:lnTo>
                  <a:lnTo>
                    <a:pt x="959" y="254"/>
                  </a:lnTo>
                  <a:lnTo>
                    <a:pt x="963" y="255"/>
                  </a:lnTo>
                  <a:lnTo>
                    <a:pt x="968" y="256"/>
                  </a:lnTo>
                  <a:lnTo>
                    <a:pt x="973" y="257"/>
                  </a:lnTo>
                  <a:lnTo>
                    <a:pt x="977" y="259"/>
                  </a:lnTo>
                  <a:lnTo>
                    <a:pt x="982" y="260"/>
                  </a:lnTo>
                  <a:lnTo>
                    <a:pt x="987" y="261"/>
                  </a:lnTo>
                  <a:lnTo>
                    <a:pt x="991" y="262"/>
                  </a:lnTo>
                  <a:lnTo>
                    <a:pt x="996" y="264"/>
                  </a:lnTo>
                  <a:lnTo>
                    <a:pt x="1001" y="265"/>
                  </a:lnTo>
                  <a:lnTo>
                    <a:pt x="1005" y="266"/>
                  </a:lnTo>
                  <a:lnTo>
                    <a:pt x="1010" y="267"/>
                  </a:lnTo>
                  <a:lnTo>
                    <a:pt x="1015" y="269"/>
                  </a:lnTo>
                  <a:lnTo>
                    <a:pt x="1019" y="270"/>
                  </a:lnTo>
                  <a:lnTo>
                    <a:pt x="1024" y="271"/>
                  </a:lnTo>
                  <a:lnTo>
                    <a:pt x="1029" y="272"/>
                  </a:lnTo>
                  <a:lnTo>
                    <a:pt x="1033" y="273"/>
                  </a:lnTo>
                  <a:lnTo>
                    <a:pt x="1038" y="275"/>
                  </a:lnTo>
                  <a:lnTo>
                    <a:pt x="1043" y="276"/>
                  </a:lnTo>
                  <a:lnTo>
                    <a:pt x="1047" y="277"/>
                  </a:lnTo>
                  <a:lnTo>
                    <a:pt x="1052" y="278"/>
                  </a:lnTo>
                  <a:lnTo>
                    <a:pt x="1057" y="280"/>
                  </a:lnTo>
                  <a:lnTo>
                    <a:pt x="1061" y="281"/>
                  </a:lnTo>
                  <a:lnTo>
                    <a:pt x="1066" y="282"/>
                  </a:lnTo>
                  <a:lnTo>
                    <a:pt x="1070" y="283"/>
                  </a:lnTo>
                  <a:lnTo>
                    <a:pt x="1075" y="284"/>
                  </a:lnTo>
                  <a:lnTo>
                    <a:pt x="1080" y="286"/>
                  </a:lnTo>
                  <a:lnTo>
                    <a:pt x="1084" y="287"/>
                  </a:lnTo>
                  <a:lnTo>
                    <a:pt x="1089" y="288"/>
                  </a:lnTo>
                  <a:lnTo>
                    <a:pt x="1094" y="289"/>
                  </a:lnTo>
                  <a:lnTo>
                    <a:pt x="1098" y="291"/>
                  </a:lnTo>
                  <a:lnTo>
                    <a:pt x="1103" y="292"/>
                  </a:lnTo>
                  <a:lnTo>
                    <a:pt x="1108" y="293"/>
                  </a:lnTo>
                  <a:lnTo>
                    <a:pt x="1112" y="294"/>
                  </a:lnTo>
                  <a:lnTo>
                    <a:pt x="1117" y="296"/>
                  </a:lnTo>
                  <a:lnTo>
                    <a:pt x="1122" y="297"/>
                  </a:lnTo>
                  <a:lnTo>
                    <a:pt x="1126" y="298"/>
                  </a:lnTo>
                  <a:lnTo>
                    <a:pt x="1131" y="299"/>
                  </a:lnTo>
                  <a:lnTo>
                    <a:pt x="1136" y="300"/>
                  </a:lnTo>
                  <a:lnTo>
                    <a:pt x="1140" y="302"/>
                  </a:lnTo>
                  <a:lnTo>
                    <a:pt x="1145" y="303"/>
                  </a:lnTo>
                  <a:lnTo>
                    <a:pt x="1150" y="304"/>
                  </a:lnTo>
                  <a:lnTo>
                    <a:pt x="1154" y="305"/>
                  </a:lnTo>
                  <a:lnTo>
                    <a:pt x="1159" y="307"/>
                  </a:lnTo>
                  <a:lnTo>
                    <a:pt x="1164" y="308"/>
                  </a:lnTo>
                  <a:lnTo>
                    <a:pt x="1168" y="309"/>
                  </a:lnTo>
                  <a:lnTo>
                    <a:pt x="1173" y="310"/>
                  </a:lnTo>
                  <a:lnTo>
                    <a:pt x="1178" y="312"/>
                  </a:lnTo>
                  <a:lnTo>
                    <a:pt x="1182" y="313"/>
                  </a:lnTo>
                  <a:lnTo>
                    <a:pt x="1187" y="314"/>
                  </a:lnTo>
                  <a:lnTo>
                    <a:pt x="1191" y="315"/>
                  </a:lnTo>
                  <a:lnTo>
                    <a:pt x="1196" y="316"/>
                  </a:lnTo>
                  <a:lnTo>
                    <a:pt x="1201" y="318"/>
                  </a:lnTo>
                  <a:lnTo>
                    <a:pt x="1205" y="319"/>
                  </a:lnTo>
                  <a:lnTo>
                    <a:pt x="1210" y="320"/>
                  </a:lnTo>
                  <a:lnTo>
                    <a:pt x="1215" y="321"/>
                  </a:lnTo>
                  <a:lnTo>
                    <a:pt x="1219" y="323"/>
                  </a:lnTo>
                  <a:lnTo>
                    <a:pt x="1224" y="324"/>
                  </a:lnTo>
                  <a:lnTo>
                    <a:pt x="1229" y="325"/>
                  </a:lnTo>
                  <a:lnTo>
                    <a:pt x="1233" y="326"/>
                  </a:lnTo>
                  <a:lnTo>
                    <a:pt x="1238" y="328"/>
                  </a:lnTo>
                  <a:lnTo>
                    <a:pt x="1243" y="329"/>
                  </a:lnTo>
                  <a:lnTo>
                    <a:pt x="1247" y="330"/>
                  </a:lnTo>
                  <a:lnTo>
                    <a:pt x="1252" y="331"/>
                  </a:lnTo>
                  <a:lnTo>
                    <a:pt x="1257" y="332"/>
                  </a:lnTo>
                  <a:lnTo>
                    <a:pt x="1261" y="334"/>
                  </a:lnTo>
                  <a:lnTo>
                    <a:pt x="1266" y="335"/>
                  </a:lnTo>
                  <a:lnTo>
                    <a:pt x="1271" y="336"/>
                  </a:lnTo>
                  <a:lnTo>
                    <a:pt x="1275" y="337"/>
                  </a:lnTo>
                  <a:lnTo>
                    <a:pt x="1280" y="339"/>
                  </a:lnTo>
                  <a:lnTo>
                    <a:pt x="1285" y="340"/>
                  </a:lnTo>
                  <a:lnTo>
                    <a:pt x="1289" y="341"/>
                  </a:lnTo>
                  <a:lnTo>
                    <a:pt x="1294" y="342"/>
                  </a:lnTo>
                  <a:lnTo>
                    <a:pt x="1299" y="344"/>
                  </a:lnTo>
                  <a:lnTo>
                    <a:pt x="1303" y="345"/>
                  </a:lnTo>
                  <a:lnTo>
                    <a:pt x="1308" y="346"/>
                  </a:lnTo>
                  <a:lnTo>
                    <a:pt x="1312" y="347"/>
                  </a:lnTo>
                  <a:lnTo>
                    <a:pt x="1317" y="348"/>
                  </a:lnTo>
                  <a:lnTo>
                    <a:pt x="1322" y="350"/>
                  </a:lnTo>
                  <a:lnTo>
                    <a:pt x="1326" y="351"/>
                  </a:lnTo>
                  <a:lnTo>
                    <a:pt x="1331" y="352"/>
                  </a:lnTo>
                  <a:lnTo>
                    <a:pt x="1336" y="353"/>
                  </a:lnTo>
                  <a:lnTo>
                    <a:pt x="1340" y="355"/>
                  </a:lnTo>
                  <a:lnTo>
                    <a:pt x="1345" y="356"/>
                  </a:lnTo>
                  <a:lnTo>
                    <a:pt x="1350" y="357"/>
                  </a:lnTo>
                  <a:lnTo>
                    <a:pt x="1354" y="358"/>
                  </a:lnTo>
                  <a:lnTo>
                    <a:pt x="1359" y="360"/>
                  </a:lnTo>
                  <a:lnTo>
                    <a:pt x="1364" y="361"/>
                  </a:lnTo>
                  <a:lnTo>
                    <a:pt x="1368" y="362"/>
                  </a:lnTo>
                  <a:lnTo>
                    <a:pt x="1373" y="363"/>
                  </a:lnTo>
                  <a:lnTo>
                    <a:pt x="1378" y="364"/>
                  </a:lnTo>
                  <a:lnTo>
                    <a:pt x="1382" y="366"/>
                  </a:lnTo>
                  <a:lnTo>
                    <a:pt x="1387" y="367"/>
                  </a:lnTo>
                  <a:lnTo>
                    <a:pt x="1392" y="368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36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37"/>
            <p:cNvSpPr>
              <a:spLocks noChangeShapeType="1"/>
            </p:cNvSpPr>
            <p:nvPr/>
          </p:nvSpPr>
          <p:spPr bwMode="auto">
            <a:xfrm flipH="1">
              <a:off x="510" y="321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38"/>
            <p:cNvSpPr>
              <a:spLocks noChangeArrowheads="1"/>
            </p:cNvSpPr>
            <p:nvPr/>
          </p:nvSpPr>
          <p:spPr bwMode="auto">
            <a:xfrm rot="16200000">
              <a:off x="334" y="3091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35</a:t>
              </a:r>
              <a:endParaRPr lang="en-US" altLang="en-US"/>
            </a:p>
          </p:txBody>
        </p:sp>
        <p:sp>
          <p:nvSpPr>
            <p:cNvPr id="94" name="Line 39"/>
            <p:cNvSpPr>
              <a:spLocks noChangeShapeType="1"/>
            </p:cNvSpPr>
            <p:nvPr/>
          </p:nvSpPr>
          <p:spPr bwMode="auto">
            <a:xfrm flipH="1">
              <a:off x="510" y="2582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40"/>
            <p:cNvSpPr>
              <a:spLocks noChangeArrowheads="1"/>
            </p:cNvSpPr>
            <p:nvPr/>
          </p:nvSpPr>
          <p:spPr bwMode="auto">
            <a:xfrm rot="16200000">
              <a:off x="334" y="245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96" name="Line 41"/>
            <p:cNvSpPr>
              <a:spLocks noChangeShapeType="1"/>
            </p:cNvSpPr>
            <p:nvPr/>
          </p:nvSpPr>
          <p:spPr bwMode="auto">
            <a:xfrm flipH="1">
              <a:off x="510" y="1951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42"/>
            <p:cNvSpPr>
              <a:spLocks noChangeArrowheads="1"/>
            </p:cNvSpPr>
            <p:nvPr/>
          </p:nvSpPr>
          <p:spPr bwMode="auto">
            <a:xfrm rot="16200000">
              <a:off x="334" y="1827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45</a:t>
              </a:r>
              <a:endParaRPr lang="en-US" altLang="en-US"/>
            </a:p>
          </p:txBody>
        </p:sp>
        <p:sp>
          <p:nvSpPr>
            <p:cNvPr id="98" name="Line 43"/>
            <p:cNvSpPr>
              <a:spLocks noChangeShapeType="1"/>
            </p:cNvSpPr>
            <p:nvPr/>
          </p:nvSpPr>
          <p:spPr bwMode="auto">
            <a:xfrm flipH="1">
              <a:off x="510" y="1319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44"/>
            <p:cNvSpPr>
              <a:spLocks noChangeArrowheads="1"/>
            </p:cNvSpPr>
            <p:nvPr/>
          </p:nvSpPr>
          <p:spPr bwMode="auto">
            <a:xfrm rot="16200000">
              <a:off x="334" y="119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100" name="Line 45"/>
            <p:cNvSpPr>
              <a:spLocks noChangeShapeType="1"/>
            </p:cNvSpPr>
            <p:nvPr/>
          </p:nvSpPr>
          <p:spPr bwMode="auto">
            <a:xfrm flipH="1">
              <a:off x="510" y="687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46"/>
            <p:cNvSpPr>
              <a:spLocks noChangeArrowheads="1"/>
            </p:cNvSpPr>
            <p:nvPr/>
          </p:nvSpPr>
          <p:spPr bwMode="auto">
            <a:xfrm rot="16200000">
              <a:off x="335" y="56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55</a:t>
              </a:r>
              <a:endParaRPr lang="en-US" altLang="en-US"/>
            </a:p>
          </p:txBody>
        </p:sp>
        <p:sp>
          <p:nvSpPr>
            <p:cNvPr id="102" name="Line 48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49"/>
            <p:cNvSpPr>
              <a:spLocks noChangeShapeType="1"/>
            </p:cNvSpPr>
            <p:nvPr/>
          </p:nvSpPr>
          <p:spPr bwMode="auto">
            <a:xfrm>
              <a:off x="78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50"/>
            <p:cNvSpPr>
              <a:spLocks noChangeArrowheads="1"/>
            </p:cNvSpPr>
            <p:nvPr/>
          </p:nvSpPr>
          <p:spPr bwMode="auto">
            <a:xfrm>
              <a:off x="646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0.01</a:t>
              </a:r>
              <a:endParaRPr lang="en-US" altLang="en-US"/>
            </a:p>
          </p:txBody>
        </p:sp>
        <p:sp>
          <p:nvSpPr>
            <p:cNvPr id="105" name="Line 51"/>
            <p:cNvSpPr>
              <a:spLocks noChangeShapeType="1"/>
            </p:cNvSpPr>
            <p:nvPr/>
          </p:nvSpPr>
          <p:spPr bwMode="auto">
            <a:xfrm>
              <a:off x="1672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52"/>
            <p:cNvSpPr>
              <a:spLocks noChangeArrowheads="1"/>
            </p:cNvSpPr>
            <p:nvPr/>
          </p:nvSpPr>
          <p:spPr bwMode="auto">
            <a:xfrm>
              <a:off x="1533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0.02</a:t>
              </a:r>
              <a:endParaRPr lang="en-US" altLang="en-US"/>
            </a:p>
          </p:txBody>
        </p:sp>
        <p:sp>
          <p:nvSpPr>
            <p:cNvPr id="107" name="Line 53"/>
            <p:cNvSpPr>
              <a:spLocks noChangeShapeType="1"/>
            </p:cNvSpPr>
            <p:nvPr/>
          </p:nvSpPr>
          <p:spPr bwMode="auto">
            <a:xfrm>
              <a:off x="2842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54"/>
            <p:cNvSpPr>
              <a:spLocks noChangeArrowheads="1"/>
            </p:cNvSpPr>
            <p:nvPr/>
          </p:nvSpPr>
          <p:spPr bwMode="auto">
            <a:xfrm>
              <a:off x="2702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0.05</a:t>
              </a:r>
              <a:endParaRPr lang="en-US" altLang="en-US"/>
            </a:p>
          </p:txBody>
        </p:sp>
        <p:sp>
          <p:nvSpPr>
            <p:cNvPr id="109" name="Line 55"/>
            <p:cNvSpPr>
              <a:spLocks noChangeShapeType="1"/>
            </p:cNvSpPr>
            <p:nvPr/>
          </p:nvSpPr>
          <p:spPr bwMode="auto">
            <a:xfrm>
              <a:off x="4161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56"/>
            <p:cNvSpPr>
              <a:spLocks noChangeArrowheads="1"/>
            </p:cNvSpPr>
            <p:nvPr/>
          </p:nvSpPr>
          <p:spPr bwMode="auto">
            <a:xfrm>
              <a:off x="4022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0.14</a:t>
              </a:r>
              <a:endParaRPr lang="en-US" altLang="en-US"/>
            </a:p>
          </p:txBody>
        </p:sp>
        <p:sp>
          <p:nvSpPr>
            <p:cNvPr id="111" name="Line 57"/>
            <p:cNvSpPr>
              <a:spLocks noChangeShapeType="1"/>
            </p:cNvSpPr>
            <p:nvPr/>
          </p:nvSpPr>
          <p:spPr bwMode="auto">
            <a:xfrm>
              <a:off x="5404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58"/>
            <p:cNvSpPr>
              <a:spLocks noChangeArrowheads="1"/>
            </p:cNvSpPr>
            <p:nvPr/>
          </p:nvSpPr>
          <p:spPr bwMode="auto">
            <a:xfrm>
              <a:off x="5264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0.37</a:t>
              </a:r>
              <a:endParaRPr lang="en-US" altLang="en-US"/>
            </a:p>
          </p:txBody>
        </p:sp>
        <p:sp>
          <p:nvSpPr>
            <p:cNvPr id="113" name="Rectangle 59"/>
            <p:cNvSpPr>
              <a:spLocks noChangeArrowheads="1"/>
            </p:cNvSpPr>
            <p:nvPr/>
          </p:nvSpPr>
          <p:spPr bwMode="auto">
            <a:xfrm>
              <a:off x="1389" y="4014"/>
              <a:ext cx="33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 err="1">
                  <a:solidFill>
                    <a:srgbClr val="000000"/>
                  </a:solidFill>
                </a:rPr>
                <a:t>Theil</a:t>
              </a:r>
              <a:r>
                <a:rPr lang="en-US" altLang="en-US" dirty="0">
                  <a:solidFill>
                    <a:srgbClr val="000000"/>
                  </a:solidFill>
                </a:rPr>
                <a:t> Index of Racial Segregation in 2000 (log scale)</a:t>
              </a:r>
              <a:endParaRPr lang="en-US" altLang="en-US" dirty="0"/>
            </a:p>
          </p:txBody>
        </p:sp>
      </p:grpSp>
      <p:sp>
        <p:nvSpPr>
          <p:cNvPr id="114" name="Rectangle 34"/>
          <p:cNvSpPr>
            <a:spLocks noChangeArrowheads="1"/>
          </p:cNvSpPr>
          <p:nvPr/>
        </p:nvSpPr>
        <p:spPr bwMode="auto">
          <a:xfrm>
            <a:off x="8229600" y="2401330"/>
            <a:ext cx="2045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Correlation = -0.361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9601203" y="2628342"/>
            <a:ext cx="7309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(0.068)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43"/>
              <p:cNvSpPr>
                <a:spLocks noChangeArrowheads="1"/>
              </p:cNvSpPr>
              <p:nvPr/>
            </p:nvSpPr>
            <p:spPr bwMode="auto">
              <a:xfrm rot="16200000">
                <a:off x="621825" y="3055552"/>
                <a:ext cx="223375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Upward Mobility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baseline="-25000" dirty="0">
                    <a:solidFill>
                      <a:prstClr val="black"/>
                    </a:solidFill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25</a:t>
                </a:r>
                <a:r>
                  <a:rPr lang="en-US" dirty="0">
                    <a:solidFill>
                      <a:prstClr val="black"/>
                    </a:solidFill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6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621825" y="3055552"/>
                <a:ext cx="2233753" cy="276999"/>
              </a:xfrm>
              <a:prstGeom prst="rect">
                <a:avLst/>
              </a:prstGeom>
              <a:blipFill>
                <a:blip r:embed="rId3"/>
                <a:stretch>
                  <a:fillRect l="-28889" t="-5464" r="-51111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ontent Placeholder 2"/>
          <p:cNvSpPr txBox="1">
            <a:spLocks/>
          </p:cNvSpPr>
          <p:nvPr/>
        </p:nvSpPr>
        <p:spPr>
          <a:xfrm>
            <a:off x="9358877" y="6467018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1743675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2060"/>
            <a:ext cx="7620000" cy="508254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533401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  <a:latin typeface="+mj-lt"/>
                <a:cs typeface="Arial" panose="020B0604020202020204" pitchFamily="34" charset="0"/>
              </a:rPr>
              <a:t>Whites (blue), Blacks (green), Asians (red), Hispanics (orange)</a:t>
            </a:r>
            <a:endParaRPr lang="en-US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1" y="6519446"/>
            <a:ext cx="4738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1E2D53"/>
                </a:solidFill>
                <a:latin typeface="Calibri"/>
              </a:rPr>
              <a:t>Source: Cable (2013) based on Census 2010 data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44183" y="256402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Racial Segregation in Atlanta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01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2060"/>
            <a:ext cx="7620000" cy="508254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44183" y="256402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Racial Segregation in Sacramento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533401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  <a:latin typeface="+mj-lt"/>
                <a:cs typeface="Arial" panose="020B0604020202020204" pitchFamily="34" charset="0"/>
              </a:rPr>
              <a:t>Whites (blue), Blacks (green), Asians (red), Hispanics (orange)</a:t>
            </a:r>
            <a:endParaRPr lang="en-US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3601" y="6519446"/>
            <a:ext cx="4738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1E2D53"/>
                </a:solidFill>
                <a:latin typeface="Calibri"/>
              </a:rPr>
              <a:t>Source: Cable (2013) based on Census 2010 data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871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and intergenerational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46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College as a ticket to the middle class (e.g. GI Bill)</a:t>
            </a:r>
          </a:p>
          <a:p>
            <a:pPr lvl="1"/>
            <a:r>
              <a:rPr lang="en-US" dirty="0"/>
              <a:t>Yet inequality in access may limit mobility, or even reduce it (Marx- social reproduction)</a:t>
            </a:r>
          </a:p>
          <a:p>
            <a:endParaRPr lang="en-US" dirty="0"/>
          </a:p>
          <a:p>
            <a:r>
              <a:rPr lang="en-US" dirty="0"/>
              <a:t>Separate colleges’ role in mobility into two factors:</a:t>
            </a:r>
          </a:p>
          <a:p>
            <a:pPr lvl="1"/>
            <a:r>
              <a:rPr lang="en-US" dirty="0"/>
              <a:t>Access – what is the income distribution of students accepted into colleges (especially top colleges)</a:t>
            </a:r>
          </a:p>
          <a:p>
            <a:pPr lvl="1"/>
            <a:r>
              <a:rPr lang="en-US" dirty="0"/>
              <a:t>Success – what is the impact of attending college on income, mobility</a:t>
            </a:r>
          </a:p>
          <a:p>
            <a:pPr lvl="1"/>
            <a:endParaRPr lang="en-US" dirty="0"/>
          </a:p>
          <a:p>
            <a:r>
              <a:rPr lang="en-US" dirty="0" err="1"/>
              <a:t>Chetty</a:t>
            </a:r>
            <a:r>
              <a:rPr lang="en-US" dirty="0"/>
              <a:t> et al (2017) present descriptive statistics on access and success in the 1980-1982 birth cohorts for all colleges in the U.S. – call them “mobility report cards”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519237" y="98425"/>
            <a:ext cx="9153526" cy="6661150"/>
            <a:chOff x="-3" y="62"/>
            <a:chExt cx="5766" cy="419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-3" y="62"/>
              <a:ext cx="5766" cy="4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68"/>
              <a:ext cx="5757" cy="4187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48" y="449"/>
              <a:ext cx="5083" cy="32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48" y="3571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48" y="2813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548" y="2055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548" y="1298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548" y="540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42" y="3455"/>
              <a:ext cx="541" cy="116"/>
            </a:xfrm>
            <a:prstGeom prst="rect">
              <a:avLst/>
            </a:prstGeom>
            <a:solidFill>
              <a:srgbClr val="C00000"/>
            </a:solidFill>
            <a:ln w="0">
              <a:solidFill>
                <a:srgbClr val="C1053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728" y="3368"/>
              <a:ext cx="545" cy="203"/>
            </a:xfrm>
            <a:prstGeom prst="rect">
              <a:avLst/>
            </a:prstGeom>
            <a:solidFill>
              <a:srgbClr val="C00000"/>
            </a:solidFill>
            <a:ln w="0">
              <a:solidFill>
                <a:srgbClr val="C1053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817" y="3263"/>
              <a:ext cx="545" cy="308"/>
            </a:xfrm>
            <a:prstGeom prst="rect">
              <a:avLst/>
            </a:prstGeom>
            <a:solidFill>
              <a:srgbClr val="C00000"/>
            </a:solidFill>
            <a:ln w="0">
              <a:solidFill>
                <a:srgbClr val="C1053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906" y="3071"/>
              <a:ext cx="545" cy="500"/>
            </a:xfrm>
            <a:prstGeom prst="rect">
              <a:avLst/>
            </a:prstGeom>
            <a:solidFill>
              <a:srgbClr val="C00000"/>
            </a:solidFill>
            <a:ln w="0">
              <a:solidFill>
                <a:srgbClr val="C1053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995" y="910"/>
              <a:ext cx="545" cy="2661"/>
            </a:xfrm>
            <a:prstGeom prst="rect">
              <a:avLst/>
            </a:prstGeom>
            <a:solidFill>
              <a:srgbClr val="C00000"/>
            </a:solidFill>
            <a:ln w="0">
              <a:solidFill>
                <a:srgbClr val="C10534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995" y="2988"/>
              <a:ext cx="545" cy="583"/>
            </a:xfrm>
            <a:prstGeom prst="rect">
              <a:avLst/>
            </a:prstGeom>
            <a:solidFill>
              <a:srgbClr val="FFA697"/>
            </a:solidFill>
            <a:ln w="0">
              <a:solidFill>
                <a:srgbClr val="BFA19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457200"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1%</a:t>
              </a: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785" y="3288"/>
              <a:ext cx="29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600" b="1" dirty="0">
                  <a:solidFill>
                    <a:srgbClr val="000000"/>
                  </a:solidFill>
                </a:rPr>
                <a:t>3.0%</a:t>
              </a:r>
              <a:endParaRPr lang="en-US" alt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871" y="3201"/>
              <a:ext cx="29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600" b="1">
                  <a:solidFill>
                    <a:srgbClr val="000000"/>
                  </a:solidFill>
                </a:rPr>
                <a:t>5.3%</a:t>
              </a:r>
              <a:endParaRPr lang="en-US" altLang="en-US" sz="1600" b="1">
                <a:solidFill>
                  <a:prstClr val="black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2960" y="3096"/>
              <a:ext cx="29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600" b="1">
                  <a:solidFill>
                    <a:srgbClr val="000000"/>
                  </a:solidFill>
                </a:rPr>
                <a:t>8.1%</a:t>
              </a:r>
              <a:endParaRPr lang="en-US" altLang="en-US" sz="1600" b="1">
                <a:solidFill>
                  <a:prstClr val="black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018" y="2900"/>
              <a:ext cx="36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600" b="1">
                  <a:solidFill>
                    <a:srgbClr val="000000"/>
                  </a:solidFill>
                </a:rPr>
                <a:t>13.2%</a:t>
              </a:r>
              <a:endParaRPr lang="en-US" altLang="en-US" sz="1600" b="1">
                <a:solidFill>
                  <a:prstClr val="black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5107" y="739"/>
              <a:ext cx="36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600" b="1">
                  <a:solidFill>
                    <a:srgbClr val="000000"/>
                  </a:solidFill>
                </a:rPr>
                <a:t>70.3%</a:t>
              </a:r>
              <a:endParaRPr lang="en-US" altLang="en-US" sz="1600" b="1">
                <a:solidFill>
                  <a:prstClr val="black"/>
                </a:solidFill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548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492" y="3571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 rot="16200000">
              <a:off x="355" y="3447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492" y="2813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 rot="16200000">
              <a:off x="314" y="268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>
              <a:off x="492" y="2055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 rot="16200000">
              <a:off x="314" y="193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H="1">
              <a:off x="492" y="1298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 rot="16200000">
              <a:off x="314" y="1174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H="1">
              <a:off x="492" y="540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 rot="16200000">
              <a:off x="314" y="41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 rot="16200000">
              <a:off x="-446" y="1911"/>
              <a:ext cx="127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Percent of Students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548" y="3665"/>
              <a:ext cx="508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915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876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1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200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1962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2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3089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051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3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4179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4140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4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5268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5229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5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2342" y="3937"/>
              <a:ext cx="147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</a:rPr>
                <a:t>Parent Income Quintile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3062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8539164" y="4156076"/>
            <a:ext cx="5826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000000"/>
                </a:solidFill>
              </a:rPr>
              <a:t>15.4%</a:t>
            </a:r>
            <a:endParaRPr lang="en-US" altLang="en-US" sz="1600" b="1" dirty="0">
              <a:solidFill>
                <a:prstClr val="black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915400" y="4417221"/>
            <a:ext cx="700088" cy="620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92"/>
          <p:cNvSpPr txBox="1"/>
          <p:nvPr/>
        </p:nvSpPr>
        <p:spPr>
          <a:xfrm>
            <a:off x="1524134" y="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1E2D53"/>
                </a:solidFill>
                <a:latin typeface="Arial"/>
                <a:cs typeface="Arial"/>
              </a:rPr>
              <a:t>Parent Income Distribution at Harvard</a:t>
            </a:r>
          </a:p>
          <a:p>
            <a:pPr algn="ctr" defTabSz="457200">
              <a:defRPr/>
            </a:pPr>
            <a:r>
              <a:rPr lang="en-US" dirty="0">
                <a:solidFill>
                  <a:srgbClr val="1E2D53"/>
                </a:solidFill>
                <a:latin typeface="Arial"/>
                <a:cs typeface="Arial"/>
              </a:rPr>
              <a:t>1980-82 Child Birth Cohorts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228600"/>
            <a:ext cx="706085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8909"/>
          </a:xfrm>
        </p:spPr>
        <p:txBody>
          <a:bodyPr/>
          <a:lstStyle/>
          <a:p>
            <a:r>
              <a:rPr lang="en-US" dirty="0"/>
              <a:t>Utility maximization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8537"/>
            <a:ext cx="10515600" cy="5081452"/>
          </a:xfrm>
        </p:spPr>
        <p:txBody>
          <a:bodyPr>
            <a:normAutofit/>
          </a:bodyPr>
          <a:lstStyle/>
          <a:p>
            <a:r>
              <a:rPr lang="en-US" dirty="0"/>
              <a:t>Economists are comfortable assuming that individuals maximize utility; uncomfortable going beyond that</a:t>
            </a:r>
          </a:p>
          <a:p>
            <a:pPr lvl="1"/>
            <a:r>
              <a:rPr lang="en-US" dirty="0"/>
              <a:t>Preferences, social context and inequality</a:t>
            </a:r>
          </a:p>
          <a:p>
            <a:pPr lvl="1"/>
            <a:r>
              <a:rPr lang="en-US" dirty="0"/>
              <a:t>Behavioral economics – when actions don’t match preferences (or when preferences are “irrational”)</a:t>
            </a:r>
          </a:p>
          <a:p>
            <a:pPr lvl="1"/>
            <a:endParaRPr lang="en-US" dirty="0"/>
          </a:p>
          <a:p>
            <a:r>
              <a:rPr lang="en-US" dirty="0"/>
              <a:t>Pareto improvements – a rare “free lunch”</a:t>
            </a:r>
          </a:p>
          <a:p>
            <a:pPr lvl="1"/>
            <a:r>
              <a:rPr lang="en-US" dirty="0"/>
              <a:t>Economics has little to say about how to make efficiency/equality tradeoffs</a:t>
            </a:r>
          </a:p>
          <a:p>
            <a:pPr lvl="1"/>
            <a:endParaRPr lang="en-US" dirty="0"/>
          </a:p>
          <a:p>
            <a:r>
              <a:rPr lang="en-US" dirty="0"/>
              <a:t>Utilitarian philosophy (e.g. Singer) is about aggregating individual utility up to get a SWF</a:t>
            </a:r>
          </a:p>
          <a:p>
            <a:pPr lvl="1"/>
            <a:r>
              <a:rPr lang="en-US" dirty="0"/>
              <a:t>Willing to redistribute; often silent about efficiency/equity tradeoff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Oval 155"/>
          <p:cNvSpPr>
            <a:spLocks noChangeArrowheads="1"/>
          </p:cNvSpPr>
          <p:nvPr/>
        </p:nvSpPr>
        <p:spPr bwMode="auto">
          <a:xfrm>
            <a:off x="8805864" y="54800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AutoShape 3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Line 8"/>
          <p:cNvSpPr>
            <a:spLocks noChangeShapeType="1"/>
          </p:cNvSpPr>
          <p:nvPr/>
        </p:nvSpPr>
        <p:spPr bwMode="auto">
          <a:xfrm>
            <a:off x="2393951" y="5818188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Line 9"/>
          <p:cNvSpPr>
            <a:spLocks noChangeShapeType="1"/>
          </p:cNvSpPr>
          <p:nvPr/>
        </p:nvSpPr>
        <p:spPr bwMode="auto">
          <a:xfrm>
            <a:off x="2393951" y="4165600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Line 10"/>
          <p:cNvSpPr>
            <a:spLocks noChangeShapeType="1"/>
          </p:cNvSpPr>
          <p:nvPr/>
        </p:nvSpPr>
        <p:spPr bwMode="auto">
          <a:xfrm>
            <a:off x="2393951" y="2508250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Line 11"/>
          <p:cNvSpPr>
            <a:spLocks noChangeShapeType="1"/>
          </p:cNvSpPr>
          <p:nvPr/>
        </p:nvSpPr>
        <p:spPr bwMode="auto">
          <a:xfrm>
            <a:off x="2393951" y="857250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Freeform 73"/>
          <p:cNvSpPr>
            <a:spLocks/>
          </p:cNvSpPr>
          <p:nvPr/>
        </p:nvSpPr>
        <p:spPr bwMode="auto">
          <a:xfrm>
            <a:off x="2543175" y="1017588"/>
            <a:ext cx="7697788" cy="4749800"/>
          </a:xfrm>
          <a:custGeom>
            <a:avLst/>
            <a:gdLst>
              <a:gd name="T0" fmla="*/ 14 w 1389"/>
              <a:gd name="T1" fmla="*/ 857 h 857"/>
              <a:gd name="T2" fmla="*/ 42 w 1389"/>
              <a:gd name="T3" fmla="*/ 856 h 857"/>
              <a:gd name="T4" fmla="*/ 70 w 1389"/>
              <a:gd name="T5" fmla="*/ 856 h 857"/>
              <a:gd name="T6" fmla="*/ 98 w 1389"/>
              <a:gd name="T7" fmla="*/ 856 h 857"/>
              <a:gd name="T8" fmla="*/ 126 w 1389"/>
              <a:gd name="T9" fmla="*/ 857 h 857"/>
              <a:gd name="T10" fmla="*/ 154 w 1389"/>
              <a:gd name="T11" fmla="*/ 853 h 857"/>
              <a:gd name="T12" fmla="*/ 182 w 1389"/>
              <a:gd name="T13" fmla="*/ 853 h 857"/>
              <a:gd name="T14" fmla="*/ 210 w 1389"/>
              <a:gd name="T15" fmla="*/ 854 h 857"/>
              <a:gd name="T16" fmla="*/ 238 w 1389"/>
              <a:gd name="T17" fmla="*/ 853 h 857"/>
              <a:gd name="T18" fmla="*/ 266 w 1389"/>
              <a:gd name="T19" fmla="*/ 853 h 857"/>
              <a:gd name="T20" fmla="*/ 294 w 1389"/>
              <a:gd name="T21" fmla="*/ 853 h 857"/>
              <a:gd name="T22" fmla="*/ 322 w 1389"/>
              <a:gd name="T23" fmla="*/ 853 h 857"/>
              <a:gd name="T24" fmla="*/ 350 w 1389"/>
              <a:gd name="T25" fmla="*/ 850 h 857"/>
              <a:gd name="T26" fmla="*/ 378 w 1389"/>
              <a:gd name="T27" fmla="*/ 851 h 857"/>
              <a:gd name="T28" fmla="*/ 406 w 1389"/>
              <a:gd name="T29" fmla="*/ 846 h 857"/>
              <a:gd name="T30" fmla="*/ 435 w 1389"/>
              <a:gd name="T31" fmla="*/ 847 h 857"/>
              <a:gd name="T32" fmla="*/ 463 w 1389"/>
              <a:gd name="T33" fmla="*/ 848 h 857"/>
              <a:gd name="T34" fmla="*/ 491 w 1389"/>
              <a:gd name="T35" fmla="*/ 845 h 857"/>
              <a:gd name="T36" fmla="*/ 519 w 1389"/>
              <a:gd name="T37" fmla="*/ 846 h 857"/>
              <a:gd name="T38" fmla="*/ 547 w 1389"/>
              <a:gd name="T39" fmla="*/ 845 h 857"/>
              <a:gd name="T40" fmla="*/ 575 w 1389"/>
              <a:gd name="T41" fmla="*/ 844 h 857"/>
              <a:gd name="T42" fmla="*/ 603 w 1389"/>
              <a:gd name="T43" fmla="*/ 841 h 857"/>
              <a:gd name="T44" fmla="*/ 631 w 1389"/>
              <a:gd name="T45" fmla="*/ 839 h 857"/>
              <a:gd name="T46" fmla="*/ 659 w 1389"/>
              <a:gd name="T47" fmla="*/ 844 h 857"/>
              <a:gd name="T48" fmla="*/ 687 w 1389"/>
              <a:gd name="T49" fmla="*/ 842 h 857"/>
              <a:gd name="T50" fmla="*/ 715 w 1389"/>
              <a:gd name="T51" fmla="*/ 840 h 857"/>
              <a:gd name="T52" fmla="*/ 743 w 1389"/>
              <a:gd name="T53" fmla="*/ 832 h 857"/>
              <a:gd name="T54" fmla="*/ 771 w 1389"/>
              <a:gd name="T55" fmla="*/ 841 h 857"/>
              <a:gd name="T56" fmla="*/ 799 w 1389"/>
              <a:gd name="T57" fmla="*/ 837 h 857"/>
              <a:gd name="T58" fmla="*/ 827 w 1389"/>
              <a:gd name="T59" fmla="*/ 837 h 857"/>
              <a:gd name="T60" fmla="*/ 855 w 1389"/>
              <a:gd name="T61" fmla="*/ 833 h 857"/>
              <a:gd name="T62" fmla="*/ 883 w 1389"/>
              <a:gd name="T63" fmla="*/ 833 h 857"/>
              <a:gd name="T64" fmla="*/ 912 w 1389"/>
              <a:gd name="T65" fmla="*/ 831 h 857"/>
              <a:gd name="T66" fmla="*/ 940 w 1389"/>
              <a:gd name="T67" fmla="*/ 826 h 857"/>
              <a:gd name="T68" fmla="*/ 968 w 1389"/>
              <a:gd name="T69" fmla="*/ 828 h 857"/>
              <a:gd name="T70" fmla="*/ 996 w 1389"/>
              <a:gd name="T71" fmla="*/ 828 h 857"/>
              <a:gd name="T72" fmla="*/ 1024 w 1389"/>
              <a:gd name="T73" fmla="*/ 822 h 857"/>
              <a:gd name="T74" fmla="*/ 1052 w 1389"/>
              <a:gd name="T75" fmla="*/ 825 h 857"/>
              <a:gd name="T76" fmla="*/ 1080 w 1389"/>
              <a:gd name="T77" fmla="*/ 812 h 857"/>
              <a:gd name="T78" fmla="*/ 1108 w 1389"/>
              <a:gd name="T79" fmla="*/ 808 h 857"/>
              <a:gd name="T80" fmla="*/ 1136 w 1389"/>
              <a:gd name="T81" fmla="*/ 811 h 857"/>
              <a:gd name="T82" fmla="*/ 1164 w 1389"/>
              <a:gd name="T83" fmla="*/ 797 h 857"/>
              <a:gd name="T84" fmla="*/ 1192 w 1389"/>
              <a:gd name="T85" fmla="*/ 789 h 857"/>
              <a:gd name="T86" fmla="*/ 1220 w 1389"/>
              <a:gd name="T87" fmla="*/ 779 h 857"/>
              <a:gd name="T88" fmla="*/ 1248 w 1389"/>
              <a:gd name="T89" fmla="*/ 758 h 857"/>
              <a:gd name="T90" fmla="*/ 1276 w 1389"/>
              <a:gd name="T91" fmla="*/ 728 h 857"/>
              <a:gd name="T92" fmla="*/ 1304 w 1389"/>
              <a:gd name="T93" fmla="*/ 680 h 857"/>
              <a:gd name="T94" fmla="*/ 1332 w 1389"/>
              <a:gd name="T95" fmla="*/ 598 h 857"/>
              <a:gd name="T96" fmla="*/ 1360 w 1389"/>
              <a:gd name="T97" fmla="*/ 430 h 857"/>
              <a:gd name="T98" fmla="*/ 1389 w 1389"/>
              <a:gd name="T99" fmla="*/ 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89" h="857">
                <a:moveTo>
                  <a:pt x="0" y="851"/>
                </a:moveTo>
                <a:lnTo>
                  <a:pt x="14" y="857"/>
                </a:lnTo>
                <a:lnTo>
                  <a:pt x="28" y="855"/>
                </a:lnTo>
                <a:lnTo>
                  <a:pt x="42" y="856"/>
                </a:lnTo>
                <a:lnTo>
                  <a:pt x="56" y="855"/>
                </a:lnTo>
                <a:lnTo>
                  <a:pt x="70" y="856"/>
                </a:lnTo>
                <a:lnTo>
                  <a:pt x="84" y="856"/>
                </a:lnTo>
                <a:lnTo>
                  <a:pt x="98" y="856"/>
                </a:lnTo>
                <a:lnTo>
                  <a:pt x="112" y="855"/>
                </a:lnTo>
                <a:lnTo>
                  <a:pt x="126" y="857"/>
                </a:lnTo>
                <a:lnTo>
                  <a:pt x="140" y="855"/>
                </a:lnTo>
                <a:lnTo>
                  <a:pt x="154" y="853"/>
                </a:lnTo>
                <a:lnTo>
                  <a:pt x="168" y="856"/>
                </a:lnTo>
                <a:lnTo>
                  <a:pt x="182" y="853"/>
                </a:lnTo>
                <a:lnTo>
                  <a:pt x="196" y="855"/>
                </a:lnTo>
                <a:lnTo>
                  <a:pt x="210" y="854"/>
                </a:lnTo>
                <a:lnTo>
                  <a:pt x="224" y="856"/>
                </a:lnTo>
                <a:lnTo>
                  <a:pt x="238" y="853"/>
                </a:lnTo>
                <a:lnTo>
                  <a:pt x="252" y="853"/>
                </a:lnTo>
                <a:lnTo>
                  <a:pt x="266" y="853"/>
                </a:lnTo>
                <a:lnTo>
                  <a:pt x="280" y="851"/>
                </a:lnTo>
                <a:lnTo>
                  <a:pt x="294" y="853"/>
                </a:lnTo>
                <a:lnTo>
                  <a:pt x="308" y="853"/>
                </a:lnTo>
                <a:lnTo>
                  <a:pt x="322" y="853"/>
                </a:lnTo>
                <a:lnTo>
                  <a:pt x="336" y="849"/>
                </a:lnTo>
                <a:lnTo>
                  <a:pt x="350" y="850"/>
                </a:lnTo>
                <a:lnTo>
                  <a:pt x="364" y="853"/>
                </a:lnTo>
                <a:lnTo>
                  <a:pt x="378" y="851"/>
                </a:lnTo>
                <a:lnTo>
                  <a:pt x="392" y="849"/>
                </a:lnTo>
                <a:lnTo>
                  <a:pt x="406" y="846"/>
                </a:lnTo>
                <a:lnTo>
                  <a:pt x="420" y="849"/>
                </a:lnTo>
                <a:lnTo>
                  <a:pt x="435" y="847"/>
                </a:lnTo>
                <a:lnTo>
                  <a:pt x="449" y="850"/>
                </a:lnTo>
                <a:lnTo>
                  <a:pt x="463" y="848"/>
                </a:lnTo>
                <a:lnTo>
                  <a:pt x="477" y="845"/>
                </a:lnTo>
                <a:lnTo>
                  <a:pt x="491" y="845"/>
                </a:lnTo>
                <a:lnTo>
                  <a:pt x="505" y="848"/>
                </a:lnTo>
                <a:lnTo>
                  <a:pt x="519" y="846"/>
                </a:lnTo>
                <a:lnTo>
                  <a:pt x="533" y="845"/>
                </a:lnTo>
                <a:lnTo>
                  <a:pt x="547" y="845"/>
                </a:lnTo>
                <a:lnTo>
                  <a:pt x="561" y="844"/>
                </a:lnTo>
                <a:lnTo>
                  <a:pt x="575" y="844"/>
                </a:lnTo>
                <a:lnTo>
                  <a:pt x="589" y="843"/>
                </a:lnTo>
                <a:lnTo>
                  <a:pt x="603" y="841"/>
                </a:lnTo>
                <a:lnTo>
                  <a:pt x="617" y="840"/>
                </a:lnTo>
                <a:lnTo>
                  <a:pt x="631" y="839"/>
                </a:lnTo>
                <a:lnTo>
                  <a:pt x="645" y="841"/>
                </a:lnTo>
                <a:lnTo>
                  <a:pt x="659" y="844"/>
                </a:lnTo>
                <a:lnTo>
                  <a:pt x="673" y="841"/>
                </a:lnTo>
                <a:lnTo>
                  <a:pt x="687" y="842"/>
                </a:lnTo>
                <a:lnTo>
                  <a:pt x="701" y="837"/>
                </a:lnTo>
                <a:lnTo>
                  <a:pt x="715" y="840"/>
                </a:lnTo>
                <a:lnTo>
                  <a:pt x="729" y="840"/>
                </a:lnTo>
                <a:lnTo>
                  <a:pt x="743" y="832"/>
                </a:lnTo>
                <a:lnTo>
                  <a:pt x="757" y="838"/>
                </a:lnTo>
                <a:lnTo>
                  <a:pt x="771" y="841"/>
                </a:lnTo>
                <a:lnTo>
                  <a:pt x="785" y="839"/>
                </a:lnTo>
                <a:lnTo>
                  <a:pt x="799" y="837"/>
                </a:lnTo>
                <a:lnTo>
                  <a:pt x="813" y="833"/>
                </a:lnTo>
                <a:lnTo>
                  <a:pt x="827" y="837"/>
                </a:lnTo>
                <a:lnTo>
                  <a:pt x="841" y="834"/>
                </a:lnTo>
                <a:lnTo>
                  <a:pt x="855" y="833"/>
                </a:lnTo>
                <a:lnTo>
                  <a:pt x="869" y="832"/>
                </a:lnTo>
                <a:lnTo>
                  <a:pt x="883" y="833"/>
                </a:lnTo>
                <a:lnTo>
                  <a:pt x="897" y="832"/>
                </a:lnTo>
                <a:lnTo>
                  <a:pt x="912" y="831"/>
                </a:lnTo>
                <a:lnTo>
                  <a:pt x="926" y="832"/>
                </a:lnTo>
                <a:lnTo>
                  <a:pt x="940" y="826"/>
                </a:lnTo>
                <a:lnTo>
                  <a:pt x="954" y="830"/>
                </a:lnTo>
                <a:lnTo>
                  <a:pt x="968" y="828"/>
                </a:lnTo>
                <a:lnTo>
                  <a:pt x="982" y="831"/>
                </a:lnTo>
                <a:lnTo>
                  <a:pt x="996" y="828"/>
                </a:lnTo>
                <a:lnTo>
                  <a:pt x="1010" y="825"/>
                </a:lnTo>
                <a:lnTo>
                  <a:pt x="1024" y="822"/>
                </a:lnTo>
                <a:lnTo>
                  <a:pt x="1038" y="821"/>
                </a:lnTo>
                <a:lnTo>
                  <a:pt x="1052" y="825"/>
                </a:lnTo>
                <a:lnTo>
                  <a:pt x="1066" y="818"/>
                </a:lnTo>
                <a:lnTo>
                  <a:pt x="1080" y="812"/>
                </a:lnTo>
                <a:lnTo>
                  <a:pt x="1094" y="817"/>
                </a:lnTo>
                <a:lnTo>
                  <a:pt x="1108" y="808"/>
                </a:lnTo>
                <a:lnTo>
                  <a:pt x="1122" y="807"/>
                </a:lnTo>
                <a:lnTo>
                  <a:pt x="1136" y="811"/>
                </a:lnTo>
                <a:lnTo>
                  <a:pt x="1150" y="802"/>
                </a:lnTo>
                <a:lnTo>
                  <a:pt x="1164" y="797"/>
                </a:lnTo>
                <a:lnTo>
                  <a:pt x="1178" y="795"/>
                </a:lnTo>
                <a:lnTo>
                  <a:pt x="1192" y="789"/>
                </a:lnTo>
                <a:lnTo>
                  <a:pt x="1206" y="779"/>
                </a:lnTo>
                <a:lnTo>
                  <a:pt x="1220" y="779"/>
                </a:lnTo>
                <a:lnTo>
                  <a:pt x="1234" y="765"/>
                </a:lnTo>
                <a:lnTo>
                  <a:pt x="1248" y="758"/>
                </a:lnTo>
                <a:lnTo>
                  <a:pt x="1262" y="749"/>
                </a:lnTo>
                <a:lnTo>
                  <a:pt x="1276" y="728"/>
                </a:lnTo>
                <a:lnTo>
                  <a:pt x="1290" y="699"/>
                </a:lnTo>
                <a:lnTo>
                  <a:pt x="1304" y="680"/>
                </a:lnTo>
                <a:lnTo>
                  <a:pt x="1318" y="647"/>
                </a:lnTo>
                <a:lnTo>
                  <a:pt x="1332" y="598"/>
                </a:lnTo>
                <a:lnTo>
                  <a:pt x="1346" y="535"/>
                </a:lnTo>
                <a:lnTo>
                  <a:pt x="1360" y="430"/>
                </a:lnTo>
                <a:lnTo>
                  <a:pt x="1375" y="291"/>
                </a:lnTo>
                <a:lnTo>
                  <a:pt x="1389" y="0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Oval 74"/>
          <p:cNvSpPr>
            <a:spLocks noChangeArrowheads="1"/>
          </p:cNvSpPr>
          <p:nvPr/>
        </p:nvSpPr>
        <p:spPr bwMode="auto">
          <a:xfrm>
            <a:off x="2509838" y="5702300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Oval 75"/>
          <p:cNvSpPr>
            <a:spLocks noChangeArrowheads="1"/>
          </p:cNvSpPr>
          <p:nvPr/>
        </p:nvSpPr>
        <p:spPr bwMode="auto">
          <a:xfrm>
            <a:off x="2587626" y="5735638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" name="Oval 76"/>
          <p:cNvSpPr>
            <a:spLocks noChangeArrowheads="1"/>
          </p:cNvSpPr>
          <p:nvPr/>
        </p:nvSpPr>
        <p:spPr bwMode="auto">
          <a:xfrm>
            <a:off x="2665413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" name="Oval 77"/>
          <p:cNvSpPr>
            <a:spLocks noChangeArrowheads="1"/>
          </p:cNvSpPr>
          <p:nvPr/>
        </p:nvSpPr>
        <p:spPr bwMode="auto">
          <a:xfrm>
            <a:off x="2743201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" name="Oval 78"/>
          <p:cNvSpPr>
            <a:spLocks noChangeArrowheads="1"/>
          </p:cNvSpPr>
          <p:nvPr/>
        </p:nvSpPr>
        <p:spPr bwMode="auto">
          <a:xfrm>
            <a:off x="2820988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" name="Oval 79"/>
          <p:cNvSpPr>
            <a:spLocks noChangeArrowheads="1"/>
          </p:cNvSpPr>
          <p:nvPr/>
        </p:nvSpPr>
        <p:spPr bwMode="auto">
          <a:xfrm>
            <a:off x="2898776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7" name="Oval 80"/>
          <p:cNvSpPr>
            <a:spLocks noChangeArrowheads="1"/>
          </p:cNvSpPr>
          <p:nvPr/>
        </p:nvSpPr>
        <p:spPr bwMode="auto">
          <a:xfrm>
            <a:off x="2976563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" name="Oval 81"/>
          <p:cNvSpPr>
            <a:spLocks noChangeArrowheads="1"/>
          </p:cNvSpPr>
          <p:nvPr/>
        </p:nvSpPr>
        <p:spPr bwMode="auto">
          <a:xfrm>
            <a:off x="3052763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" name="Oval 82"/>
          <p:cNvSpPr>
            <a:spLocks noChangeArrowheads="1"/>
          </p:cNvSpPr>
          <p:nvPr/>
        </p:nvSpPr>
        <p:spPr bwMode="auto">
          <a:xfrm>
            <a:off x="3130551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Oval 83"/>
          <p:cNvSpPr>
            <a:spLocks noChangeArrowheads="1"/>
          </p:cNvSpPr>
          <p:nvPr/>
        </p:nvSpPr>
        <p:spPr bwMode="auto">
          <a:xfrm>
            <a:off x="3208338" y="5735638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" name="Oval 84"/>
          <p:cNvSpPr>
            <a:spLocks noChangeArrowheads="1"/>
          </p:cNvSpPr>
          <p:nvPr/>
        </p:nvSpPr>
        <p:spPr bwMode="auto">
          <a:xfrm>
            <a:off x="3286126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" name="Oval 85"/>
          <p:cNvSpPr>
            <a:spLocks noChangeArrowheads="1"/>
          </p:cNvSpPr>
          <p:nvPr/>
        </p:nvSpPr>
        <p:spPr bwMode="auto">
          <a:xfrm>
            <a:off x="3363913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" name="Oval 86"/>
          <p:cNvSpPr>
            <a:spLocks noChangeArrowheads="1"/>
          </p:cNvSpPr>
          <p:nvPr/>
        </p:nvSpPr>
        <p:spPr bwMode="auto">
          <a:xfrm>
            <a:off x="3441701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" name="Oval 87"/>
          <p:cNvSpPr>
            <a:spLocks noChangeArrowheads="1"/>
          </p:cNvSpPr>
          <p:nvPr/>
        </p:nvSpPr>
        <p:spPr bwMode="auto">
          <a:xfrm>
            <a:off x="3519488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" name="Oval 88"/>
          <p:cNvSpPr>
            <a:spLocks noChangeArrowheads="1"/>
          </p:cNvSpPr>
          <p:nvPr/>
        </p:nvSpPr>
        <p:spPr bwMode="auto">
          <a:xfrm>
            <a:off x="3597275" y="5724525"/>
            <a:ext cx="65088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" name="Oval 89"/>
          <p:cNvSpPr>
            <a:spLocks noChangeArrowheads="1"/>
          </p:cNvSpPr>
          <p:nvPr/>
        </p:nvSpPr>
        <p:spPr bwMode="auto">
          <a:xfrm>
            <a:off x="3673476" y="57181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Oval 90"/>
          <p:cNvSpPr>
            <a:spLocks noChangeArrowheads="1"/>
          </p:cNvSpPr>
          <p:nvPr/>
        </p:nvSpPr>
        <p:spPr bwMode="auto">
          <a:xfrm>
            <a:off x="3751263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" name="Oval 91"/>
          <p:cNvSpPr>
            <a:spLocks noChangeArrowheads="1"/>
          </p:cNvSpPr>
          <p:nvPr/>
        </p:nvSpPr>
        <p:spPr bwMode="auto">
          <a:xfrm>
            <a:off x="3829051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" name="Oval 92"/>
          <p:cNvSpPr>
            <a:spLocks noChangeArrowheads="1"/>
          </p:cNvSpPr>
          <p:nvPr/>
        </p:nvSpPr>
        <p:spPr bwMode="auto">
          <a:xfrm>
            <a:off x="3906838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" name="Oval 93"/>
          <p:cNvSpPr>
            <a:spLocks noChangeArrowheads="1"/>
          </p:cNvSpPr>
          <p:nvPr/>
        </p:nvSpPr>
        <p:spPr bwMode="auto">
          <a:xfrm>
            <a:off x="3984626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" name="Oval 94"/>
          <p:cNvSpPr>
            <a:spLocks noChangeArrowheads="1"/>
          </p:cNvSpPr>
          <p:nvPr/>
        </p:nvSpPr>
        <p:spPr bwMode="auto">
          <a:xfrm>
            <a:off x="4062413" y="5702300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" name="Oval 95"/>
          <p:cNvSpPr>
            <a:spLocks noChangeArrowheads="1"/>
          </p:cNvSpPr>
          <p:nvPr/>
        </p:nvSpPr>
        <p:spPr bwMode="auto">
          <a:xfrm>
            <a:off x="4140201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" name="Oval 96"/>
          <p:cNvSpPr>
            <a:spLocks noChangeArrowheads="1"/>
          </p:cNvSpPr>
          <p:nvPr/>
        </p:nvSpPr>
        <p:spPr bwMode="auto">
          <a:xfrm>
            <a:off x="4217987" y="5713413"/>
            <a:ext cx="65088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" name="Oval 97"/>
          <p:cNvSpPr>
            <a:spLocks noChangeArrowheads="1"/>
          </p:cNvSpPr>
          <p:nvPr/>
        </p:nvSpPr>
        <p:spPr bwMode="auto">
          <a:xfrm>
            <a:off x="4294188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Oval 98"/>
          <p:cNvSpPr>
            <a:spLocks noChangeArrowheads="1"/>
          </p:cNvSpPr>
          <p:nvPr/>
        </p:nvSpPr>
        <p:spPr bwMode="auto">
          <a:xfrm>
            <a:off x="4371976" y="56911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Oval 99"/>
          <p:cNvSpPr>
            <a:spLocks noChangeArrowheads="1"/>
          </p:cNvSpPr>
          <p:nvPr/>
        </p:nvSpPr>
        <p:spPr bwMode="auto">
          <a:xfrm>
            <a:off x="4449763" y="56959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Oval 100"/>
          <p:cNvSpPr>
            <a:spLocks noChangeArrowheads="1"/>
          </p:cNvSpPr>
          <p:nvPr/>
        </p:nvSpPr>
        <p:spPr bwMode="auto">
          <a:xfrm>
            <a:off x="4527551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Oval 101"/>
          <p:cNvSpPr>
            <a:spLocks noChangeArrowheads="1"/>
          </p:cNvSpPr>
          <p:nvPr/>
        </p:nvSpPr>
        <p:spPr bwMode="auto">
          <a:xfrm>
            <a:off x="4605338" y="5702300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Oval 102"/>
          <p:cNvSpPr>
            <a:spLocks noChangeArrowheads="1"/>
          </p:cNvSpPr>
          <p:nvPr/>
        </p:nvSpPr>
        <p:spPr bwMode="auto">
          <a:xfrm>
            <a:off x="4683126" y="56911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Oval 103"/>
          <p:cNvSpPr>
            <a:spLocks noChangeArrowheads="1"/>
          </p:cNvSpPr>
          <p:nvPr/>
        </p:nvSpPr>
        <p:spPr bwMode="auto">
          <a:xfrm>
            <a:off x="4760913" y="56737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Oval 104"/>
          <p:cNvSpPr>
            <a:spLocks noChangeArrowheads="1"/>
          </p:cNvSpPr>
          <p:nvPr/>
        </p:nvSpPr>
        <p:spPr bwMode="auto">
          <a:xfrm>
            <a:off x="4838700" y="5691189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Oval 105"/>
          <p:cNvSpPr>
            <a:spLocks noChangeArrowheads="1"/>
          </p:cNvSpPr>
          <p:nvPr/>
        </p:nvSpPr>
        <p:spPr bwMode="auto">
          <a:xfrm>
            <a:off x="4921251" y="56800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Oval 106"/>
          <p:cNvSpPr>
            <a:spLocks noChangeArrowheads="1"/>
          </p:cNvSpPr>
          <p:nvPr/>
        </p:nvSpPr>
        <p:spPr bwMode="auto">
          <a:xfrm>
            <a:off x="4999038" y="56959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Oval 107"/>
          <p:cNvSpPr>
            <a:spLocks noChangeArrowheads="1"/>
          </p:cNvSpPr>
          <p:nvPr/>
        </p:nvSpPr>
        <p:spPr bwMode="auto">
          <a:xfrm>
            <a:off x="5076826" y="5684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Oval 108"/>
          <p:cNvSpPr>
            <a:spLocks noChangeArrowheads="1"/>
          </p:cNvSpPr>
          <p:nvPr/>
        </p:nvSpPr>
        <p:spPr bwMode="auto">
          <a:xfrm>
            <a:off x="5154612" y="566896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Oval 109"/>
          <p:cNvSpPr>
            <a:spLocks noChangeArrowheads="1"/>
          </p:cNvSpPr>
          <p:nvPr/>
        </p:nvSpPr>
        <p:spPr bwMode="auto">
          <a:xfrm>
            <a:off x="5230813" y="56689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Oval 110"/>
          <p:cNvSpPr>
            <a:spLocks noChangeArrowheads="1"/>
          </p:cNvSpPr>
          <p:nvPr/>
        </p:nvSpPr>
        <p:spPr bwMode="auto">
          <a:xfrm>
            <a:off x="5308601" y="5684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Oval 111"/>
          <p:cNvSpPr>
            <a:spLocks noChangeArrowheads="1"/>
          </p:cNvSpPr>
          <p:nvPr/>
        </p:nvSpPr>
        <p:spPr bwMode="auto">
          <a:xfrm>
            <a:off x="5386388" y="56737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Oval 112"/>
          <p:cNvSpPr>
            <a:spLocks noChangeArrowheads="1"/>
          </p:cNvSpPr>
          <p:nvPr/>
        </p:nvSpPr>
        <p:spPr bwMode="auto">
          <a:xfrm>
            <a:off x="5464176" y="56689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Oval 113"/>
          <p:cNvSpPr>
            <a:spLocks noChangeArrowheads="1"/>
          </p:cNvSpPr>
          <p:nvPr/>
        </p:nvSpPr>
        <p:spPr bwMode="auto">
          <a:xfrm>
            <a:off x="5541963" y="56689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Oval 114"/>
          <p:cNvSpPr>
            <a:spLocks noChangeArrowheads="1"/>
          </p:cNvSpPr>
          <p:nvPr/>
        </p:nvSpPr>
        <p:spPr bwMode="auto">
          <a:xfrm>
            <a:off x="5619751" y="5662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Oval 115"/>
          <p:cNvSpPr>
            <a:spLocks noChangeArrowheads="1"/>
          </p:cNvSpPr>
          <p:nvPr/>
        </p:nvSpPr>
        <p:spPr bwMode="auto">
          <a:xfrm>
            <a:off x="5697538" y="5662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Oval 116"/>
          <p:cNvSpPr>
            <a:spLocks noChangeArrowheads="1"/>
          </p:cNvSpPr>
          <p:nvPr/>
        </p:nvSpPr>
        <p:spPr bwMode="auto">
          <a:xfrm>
            <a:off x="5775325" y="5657851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Oval 117"/>
          <p:cNvSpPr>
            <a:spLocks noChangeArrowheads="1"/>
          </p:cNvSpPr>
          <p:nvPr/>
        </p:nvSpPr>
        <p:spPr bwMode="auto">
          <a:xfrm>
            <a:off x="5851526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5" name="Oval 118"/>
          <p:cNvSpPr>
            <a:spLocks noChangeArrowheads="1"/>
          </p:cNvSpPr>
          <p:nvPr/>
        </p:nvSpPr>
        <p:spPr bwMode="auto">
          <a:xfrm>
            <a:off x="5929313" y="5640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" name="Oval 119"/>
          <p:cNvSpPr>
            <a:spLocks noChangeArrowheads="1"/>
          </p:cNvSpPr>
          <p:nvPr/>
        </p:nvSpPr>
        <p:spPr bwMode="auto">
          <a:xfrm>
            <a:off x="6007101" y="56356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7" name="Oval 120"/>
          <p:cNvSpPr>
            <a:spLocks noChangeArrowheads="1"/>
          </p:cNvSpPr>
          <p:nvPr/>
        </p:nvSpPr>
        <p:spPr bwMode="auto">
          <a:xfrm>
            <a:off x="6084888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8" name="Oval 121"/>
          <p:cNvSpPr>
            <a:spLocks noChangeArrowheads="1"/>
          </p:cNvSpPr>
          <p:nvPr/>
        </p:nvSpPr>
        <p:spPr bwMode="auto">
          <a:xfrm>
            <a:off x="6162676" y="5662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Oval 122"/>
          <p:cNvSpPr>
            <a:spLocks noChangeArrowheads="1"/>
          </p:cNvSpPr>
          <p:nvPr/>
        </p:nvSpPr>
        <p:spPr bwMode="auto">
          <a:xfrm>
            <a:off x="6240464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Oval 123"/>
          <p:cNvSpPr>
            <a:spLocks noChangeArrowheads="1"/>
          </p:cNvSpPr>
          <p:nvPr/>
        </p:nvSpPr>
        <p:spPr bwMode="auto">
          <a:xfrm>
            <a:off x="6318251" y="565150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Oval 124"/>
          <p:cNvSpPr>
            <a:spLocks noChangeArrowheads="1"/>
          </p:cNvSpPr>
          <p:nvPr/>
        </p:nvSpPr>
        <p:spPr bwMode="auto">
          <a:xfrm>
            <a:off x="6396038" y="56245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" name="Oval 125"/>
          <p:cNvSpPr>
            <a:spLocks noChangeArrowheads="1"/>
          </p:cNvSpPr>
          <p:nvPr/>
        </p:nvSpPr>
        <p:spPr bwMode="auto">
          <a:xfrm>
            <a:off x="6472239" y="5640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" name="Oval 126"/>
          <p:cNvSpPr>
            <a:spLocks noChangeArrowheads="1"/>
          </p:cNvSpPr>
          <p:nvPr/>
        </p:nvSpPr>
        <p:spPr bwMode="auto">
          <a:xfrm>
            <a:off x="6550026" y="5640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4" name="Oval 127"/>
          <p:cNvSpPr>
            <a:spLocks noChangeArrowheads="1"/>
          </p:cNvSpPr>
          <p:nvPr/>
        </p:nvSpPr>
        <p:spPr bwMode="auto">
          <a:xfrm>
            <a:off x="6627814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Oval 128"/>
          <p:cNvSpPr>
            <a:spLocks noChangeArrowheads="1"/>
          </p:cNvSpPr>
          <p:nvPr/>
        </p:nvSpPr>
        <p:spPr bwMode="auto">
          <a:xfrm>
            <a:off x="6705601" y="56292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" name="Oval 129"/>
          <p:cNvSpPr>
            <a:spLocks noChangeArrowheads="1"/>
          </p:cNvSpPr>
          <p:nvPr/>
        </p:nvSpPr>
        <p:spPr bwMode="auto">
          <a:xfrm>
            <a:off x="6783389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7" name="Oval 130"/>
          <p:cNvSpPr>
            <a:spLocks noChangeArrowheads="1"/>
          </p:cNvSpPr>
          <p:nvPr/>
        </p:nvSpPr>
        <p:spPr bwMode="auto">
          <a:xfrm>
            <a:off x="6861176" y="56356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8" name="Oval 131"/>
          <p:cNvSpPr>
            <a:spLocks noChangeArrowheads="1"/>
          </p:cNvSpPr>
          <p:nvPr/>
        </p:nvSpPr>
        <p:spPr bwMode="auto">
          <a:xfrm>
            <a:off x="6938964" y="56245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9" name="Oval 132"/>
          <p:cNvSpPr>
            <a:spLocks noChangeArrowheads="1"/>
          </p:cNvSpPr>
          <p:nvPr/>
        </p:nvSpPr>
        <p:spPr bwMode="auto">
          <a:xfrm>
            <a:off x="7015164" y="5602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0" name="Oval 133"/>
          <p:cNvSpPr>
            <a:spLocks noChangeArrowheads="1"/>
          </p:cNvSpPr>
          <p:nvPr/>
        </p:nvSpPr>
        <p:spPr bwMode="auto">
          <a:xfrm>
            <a:off x="7092951" y="56245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" name="Oval 134"/>
          <p:cNvSpPr>
            <a:spLocks noChangeArrowheads="1"/>
          </p:cNvSpPr>
          <p:nvPr/>
        </p:nvSpPr>
        <p:spPr bwMode="auto">
          <a:xfrm>
            <a:off x="7170739" y="56070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" name="Oval 135"/>
          <p:cNvSpPr>
            <a:spLocks noChangeArrowheads="1"/>
          </p:cNvSpPr>
          <p:nvPr/>
        </p:nvSpPr>
        <p:spPr bwMode="auto">
          <a:xfrm>
            <a:off x="7248526" y="5602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" name="Oval 136"/>
          <p:cNvSpPr>
            <a:spLocks noChangeArrowheads="1"/>
          </p:cNvSpPr>
          <p:nvPr/>
        </p:nvSpPr>
        <p:spPr bwMode="auto">
          <a:xfrm>
            <a:off x="7326314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" name="Oval 137"/>
          <p:cNvSpPr>
            <a:spLocks noChangeArrowheads="1"/>
          </p:cNvSpPr>
          <p:nvPr/>
        </p:nvSpPr>
        <p:spPr bwMode="auto">
          <a:xfrm>
            <a:off x="7404101" y="5602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Oval 138"/>
          <p:cNvSpPr>
            <a:spLocks noChangeArrowheads="1"/>
          </p:cNvSpPr>
          <p:nvPr/>
        </p:nvSpPr>
        <p:spPr bwMode="auto">
          <a:xfrm>
            <a:off x="7481889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" name="Oval 139"/>
          <p:cNvSpPr>
            <a:spLocks noChangeArrowheads="1"/>
          </p:cNvSpPr>
          <p:nvPr/>
        </p:nvSpPr>
        <p:spPr bwMode="auto">
          <a:xfrm>
            <a:off x="7564439" y="55911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7" name="Oval 140"/>
          <p:cNvSpPr>
            <a:spLocks noChangeArrowheads="1"/>
          </p:cNvSpPr>
          <p:nvPr/>
        </p:nvSpPr>
        <p:spPr bwMode="auto">
          <a:xfrm>
            <a:off x="7642226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8" name="Oval 141"/>
          <p:cNvSpPr>
            <a:spLocks noChangeArrowheads="1"/>
          </p:cNvSpPr>
          <p:nvPr/>
        </p:nvSpPr>
        <p:spPr bwMode="auto">
          <a:xfrm>
            <a:off x="7720014" y="556260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9" name="Oval 142"/>
          <p:cNvSpPr>
            <a:spLocks noChangeArrowheads="1"/>
          </p:cNvSpPr>
          <p:nvPr/>
        </p:nvSpPr>
        <p:spPr bwMode="auto">
          <a:xfrm>
            <a:off x="7797801" y="55848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" name="Oval 143"/>
          <p:cNvSpPr>
            <a:spLocks noChangeArrowheads="1"/>
          </p:cNvSpPr>
          <p:nvPr/>
        </p:nvSpPr>
        <p:spPr bwMode="auto">
          <a:xfrm>
            <a:off x="7875588" y="55737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" name="Oval 144"/>
          <p:cNvSpPr>
            <a:spLocks noChangeArrowheads="1"/>
          </p:cNvSpPr>
          <p:nvPr/>
        </p:nvSpPr>
        <p:spPr bwMode="auto">
          <a:xfrm>
            <a:off x="7951789" y="55911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" name="Oval 145"/>
          <p:cNvSpPr>
            <a:spLocks noChangeArrowheads="1"/>
          </p:cNvSpPr>
          <p:nvPr/>
        </p:nvSpPr>
        <p:spPr bwMode="auto">
          <a:xfrm>
            <a:off x="8029576" y="55737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Oval 146"/>
          <p:cNvSpPr>
            <a:spLocks noChangeArrowheads="1"/>
          </p:cNvSpPr>
          <p:nvPr/>
        </p:nvSpPr>
        <p:spPr bwMode="auto">
          <a:xfrm>
            <a:off x="8107364" y="5557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" name="Oval 147"/>
          <p:cNvSpPr>
            <a:spLocks noChangeArrowheads="1"/>
          </p:cNvSpPr>
          <p:nvPr/>
        </p:nvSpPr>
        <p:spPr bwMode="auto">
          <a:xfrm>
            <a:off x="8185151" y="55403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5" name="Oval 148"/>
          <p:cNvSpPr>
            <a:spLocks noChangeArrowheads="1"/>
          </p:cNvSpPr>
          <p:nvPr/>
        </p:nvSpPr>
        <p:spPr bwMode="auto">
          <a:xfrm>
            <a:off x="8262939" y="5535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6" name="Oval 149"/>
          <p:cNvSpPr>
            <a:spLocks noChangeArrowheads="1"/>
          </p:cNvSpPr>
          <p:nvPr/>
        </p:nvSpPr>
        <p:spPr bwMode="auto">
          <a:xfrm>
            <a:off x="8340726" y="5557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" name="Oval 150"/>
          <p:cNvSpPr>
            <a:spLocks noChangeArrowheads="1"/>
          </p:cNvSpPr>
          <p:nvPr/>
        </p:nvSpPr>
        <p:spPr bwMode="auto">
          <a:xfrm>
            <a:off x="8418514" y="55181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" name="Oval 151"/>
          <p:cNvSpPr>
            <a:spLocks noChangeArrowheads="1"/>
          </p:cNvSpPr>
          <p:nvPr/>
        </p:nvSpPr>
        <p:spPr bwMode="auto">
          <a:xfrm>
            <a:off x="8496300" y="54848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Oval 152"/>
          <p:cNvSpPr>
            <a:spLocks noChangeArrowheads="1"/>
          </p:cNvSpPr>
          <p:nvPr/>
        </p:nvSpPr>
        <p:spPr bwMode="auto">
          <a:xfrm>
            <a:off x="8572501" y="5513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Oval 153"/>
          <p:cNvSpPr>
            <a:spLocks noChangeArrowheads="1"/>
          </p:cNvSpPr>
          <p:nvPr/>
        </p:nvSpPr>
        <p:spPr bwMode="auto">
          <a:xfrm>
            <a:off x="8650289" y="54625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Oval 154"/>
          <p:cNvSpPr>
            <a:spLocks noChangeArrowheads="1"/>
          </p:cNvSpPr>
          <p:nvPr/>
        </p:nvSpPr>
        <p:spPr bwMode="auto">
          <a:xfrm>
            <a:off x="8728076" y="54578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" name="Oval 156"/>
          <p:cNvSpPr>
            <a:spLocks noChangeArrowheads="1"/>
          </p:cNvSpPr>
          <p:nvPr/>
        </p:nvSpPr>
        <p:spPr bwMode="auto">
          <a:xfrm>
            <a:off x="8883651" y="5429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Oval 157"/>
          <p:cNvSpPr>
            <a:spLocks noChangeArrowheads="1"/>
          </p:cNvSpPr>
          <p:nvPr/>
        </p:nvSpPr>
        <p:spPr bwMode="auto">
          <a:xfrm>
            <a:off x="8961439" y="54022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" name="Oval 158"/>
          <p:cNvSpPr>
            <a:spLocks noChangeArrowheads="1"/>
          </p:cNvSpPr>
          <p:nvPr/>
        </p:nvSpPr>
        <p:spPr bwMode="auto">
          <a:xfrm>
            <a:off x="9039226" y="53911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Oval 159"/>
          <p:cNvSpPr>
            <a:spLocks noChangeArrowheads="1"/>
          </p:cNvSpPr>
          <p:nvPr/>
        </p:nvSpPr>
        <p:spPr bwMode="auto">
          <a:xfrm>
            <a:off x="9117013" y="53578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" name="Oval 160"/>
          <p:cNvSpPr>
            <a:spLocks noChangeArrowheads="1"/>
          </p:cNvSpPr>
          <p:nvPr/>
        </p:nvSpPr>
        <p:spPr bwMode="auto">
          <a:xfrm>
            <a:off x="9193214" y="5302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Oval 161"/>
          <p:cNvSpPr>
            <a:spLocks noChangeArrowheads="1"/>
          </p:cNvSpPr>
          <p:nvPr/>
        </p:nvSpPr>
        <p:spPr bwMode="auto">
          <a:xfrm>
            <a:off x="9271001" y="5302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8" name="Oval 162"/>
          <p:cNvSpPr>
            <a:spLocks noChangeArrowheads="1"/>
          </p:cNvSpPr>
          <p:nvPr/>
        </p:nvSpPr>
        <p:spPr bwMode="auto">
          <a:xfrm>
            <a:off x="9348789" y="52244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9" name="Oval 163"/>
          <p:cNvSpPr>
            <a:spLocks noChangeArrowheads="1"/>
          </p:cNvSpPr>
          <p:nvPr/>
        </p:nvSpPr>
        <p:spPr bwMode="auto">
          <a:xfrm>
            <a:off x="9426576" y="51863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0" name="Oval 164"/>
          <p:cNvSpPr>
            <a:spLocks noChangeArrowheads="1"/>
          </p:cNvSpPr>
          <p:nvPr/>
        </p:nvSpPr>
        <p:spPr bwMode="auto">
          <a:xfrm>
            <a:off x="9504364" y="51355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" name="Oval 165"/>
          <p:cNvSpPr>
            <a:spLocks noChangeArrowheads="1"/>
          </p:cNvSpPr>
          <p:nvPr/>
        </p:nvSpPr>
        <p:spPr bwMode="auto">
          <a:xfrm>
            <a:off x="9582151" y="50196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Oval 166"/>
          <p:cNvSpPr>
            <a:spLocks noChangeArrowheads="1"/>
          </p:cNvSpPr>
          <p:nvPr/>
        </p:nvSpPr>
        <p:spPr bwMode="auto">
          <a:xfrm>
            <a:off x="9659939" y="48593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Oval 167"/>
          <p:cNvSpPr>
            <a:spLocks noChangeArrowheads="1"/>
          </p:cNvSpPr>
          <p:nvPr/>
        </p:nvSpPr>
        <p:spPr bwMode="auto">
          <a:xfrm>
            <a:off x="9737725" y="4754563"/>
            <a:ext cx="65088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4" name="Oval 168"/>
          <p:cNvSpPr>
            <a:spLocks noChangeArrowheads="1"/>
          </p:cNvSpPr>
          <p:nvPr/>
        </p:nvSpPr>
        <p:spPr bwMode="auto">
          <a:xfrm>
            <a:off x="9813926" y="45704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Oval 169"/>
          <p:cNvSpPr>
            <a:spLocks noChangeArrowheads="1"/>
          </p:cNvSpPr>
          <p:nvPr/>
        </p:nvSpPr>
        <p:spPr bwMode="auto">
          <a:xfrm>
            <a:off x="9891714" y="42989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6" name="Oval 170"/>
          <p:cNvSpPr>
            <a:spLocks noChangeArrowheads="1"/>
          </p:cNvSpPr>
          <p:nvPr/>
        </p:nvSpPr>
        <p:spPr bwMode="auto">
          <a:xfrm>
            <a:off x="9969501" y="394970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Oval 171"/>
          <p:cNvSpPr>
            <a:spLocks noChangeArrowheads="1"/>
          </p:cNvSpPr>
          <p:nvPr/>
        </p:nvSpPr>
        <p:spPr bwMode="auto">
          <a:xfrm>
            <a:off x="10047289" y="336867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Oval 172"/>
          <p:cNvSpPr>
            <a:spLocks noChangeArrowheads="1"/>
          </p:cNvSpPr>
          <p:nvPr/>
        </p:nvSpPr>
        <p:spPr bwMode="auto">
          <a:xfrm>
            <a:off x="10129839" y="25971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Oval 173"/>
          <p:cNvSpPr>
            <a:spLocks noChangeArrowheads="1"/>
          </p:cNvSpPr>
          <p:nvPr/>
        </p:nvSpPr>
        <p:spPr bwMode="auto">
          <a:xfrm>
            <a:off x="10207626" y="984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Rectangle 175"/>
          <p:cNvSpPr>
            <a:spLocks noChangeArrowheads="1"/>
          </p:cNvSpPr>
          <p:nvPr/>
        </p:nvSpPr>
        <p:spPr bwMode="auto">
          <a:xfrm>
            <a:off x="5572125" y="914401"/>
            <a:ext cx="31547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14.5% of students from top 1%</a:t>
            </a:r>
            <a:endParaRPr lang="en-US" altLang="en-US" dirty="0"/>
          </a:p>
        </p:txBody>
      </p:sp>
      <p:sp>
        <p:nvSpPr>
          <p:cNvPr id="512" name="Line 176"/>
          <p:cNvSpPr>
            <a:spLocks noChangeShapeType="1"/>
          </p:cNvSpPr>
          <p:nvPr/>
        </p:nvSpPr>
        <p:spPr bwMode="auto">
          <a:xfrm flipV="1">
            <a:off x="2393950" y="712788"/>
            <a:ext cx="0" cy="51054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" name="Line 177"/>
          <p:cNvSpPr>
            <a:spLocks noChangeShapeType="1"/>
          </p:cNvSpPr>
          <p:nvPr/>
        </p:nvSpPr>
        <p:spPr bwMode="auto">
          <a:xfrm flipH="1">
            <a:off x="2305050" y="5818188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" name="Rectangle 178"/>
          <p:cNvSpPr>
            <a:spLocks noChangeArrowheads="1"/>
          </p:cNvSpPr>
          <p:nvPr/>
        </p:nvSpPr>
        <p:spPr bwMode="auto">
          <a:xfrm rot="16200000">
            <a:off x="2086942" y="562095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515" name="Line 179"/>
          <p:cNvSpPr>
            <a:spLocks noChangeShapeType="1"/>
          </p:cNvSpPr>
          <p:nvPr/>
        </p:nvSpPr>
        <p:spPr bwMode="auto">
          <a:xfrm flipH="1">
            <a:off x="2305050" y="4165600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" name="Rectangle 180"/>
          <p:cNvSpPr>
            <a:spLocks noChangeArrowheads="1"/>
          </p:cNvSpPr>
          <p:nvPr/>
        </p:nvSpPr>
        <p:spPr bwMode="auto">
          <a:xfrm rot="16200000">
            <a:off x="2086942" y="396995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5</a:t>
            </a:r>
            <a:endParaRPr lang="en-US" altLang="en-US"/>
          </a:p>
        </p:txBody>
      </p:sp>
      <p:sp>
        <p:nvSpPr>
          <p:cNvPr id="517" name="Line 181"/>
          <p:cNvSpPr>
            <a:spLocks noChangeShapeType="1"/>
          </p:cNvSpPr>
          <p:nvPr/>
        </p:nvSpPr>
        <p:spPr bwMode="auto">
          <a:xfrm flipH="1">
            <a:off x="2305050" y="2508250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" name="Rectangle 182"/>
          <p:cNvSpPr>
            <a:spLocks noChangeArrowheads="1"/>
          </p:cNvSpPr>
          <p:nvPr/>
        </p:nvSpPr>
        <p:spPr bwMode="auto">
          <a:xfrm rot="16200000">
            <a:off x="2022822" y="23126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10</a:t>
            </a:r>
            <a:endParaRPr lang="en-US" altLang="en-US"/>
          </a:p>
        </p:txBody>
      </p:sp>
      <p:sp>
        <p:nvSpPr>
          <p:cNvPr id="519" name="Line 183"/>
          <p:cNvSpPr>
            <a:spLocks noChangeShapeType="1"/>
          </p:cNvSpPr>
          <p:nvPr/>
        </p:nvSpPr>
        <p:spPr bwMode="auto">
          <a:xfrm flipH="1">
            <a:off x="2305050" y="857250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0" name="Rectangle 184"/>
          <p:cNvSpPr>
            <a:spLocks noChangeArrowheads="1"/>
          </p:cNvSpPr>
          <p:nvPr/>
        </p:nvSpPr>
        <p:spPr bwMode="auto">
          <a:xfrm rot="16200000">
            <a:off x="2022822" y="658426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15</a:t>
            </a:r>
            <a:endParaRPr lang="en-US" altLang="en-US"/>
          </a:p>
        </p:txBody>
      </p:sp>
      <p:sp>
        <p:nvSpPr>
          <p:cNvPr id="521" name="Rectangle 185"/>
          <p:cNvSpPr>
            <a:spLocks noChangeArrowheads="1"/>
          </p:cNvSpPr>
          <p:nvPr/>
        </p:nvSpPr>
        <p:spPr bwMode="auto">
          <a:xfrm rot="16200000">
            <a:off x="815702" y="3033326"/>
            <a:ext cx="20261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Percent of Students</a:t>
            </a:r>
            <a:endParaRPr lang="en-US" altLang="en-US"/>
          </a:p>
        </p:txBody>
      </p:sp>
      <p:sp>
        <p:nvSpPr>
          <p:cNvPr id="522" name="Line 186"/>
          <p:cNvSpPr>
            <a:spLocks noChangeShapeType="1"/>
          </p:cNvSpPr>
          <p:nvPr/>
        </p:nvSpPr>
        <p:spPr bwMode="auto">
          <a:xfrm>
            <a:off x="2393951" y="5818188"/>
            <a:ext cx="806926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" name="Line 187"/>
          <p:cNvSpPr>
            <a:spLocks noChangeShapeType="1"/>
          </p:cNvSpPr>
          <p:nvPr/>
        </p:nvSpPr>
        <p:spPr bwMode="auto">
          <a:xfrm>
            <a:off x="2543175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4" name="Rectangle 188"/>
          <p:cNvSpPr>
            <a:spLocks noChangeArrowheads="1"/>
          </p:cNvSpPr>
          <p:nvPr/>
        </p:nvSpPr>
        <p:spPr bwMode="auto">
          <a:xfrm>
            <a:off x="2482850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525" name="Line 189"/>
          <p:cNvSpPr>
            <a:spLocks noChangeShapeType="1"/>
          </p:cNvSpPr>
          <p:nvPr/>
        </p:nvSpPr>
        <p:spPr bwMode="auto">
          <a:xfrm>
            <a:off x="409575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6" name="Rectangle 190"/>
          <p:cNvSpPr>
            <a:spLocks noChangeArrowheads="1"/>
          </p:cNvSpPr>
          <p:nvPr/>
        </p:nvSpPr>
        <p:spPr bwMode="auto">
          <a:xfrm>
            <a:off x="3967162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527" name="Line 191"/>
          <p:cNvSpPr>
            <a:spLocks noChangeShapeType="1"/>
          </p:cNvSpPr>
          <p:nvPr/>
        </p:nvSpPr>
        <p:spPr bwMode="auto">
          <a:xfrm>
            <a:off x="5653087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8" name="Rectangle 192"/>
          <p:cNvSpPr>
            <a:spLocks noChangeArrowheads="1"/>
          </p:cNvSpPr>
          <p:nvPr/>
        </p:nvSpPr>
        <p:spPr bwMode="auto">
          <a:xfrm>
            <a:off x="5524500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40</a:t>
            </a:r>
            <a:endParaRPr lang="en-US" altLang="en-US"/>
          </a:p>
        </p:txBody>
      </p:sp>
      <p:sp>
        <p:nvSpPr>
          <p:cNvPr id="529" name="Line 193"/>
          <p:cNvSpPr>
            <a:spLocks noChangeShapeType="1"/>
          </p:cNvSpPr>
          <p:nvPr/>
        </p:nvSpPr>
        <p:spPr bwMode="auto">
          <a:xfrm>
            <a:off x="7204075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0" name="Rectangle 194"/>
          <p:cNvSpPr>
            <a:spLocks noChangeArrowheads="1"/>
          </p:cNvSpPr>
          <p:nvPr/>
        </p:nvSpPr>
        <p:spPr bwMode="auto">
          <a:xfrm>
            <a:off x="7077075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</a:t>
            </a:r>
            <a:endParaRPr lang="en-US" altLang="en-US"/>
          </a:p>
        </p:txBody>
      </p:sp>
      <p:sp>
        <p:nvSpPr>
          <p:cNvPr id="531" name="Line 195"/>
          <p:cNvSpPr>
            <a:spLocks noChangeShapeType="1"/>
          </p:cNvSpPr>
          <p:nvPr/>
        </p:nvSpPr>
        <p:spPr bwMode="auto">
          <a:xfrm>
            <a:off x="8761413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" name="Rectangle 196"/>
          <p:cNvSpPr>
            <a:spLocks noChangeArrowheads="1"/>
          </p:cNvSpPr>
          <p:nvPr/>
        </p:nvSpPr>
        <p:spPr bwMode="auto">
          <a:xfrm>
            <a:off x="8634413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80</a:t>
            </a:r>
            <a:endParaRPr lang="en-US" altLang="en-US"/>
          </a:p>
        </p:txBody>
      </p:sp>
      <p:sp>
        <p:nvSpPr>
          <p:cNvPr id="533" name="Line 197"/>
          <p:cNvSpPr>
            <a:spLocks noChangeShapeType="1"/>
          </p:cNvSpPr>
          <p:nvPr/>
        </p:nvSpPr>
        <p:spPr bwMode="auto">
          <a:xfrm>
            <a:off x="1031875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" name="Rectangle 198"/>
          <p:cNvSpPr>
            <a:spLocks noChangeArrowheads="1"/>
          </p:cNvSpPr>
          <p:nvPr/>
        </p:nvSpPr>
        <p:spPr bwMode="auto">
          <a:xfrm>
            <a:off x="10129839" y="5956301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100</a:t>
            </a:r>
            <a:endParaRPr lang="en-US" altLang="en-US"/>
          </a:p>
        </p:txBody>
      </p:sp>
      <p:sp>
        <p:nvSpPr>
          <p:cNvPr id="535" name="Rectangle 199"/>
          <p:cNvSpPr>
            <a:spLocks noChangeArrowheads="1"/>
          </p:cNvSpPr>
          <p:nvPr/>
        </p:nvSpPr>
        <p:spPr bwMode="auto">
          <a:xfrm>
            <a:off x="5786437" y="6249989"/>
            <a:ext cx="1282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Parent Rank</a:t>
            </a:r>
            <a:endParaRPr lang="en-US" altLang="en-US"/>
          </a:p>
        </p:txBody>
      </p:sp>
      <p:sp>
        <p:nvSpPr>
          <p:cNvPr id="536" name="Rectangle 200"/>
          <p:cNvSpPr>
            <a:spLocks noChangeArrowheads="1"/>
          </p:cNvSpPr>
          <p:nvPr/>
        </p:nvSpPr>
        <p:spPr bwMode="auto">
          <a:xfrm>
            <a:off x="6384925" y="303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cxnSp>
        <p:nvCxnSpPr>
          <p:cNvPr id="537" name="Straight Connector 145"/>
          <p:cNvCxnSpPr/>
          <p:nvPr/>
        </p:nvCxnSpPr>
        <p:spPr>
          <a:xfrm flipV="1">
            <a:off x="8711248" y="1027109"/>
            <a:ext cx="1463040" cy="6355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</p:cxnSp>
      <p:sp>
        <p:nvSpPr>
          <p:cNvPr id="541" name="TextBox 92"/>
          <p:cNvSpPr txBox="1"/>
          <p:nvPr/>
        </p:nvSpPr>
        <p:spPr>
          <a:xfrm>
            <a:off x="1524134" y="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1E2D53"/>
                </a:solidFill>
                <a:latin typeface="Arial"/>
                <a:cs typeface="Arial"/>
              </a:rPr>
              <a:t>Parent Income Distribution by Percentile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2D53"/>
                </a:solidFill>
                <a:latin typeface="Arial"/>
                <a:cs typeface="Arial"/>
              </a:rPr>
              <a:t>Ivy Plus Colleges</a:t>
            </a:r>
          </a:p>
        </p:txBody>
      </p:sp>
      <p:sp>
        <p:nvSpPr>
          <p:cNvPr id="139" name="Rectangle 244"/>
          <p:cNvSpPr>
            <a:spLocks noChangeArrowheads="1"/>
          </p:cNvSpPr>
          <p:nvPr/>
        </p:nvSpPr>
        <p:spPr bwMode="auto">
          <a:xfrm>
            <a:off x="2973388" y="4676002"/>
            <a:ext cx="36676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cs typeface="Arial" pitchFamily="34" charset="0"/>
              </a:rPr>
              <a:t>13.5% of students from bottom 50%</a:t>
            </a:r>
          </a:p>
        </p:txBody>
      </p:sp>
      <p:sp>
        <p:nvSpPr>
          <p:cNvPr id="140" name="Left Brace 139"/>
          <p:cNvSpPr/>
          <p:nvPr/>
        </p:nvSpPr>
        <p:spPr>
          <a:xfrm rot="5400000">
            <a:off x="4494852" y="3172358"/>
            <a:ext cx="193568" cy="3907252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/>
            </a:endParaRPr>
          </a:p>
        </p:txBody>
      </p:sp>
      <p:sp>
        <p:nvSpPr>
          <p:cNvPr id="141" name="Right Arrow 140"/>
          <p:cNvSpPr/>
          <p:nvPr/>
        </p:nvSpPr>
        <p:spPr>
          <a:xfrm>
            <a:off x="2590800" y="2895600"/>
            <a:ext cx="749442" cy="486568"/>
          </a:xfrm>
          <a:prstGeom prst="rightArrow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2" name="TextBox 146"/>
          <p:cNvSpPr txBox="1"/>
          <p:nvPr/>
        </p:nvSpPr>
        <p:spPr>
          <a:xfrm>
            <a:off x="3417818" y="2937431"/>
            <a:ext cx="651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More </a:t>
            </a:r>
            <a:r>
              <a:rPr lang="en-US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students from the top 1% than the bottom 50%</a:t>
            </a:r>
            <a:endParaRPr lang="en-US" i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02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Oval 155"/>
          <p:cNvSpPr>
            <a:spLocks noChangeArrowheads="1"/>
          </p:cNvSpPr>
          <p:nvPr/>
        </p:nvSpPr>
        <p:spPr bwMode="auto">
          <a:xfrm>
            <a:off x="8805864" y="54800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AutoShape 3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Line 8"/>
          <p:cNvSpPr>
            <a:spLocks noChangeShapeType="1"/>
          </p:cNvSpPr>
          <p:nvPr/>
        </p:nvSpPr>
        <p:spPr bwMode="auto">
          <a:xfrm>
            <a:off x="2393951" y="5818188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Line 9"/>
          <p:cNvSpPr>
            <a:spLocks noChangeShapeType="1"/>
          </p:cNvSpPr>
          <p:nvPr/>
        </p:nvSpPr>
        <p:spPr bwMode="auto">
          <a:xfrm>
            <a:off x="2393951" y="4165600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Line 10"/>
          <p:cNvSpPr>
            <a:spLocks noChangeShapeType="1"/>
          </p:cNvSpPr>
          <p:nvPr/>
        </p:nvSpPr>
        <p:spPr bwMode="auto">
          <a:xfrm>
            <a:off x="2393951" y="2508250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Line 11"/>
          <p:cNvSpPr>
            <a:spLocks noChangeShapeType="1"/>
          </p:cNvSpPr>
          <p:nvPr/>
        </p:nvSpPr>
        <p:spPr bwMode="auto">
          <a:xfrm>
            <a:off x="2393951" y="857250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Freeform 73"/>
          <p:cNvSpPr>
            <a:spLocks/>
          </p:cNvSpPr>
          <p:nvPr/>
        </p:nvSpPr>
        <p:spPr bwMode="auto">
          <a:xfrm>
            <a:off x="2543175" y="1017588"/>
            <a:ext cx="7697788" cy="4749800"/>
          </a:xfrm>
          <a:custGeom>
            <a:avLst/>
            <a:gdLst>
              <a:gd name="T0" fmla="*/ 14 w 1389"/>
              <a:gd name="T1" fmla="*/ 857 h 857"/>
              <a:gd name="T2" fmla="*/ 42 w 1389"/>
              <a:gd name="T3" fmla="*/ 856 h 857"/>
              <a:gd name="T4" fmla="*/ 70 w 1389"/>
              <a:gd name="T5" fmla="*/ 856 h 857"/>
              <a:gd name="T6" fmla="*/ 98 w 1389"/>
              <a:gd name="T7" fmla="*/ 856 h 857"/>
              <a:gd name="T8" fmla="*/ 126 w 1389"/>
              <a:gd name="T9" fmla="*/ 857 h 857"/>
              <a:gd name="T10" fmla="*/ 154 w 1389"/>
              <a:gd name="T11" fmla="*/ 853 h 857"/>
              <a:gd name="T12" fmla="*/ 182 w 1389"/>
              <a:gd name="T13" fmla="*/ 853 h 857"/>
              <a:gd name="T14" fmla="*/ 210 w 1389"/>
              <a:gd name="T15" fmla="*/ 854 h 857"/>
              <a:gd name="T16" fmla="*/ 238 w 1389"/>
              <a:gd name="T17" fmla="*/ 853 h 857"/>
              <a:gd name="T18" fmla="*/ 266 w 1389"/>
              <a:gd name="T19" fmla="*/ 853 h 857"/>
              <a:gd name="T20" fmla="*/ 294 w 1389"/>
              <a:gd name="T21" fmla="*/ 853 h 857"/>
              <a:gd name="T22" fmla="*/ 322 w 1389"/>
              <a:gd name="T23" fmla="*/ 853 h 857"/>
              <a:gd name="T24" fmla="*/ 350 w 1389"/>
              <a:gd name="T25" fmla="*/ 850 h 857"/>
              <a:gd name="T26" fmla="*/ 378 w 1389"/>
              <a:gd name="T27" fmla="*/ 851 h 857"/>
              <a:gd name="T28" fmla="*/ 406 w 1389"/>
              <a:gd name="T29" fmla="*/ 846 h 857"/>
              <a:gd name="T30" fmla="*/ 435 w 1389"/>
              <a:gd name="T31" fmla="*/ 847 h 857"/>
              <a:gd name="T32" fmla="*/ 463 w 1389"/>
              <a:gd name="T33" fmla="*/ 848 h 857"/>
              <a:gd name="T34" fmla="*/ 491 w 1389"/>
              <a:gd name="T35" fmla="*/ 845 h 857"/>
              <a:gd name="T36" fmla="*/ 519 w 1389"/>
              <a:gd name="T37" fmla="*/ 846 h 857"/>
              <a:gd name="T38" fmla="*/ 547 w 1389"/>
              <a:gd name="T39" fmla="*/ 845 h 857"/>
              <a:gd name="T40" fmla="*/ 575 w 1389"/>
              <a:gd name="T41" fmla="*/ 844 h 857"/>
              <a:gd name="T42" fmla="*/ 603 w 1389"/>
              <a:gd name="T43" fmla="*/ 841 h 857"/>
              <a:gd name="T44" fmla="*/ 631 w 1389"/>
              <a:gd name="T45" fmla="*/ 839 h 857"/>
              <a:gd name="T46" fmla="*/ 659 w 1389"/>
              <a:gd name="T47" fmla="*/ 844 h 857"/>
              <a:gd name="T48" fmla="*/ 687 w 1389"/>
              <a:gd name="T49" fmla="*/ 842 h 857"/>
              <a:gd name="T50" fmla="*/ 715 w 1389"/>
              <a:gd name="T51" fmla="*/ 840 h 857"/>
              <a:gd name="T52" fmla="*/ 743 w 1389"/>
              <a:gd name="T53" fmla="*/ 832 h 857"/>
              <a:gd name="T54" fmla="*/ 771 w 1389"/>
              <a:gd name="T55" fmla="*/ 841 h 857"/>
              <a:gd name="T56" fmla="*/ 799 w 1389"/>
              <a:gd name="T57" fmla="*/ 837 h 857"/>
              <a:gd name="T58" fmla="*/ 827 w 1389"/>
              <a:gd name="T59" fmla="*/ 837 h 857"/>
              <a:gd name="T60" fmla="*/ 855 w 1389"/>
              <a:gd name="T61" fmla="*/ 833 h 857"/>
              <a:gd name="T62" fmla="*/ 883 w 1389"/>
              <a:gd name="T63" fmla="*/ 833 h 857"/>
              <a:gd name="T64" fmla="*/ 912 w 1389"/>
              <a:gd name="T65" fmla="*/ 831 h 857"/>
              <a:gd name="T66" fmla="*/ 940 w 1389"/>
              <a:gd name="T67" fmla="*/ 826 h 857"/>
              <a:gd name="T68" fmla="*/ 968 w 1389"/>
              <a:gd name="T69" fmla="*/ 828 h 857"/>
              <a:gd name="T70" fmla="*/ 996 w 1389"/>
              <a:gd name="T71" fmla="*/ 828 h 857"/>
              <a:gd name="T72" fmla="*/ 1024 w 1389"/>
              <a:gd name="T73" fmla="*/ 822 h 857"/>
              <a:gd name="T74" fmla="*/ 1052 w 1389"/>
              <a:gd name="T75" fmla="*/ 825 h 857"/>
              <a:gd name="T76" fmla="*/ 1080 w 1389"/>
              <a:gd name="T77" fmla="*/ 812 h 857"/>
              <a:gd name="T78" fmla="*/ 1108 w 1389"/>
              <a:gd name="T79" fmla="*/ 808 h 857"/>
              <a:gd name="T80" fmla="*/ 1136 w 1389"/>
              <a:gd name="T81" fmla="*/ 811 h 857"/>
              <a:gd name="T82" fmla="*/ 1164 w 1389"/>
              <a:gd name="T83" fmla="*/ 797 h 857"/>
              <a:gd name="T84" fmla="*/ 1192 w 1389"/>
              <a:gd name="T85" fmla="*/ 789 h 857"/>
              <a:gd name="T86" fmla="*/ 1220 w 1389"/>
              <a:gd name="T87" fmla="*/ 779 h 857"/>
              <a:gd name="T88" fmla="*/ 1248 w 1389"/>
              <a:gd name="T89" fmla="*/ 758 h 857"/>
              <a:gd name="T90" fmla="*/ 1276 w 1389"/>
              <a:gd name="T91" fmla="*/ 728 h 857"/>
              <a:gd name="T92" fmla="*/ 1304 w 1389"/>
              <a:gd name="T93" fmla="*/ 680 h 857"/>
              <a:gd name="T94" fmla="*/ 1332 w 1389"/>
              <a:gd name="T95" fmla="*/ 598 h 857"/>
              <a:gd name="T96" fmla="*/ 1360 w 1389"/>
              <a:gd name="T97" fmla="*/ 430 h 857"/>
              <a:gd name="T98" fmla="*/ 1389 w 1389"/>
              <a:gd name="T99" fmla="*/ 0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89" h="857">
                <a:moveTo>
                  <a:pt x="0" y="851"/>
                </a:moveTo>
                <a:lnTo>
                  <a:pt x="14" y="857"/>
                </a:lnTo>
                <a:lnTo>
                  <a:pt x="28" y="855"/>
                </a:lnTo>
                <a:lnTo>
                  <a:pt x="42" y="856"/>
                </a:lnTo>
                <a:lnTo>
                  <a:pt x="56" y="855"/>
                </a:lnTo>
                <a:lnTo>
                  <a:pt x="70" y="856"/>
                </a:lnTo>
                <a:lnTo>
                  <a:pt x="84" y="856"/>
                </a:lnTo>
                <a:lnTo>
                  <a:pt x="98" y="856"/>
                </a:lnTo>
                <a:lnTo>
                  <a:pt x="112" y="855"/>
                </a:lnTo>
                <a:lnTo>
                  <a:pt x="126" y="857"/>
                </a:lnTo>
                <a:lnTo>
                  <a:pt x="140" y="855"/>
                </a:lnTo>
                <a:lnTo>
                  <a:pt x="154" y="853"/>
                </a:lnTo>
                <a:lnTo>
                  <a:pt x="168" y="856"/>
                </a:lnTo>
                <a:lnTo>
                  <a:pt x="182" y="853"/>
                </a:lnTo>
                <a:lnTo>
                  <a:pt x="196" y="855"/>
                </a:lnTo>
                <a:lnTo>
                  <a:pt x="210" y="854"/>
                </a:lnTo>
                <a:lnTo>
                  <a:pt x="224" y="856"/>
                </a:lnTo>
                <a:lnTo>
                  <a:pt x="238" y="853"/>
                </a:lnTo>
                <a:lnTo>
                  <a:pt x="252" y="853"/>
                </a:lnTo>
                <a:lnTo>
                  <a:pt x="266" y="853"/>
                </a:lnTo>
                <a:lnTo>
                  <a:pt x="280" y="851"/>
                </a:lnTo>
                <a:lnTo>
                  <a:pt x="294" y="853"/>
                </a:lnTo>
                <a:lnTo>
                  <a:pt x="308" y="853"/>
                </a:lnTo>
                <a:lnTo>
                  <a:pt x="322" y="853"/>
                </a:lnTo>
                <a:lnTo>
                  <a:pt x="336" y="849"/>
                </a:lnTo>
                <a:lnTo>
                  <a:pt x="350" y="850"/>
                </a:lnTo>
                <a:lnTo>
                  <a:pt x="364" y="853"/>
                </a:lnTo>
                <a:lnTo>
                  <a:pt x="378" y="851"/>
                </a:lnTo>
                <a:lnTo>
                  <a:pt x="392" y="849"/>
                </a:lnTo>
                <a:lnTo>
                  <a:pt x="406" y="846"/>
                </a:lnTo>
                <a:lnTo>
                  <a:pt x="420" y="849"/>
                </a:lnTo>
                <a:lnTo>
                  <a:pt x="435" y="847"/>
                </a:lnTo>
                <a:lnTo>
                  <a:pt x="449" y="850"/>
                </a:lnTo>
                <a:lnTo>
                  <a:pt x="463" y="848"/>
                </a:lnTo>
                <a:lnTo>
                  <a:pt x="477" y="845"/>
                </a:lnTo>
                <a:lnTo>
                  <a:pt x="491" y="845"/>
                </a:lnTo>
                <a:lnTo>
                  <a:pt x="505" y="848"/>
                </a:lnTo>
                <a:lnTo>
                  <a:pt x="519" y="846"/>
                </a:lnTo>
                <a:lnTo>
                  <a:pt x="533" y="845"/>
                </a:lnTo>
                <a:lnTo>
                  <a:pt x="547" y="845"/>
                </a:lnTo>
                <a:lnTo>
                  <a:pt x="561" y="844"/>
                </a:lnTo>
                <a:lnTo>
                  <a:pt x="575" y="844"/>
                </a:lnTo>
                <a:lnTo>
                  <a:pt x="589" y="843"/>
                </a:lnTo>
                <a:lnTo>
                  <a:pt x="603" y="841"/>
                </a:lnTo>
                <a:lnTo>
                  <a:pt x="617" y="840"/>
                </a:lnTo>
                <a:lnTo>
                  <a:pt x="631" y="839"/>
                </a:lnTo>
                <a:lnTo>
                  <a:pt x="645" y="841"/>
                </a:lnTo>
                <a:lnTo>
                  <a:pt x="659" y="844"/>
                </a:lnTo>
                <a:lnTo>
                  <a:pt x="673" y="841"/>
                </a:lnTo>
                <a:lnTo>
                  <a:pt x="687" y="842"/>
                </a:lnTo>
                <a:lnTo>
                  <a:pt x="701" y="837"/>
                </a:lnTo>
                <a:lnTo>
                  <a:pt x="715" y="840"/>
                </a:lnTo>
                <a:lnTo>
                  <a:pt x="729" y="840"/>
                </a:lnTo>
                <a:lnTo>
                  <a:pt x="743" y="832"/>
                </a:lnTo>
                <a:lnTo>
                  <a:pt x="757" y="838"/>
                </a:lnTo>
                <a:lnTo>
                  <a:pt x="771" y="841"/>
                </a:lnTo>
                <a:lnTo>
                  <a:pt x="785" y="839"/>
                </a:lnTo>
                <a:lnTo>
                  <a:pt x="799" y="837"/>
                </a:lnTo>
                <a:lnTo>
                  <a:pt x="813" y="833"/>
                </a:lnTo>
                <a:lnTo>
                  <a:pt x="827" y="837"/>
                </a:lnTo>
                <a:lnTo>
                  <a:pt x="841" y="834"/>
                </a:lnTo>
                <a:lnTo>
                  <a:pt x="855" y="833"/>
                </a:lnTo>
                <a:lnTo>
                  <a:pt x="869" y="832"/>
                </a:lnTo>
                <a:lnTo>
                  <a:pt x="883" y="833"/>
                </a:lnTo>
                <a:lnTo>
                  <a:pt x="897" y="832"/>
                </a:lnTo>
                <a:lnTo>
                  <a:pt x="912" y="831"/>
                </a:lnTo>
                <a:lnTo>
                  <a:pt x="926" y="832"/>
                </a:lnTo>
                <a:lnTo>
                  <a:pt x="940" y="826"/>
                </a:lnTo>
                <a:lnTo>
                  <a:pt x="954" y="830"/>
                </a:lnTo>
                <a:lnTo>
                  <a:pt x="968" y="828"/>
                </a:lnTo>
                <a:lnTo>
                  <a:pt x="982" y="831"/>
                </a:lnTo>
                <a:lnTo>
                  <a:pt x="996" y="828"/>
                </a:lnTo>
                <a:lnTo>
                  <a:pt x="1010" y="825"/>
                </a:lnTo>
                <a:lnTo>
                  <a:pt x="1024" y="822"/>
                </a:lnTo>
                <a:lnTo>
                  <a:pt x="1038" y="821"/>
                </a:lnTo>
                <a:lnTo>
                  <a:pt x="1052" y="825"/>
                </a:lnTo>
                <a:lnTo>
                  <a:pt x="1066" y="818"/>
                </a:lnTo>
                <a:lnTo>
                  <a:pt x="1080" y="812"/>
                </a:lnTo>
                <a:lnTo>
                  <a:pt x="1094" y="817"/>
                </a:lnTo>
                <a:lnTo>
                  <a:pt x="1108" y="808"/>
                </a:lnTo>
                <a:lnTo>
                  <a:pt x="1122" y="807"/>
                </a:lnTo>
                <a:lnTo>
                  <a:pt x="1136" y="811"/>
                </a:lnTo>
                <a:lnTo>
                  <a:pt x="1150" y="802"/>
                </a:lnTo>
                <a:lnTo>
                  <a:pt x="1164" y="797"/>
                </a:lnTo>
                <a:lnTo>
                  <a:pt x="1178" y="795"/>
                </a:lnTo>
                <a:lnTo>
                  <a:pt x="1192" y="789"/>
                </a:lnTo>
                <a:lnTo>
                  <a:pt x="1206" y="779"/>
                </a:lnTo>
                <a:lnTo>
                  <a:pt x="1220" y="779"/>
                </a:lnTo>
                <a:lnTo>
                  <a:pt x="1234" y="765"/>
                </a:lnTo>
                <a:lnTo>
                  <a:pt x="1248" y="758"/>
                </a:lnTo>
                <a:lnTo>
                  <a:pt x="1262" y="749"/>
                </a:lnTo>
                <a:lnTo>
                  <a:pt x="1276" y="728"/>
                </a:lnTo>
                <a:lnTo>
                  <a:pt x="1290" y="699"/>
                </a:lnTo>
                <a:lnTo>
                  <a:pt x="1304" y="680"/>
                </a:lnTo>
                <a:lnTo>
                  <a:pt x="1318" y="647"/>
                </a:lnTo>
                <a:lnTo>
                  <a:pt x="1332" y="598"/>
                </a:lnTo>
                <a:lnTo>
                  <a:pt x="1346" y="535"/>
                </a:lnTo>
                <a:lnTo>
                  <a:pt x="1360" y="430"/>
                </a:lnTo>
                <a:lnTo>
                  <a:pt x="1375" y="291"/>
                </a:lnTo>
                <a:lnTo>
                  <a:pt x="1389" y="0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Oval 74"/>
          <p:cNvSpPr>
            <a:spLocks noChangeArrowheads="1"/>
          </p:cNvSpPr>
          <p:nvPr/>
        </p:nvSpPr>
        <p:spPr bwMode="auto">
          <a:xfrm>
            <a:off x="2509838" y="5702300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Oval 75"/>
          <p:cNvSpPr>
            <a:spLocks noChangeArrowheads="1"/>
          </p:cNvSpPr>
          <p:nvPr/>
        </p:nvSpPr>
        <p:spPr bwMode="auto">
          <a:xfrm>
            <a:off x="2587626" y="5735638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3" name="Oval 76"/>
          <p:cNvSpPr>
            <a:spLocks noChangeArrowheads="1"/>
          </p:cNvSpPr>
          <p:nvPr/>
        </p:nvSpPr>
        <p:spPr bwMode="auto">
          <a:xfrm>
            <a:off x="2665413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4" name="Oval 77"/>
          <p:cNvSpPr>
            <a:spLocks noChangeArrowheads="1"/>
          </p:cNvSpPr>
          <p:nvPr/>
        </p:nvSpPr>
        <p:spPr bwMode="auto">
          <a:xfrm>
            <a:off x="2743201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5" name="Oval 78"/>
          <p:cNvSpPr>
            <a:spLocks noChangeArrowheads="1"/>
          </p:cNvSpPr>
          <p:nvPr/>
        </p:nvSpPr>
        <p:spPr bwMode="auto">
          <a:xfrm>
            <a:off x="2820988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" name="Oval 79"/>
          <p:cNvSpPr>
            <a:spLocks noChangeArrowheads="1"/>
          </p:cNvSpPr>
          <p:nvPr/>
        </p:nvSpPr>
        <p:spPr bwMode="auto">
          <a:xfrm>
            <a:off x="2898776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7" name="Oval 80"/>
          <p:cNvSpPr>
            <a:spLocks noChangeArrowheads="1"/>
          </p:cNvSpPr>
          <p:nvPr/>
        </p:nvSpPr>
        <p:spPr bwMode="auto">
          <a:xfrm>
            <a:off x="2976563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" name="Oval 81"/>
          <p:cNvSpPr>
            <a:spLocks noChangeArrowheads="1"/>
          </p:cNvSpPr>
          <p:nvPr/>
        </p:nvSpPr>
        <p:spPr bwMode="auto">
          <a:xfrm>
            <a:off x="3052763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" name="Oval 82"/>
          <p:cNvSpPr>
            <a:spLocks noChangeArrowheads="1"/>
          </p:cNvSpPr>
          <p:nvPr/>
        </p:nvSpPr>
        <p:spPr bwMode="auto">
          <a:xfrm>
            <a:off x="3130551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Oval 83"/>
          <p:cNvSpPr>
            <a:spLocks noChangeArrowheads="1"/>
          </p:cNvSpPr>
          <p:nvPr/>
        </p:nvSpPr>
        <p:spPr bwMode="auto">
          <a:xfrm>
            <a:off x="3208338" y="5735638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" name="Oval 84"/>
          <p:cNvSpPr>
            <a:spLocks noChangeArrowheads="1"/>
          </p:cNvSpPr>
          <p:nvPr/>
        </p:nvSpPr>
        <p:spPr bwMode="auto">
          <a:xfrm>
            <a:off x="3286126" y="572452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" name="Oval 85"/>
          <p:cNvSpPr>
            <a:spLocks noChangeArrowheads="1"/>
          </p:cNvSpPr>
          <p:nvPr/>
        </p:nvSpPr>
        <p:spPr bwMode="auto">
          <a:xfrm>
            <a:off x="3363913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" name="Oval 86"/>
          <p:cNvSpPr>
            <a:spLocks noChangeArrowheads="1"/>
          </p:cNvSpPr>
          <p:nvPr/>
        </p:nvSpPr>
        <p:spPr bwMode="auto">
          <a:xfrm>
            <a:off x="3441701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" name="Oval 87"/>
          <p:cNvSpPr>
            <a:spLocks noChangeArrowheads="1"/>
          </p:cNvSpPr>
          <p:nvPr/>
        </p:nvSpPr>
        <p:spPr bwMode="auto">
          <a:xfrm>
            <a:off x="3519488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" name="Oval 88"/>
          <p:cNvSpPr>
            <a:spLocks noChangeArrowheads="1"/>
          </p:cNvSpPr>
          <p:nvPr/>
        </p:nvSpPr>
        <p:spPr bwMode="auto">
          <a:xfrm>
            <a:off x="3597275" y="5724525"/>
            <a:ext cx="65088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" name="Oval 89"/>
          <p:cNvSpPr>
            <a:spLocks noChangeArrowheads="1"/>
          </p:cNvSpPr>
          <p:nvPr/>
        </p:nvSpPr>
        <p:spPr bwMode="auto">
          <a:xfrm>
            <a:off x="3673476" y="57181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Oval 90"/>
          <p:cNvSpPr>
            <a:spLocks noChangeArrowheads="1"/>
          </p:cNvSpPr>
          <p:nvPr/>
        </p:nvSpPr>
        <p:spPr bwMode="auto">
          <a:xfrm>
            <a:off x="3751263" y="5729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" name="Oval 91"/>
          <p:cNvSpPr>
            <a:spLocks noChangeArrowheads="1"/>
          </p:cNvSpPr>
          <p:nvPr/>
        </p:nvSpPr>
        <p:spPr bwMode="auto">
          <a:xfrm>
            <a:off x="3829051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" name="Oval 92"/>
          <p:cNvSpPr>
            <a:spLocks noChangeArrowheads="1"/>
          </p:cNvSpPr>
          <p:nvPr/>
        </p:nvSpPr>
        <p:spPr bwMode="auto">
          <a:xfrm>
            <a:off x="3906838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" name="Oval 93"/>
          <p:cNvSpPr>
            <a:spLocks noChangeArrowheads="1"/>
          </p:cNvSpPr>
          <p:nvPr/>
        </p:nvSpPr>
        <p:spPr bwMode="auto">
          <a:xfrm>
            <a:off x="3984626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" name="Oval 94"/>
          <p:cNvSpPr>
            <a:spLocks noChangeArrowheads="1"/>
          </p:cNvSpPr>
          <p:nvPr/>
        </p:nvSpPr>
        <p:spPr bwMode="auto">
          <a:xfrm>
            <a:off x="4062413" y="5702300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" name="Oval 95"/>
          <p:cNvSpPr>
            <a:spLocks noChangeArrowheads="1"/>
          </p:cNvSpPr>
          <p:nvPr/>
        </p:nvSpPr>
        <p:spPr bwMode="auto">
          <a:xfrm>
            <a:off x="4140201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" name="Oval 96"/>
          <p:cNvSpPr>
            <a:spLocks noChangeArrowheads="1"/>
          </p:cNvSpPr>
          <p:nvPr/>
        </p:nvSpPr>
        <p:spPr bwMode="auto">
          <a:xfrm>
            <a:off x="4217987" y="5713413"/>
            <a:ext cx="65088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" name="Oval 97"/>
          <p:cNvSpPr>
            <a:spLocks noChangeArrowheads="1"/>
          </p:cNvSpPr>
          <p:nvPr/>
        </p:nvSpPr>
        <p:spPr bwMode="auto">
          <a:xfrm>
            <a:off x="4294188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Oval 98"/>
          <p:cNvSpPr>
            <a:spLocks noChangeArrowheads="1"/>
          </p:cNvSpPr>
          <p:nvPr/>
        </p:nvSpPr>
        <p:spPr bwMode="auto">
          <a:xfrm>
            <a:off x="4371976" y="56911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Oval 99"/>
          <p:cNvSpPr>
            <a:spLocks noChangeArrowheads="1"/>
          </p:cNvSpPr>
          <p:nvPr/>
        </p:nvSpPr>
        <p:spPr bwMode="auto">
          <a:xfrm>
            <a:off x="4449763" y="56959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Oval 100"/>
          <p:cNvSpPr>
            <a:spLocks noChangeArrowheads="1"/>
          </p:cNvSpPr>
          <p:nvPr/>
        </p:nvSpPr>
        <p:spPr bwMode="auto">
          <a:xfrm>
            <a:off x="4527551" y="5713413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Oval 101"/>
          <p:cNvSpPr>
            <a:spLocks noChangeArrowheads="1"/>
          </p:cNvSpPr>
          <p:nvPr/>
        </p:nvSpPr>
        <p:spPr bwMode="auto">
          <a:xfrm>
            <a:off x="4605338" y="5702300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Oval 102"/>
          <p:cNvSpPr>
            <a:spLocks noChangeArrowheads="1"/>
          </p:cNvSpPr>
          <p:nvPr/>
        </p:nvSpPr>
        <p:spPr bwMode="auto">
          <a:xfrm>
            <a:off x="4683126" y="56911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Oval 103"/>
          <p:cNvSpPr>
            <a:spLocks noChangeArrowheads="1"/>
          </p:cNvSpPr>
          <p:nvPr/>
        </p:nvSpPr>
        <p:spPr bwMode="auto">
          <a:xfrm>
            <a:off x="4760913" y="56737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Oval 104"/>
          <p:cNvSpPr>
            <a:spLocks noChangeArrowheads="1"/>
          </p:cNvSpPr>
          <p:nvPr/>
        </p:nvSpPr>
        <p:spPr bwMode="auto">
          <a:xfrm>
            <a:off x="4838700" y="5691189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Oval 105"/>
          <p:cNvSpPr>
            <a:spLocks noChangeArrowheads="1"/>
          </p:cNvSpPr>
          <p:nvPr/>
        </p:nvSpPr>
        <p:spPr bwMode="auto">
          <a:xfrm>
            <a:off x="4921251" y="56800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Oval 106"/>
          <p:cNvSpPr>
            <a:spLocks noChangeArrowheads="1"/>
          </p:cNvSpPr>
          <p:nvPr/>
        </p:nvSpPr>
        <p:spPr bwMode="auto">
          <a:xfrm>
            <a:off x="4999038" y="56959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Oval 107"/>
          <p:cNvSpPr>
            <a:spLocks noChangeArrowheads="1"/>
          </p:cNvSpPr>
          <p:nvPr/>
        </p:nvSpPr>
        <p:spPr bwMode="auto">
          <a:xfrm>
            <a:off x="5076826" y="5684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Oval 108"/>
          <p:cNvSpPr>
            <a:spLocks noChangeArrowheads="1"/>
          </p:cNvSpPr>
          <p:nvPr/>
        </p:nvSpPr>
        <p:spPr bwMode="auto">
          <a:xfrm>
            <a:off x="5154612" y="566896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Oval 109"/>
          <p:cNvSpPr>
            <a:spLocks noChangeArrowheads="1"/>
          </p:cNvSpPr>
          <p:nvPr/>
        </p:nvSpPr>
        <p:spPr bwMode="auto">
          <a:xfrm>
            <a:off x="5230813" y="56689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Oval 110"/>
          <p:cNvSpPr>
            <a:spLocks noChangeArrowheads="1"/>
          </p:cNvSpPr>
          <p:nvPr/>
        </p:nvSpPr>
        <p:spPr bwMode="auto">
          <a:xfrm>
            <a:off x="5308601" y="5684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Oval 111"/>
          <p:cNvSpPr>
            <a:spLocks noChangeArrowheads="1"/>
          </p:cNvSpPr>
          <p:nvPr/>
        </p:nvSpPr>
        <p:spPr bwMode="auto">
          <a:xfrm>
            <a:off x="5386388" y="56737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Oval 112"/>
          <p:cNvSpPr>
            <a:spLocks noChangeArrowheads="1"/>
          </p:cNvSpPr>
          <p:nvPr/>
        </p:nvSpPr>
        <p:spPr bwMode="auto">
          <a:xfrm>
            <a:off x="5464176" y="56689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Oval 113"/>
          <p:cNvSpPr>
            <a:spLocks noChangeArrowheads="1"/>
          </p:cNvSpPr>
          <p:nvPr/>
        </p:nvSpPr>
        <p:spPr bwMode="auto">
          <a:xfrm>
            <a:off x="5541963" y="56689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Oval 114"/>
          <p:cNvSpPr>
            <a:spLocks noChangeArrowheads="1"/>
          </p:cNvSpPr>
          <p:nvPr/>
        </p:nvSpPr>
        <p:spPr bwMode="auto">
          <a:xfrm>
            <a:off x="5619751" y="5662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Oval 115"/>
          <p:cNvSpPr>
            <a:spLocks noChangeArrowheads="1"/>
          </p:cNvSpPr>
          <p:nvPr/>
        </p:nvSpPr>
        <p:spPr bwMode="auto">
          <a:xfrm>
            <a:off x="5697538" y="5662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Oval 116"/>
          <p:cNvSpPr>
            <a:spLocks noChangeArrowheads="1"/>
          </p:cNvSpPr>
          <p:nvPr/>
        </p:nvSpPr>
        <p:spPr bwMode="auto">
          <a:xfrm>
            <a:off x="5775325" y="5657851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Oval 117"/>
          <p:cNvSpPr>
            <a:spLocks noChangeArrowheads="1"/>
          </p:cNvSpPr>
          <p:nvPr/>
        </p:nvSpPr>
        <p:spPr bwMode="auto">
          <a:xfrm>
            <a:off x="5851526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5" name="Oval 118"/>
          <p:cNvSpPr>
            <a:spLocks noChangeArrowheads="1"/>
          </p:cNvSpPr>
          <p:nvPr/>
        </p:nvSpPr>
        <p:spPr bwMode="auto">
          <a:xfrm>
            <a:off x="5929313" y="5640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" name="Oval 119"/>
          <p:cNvSpPr>
            <a:spLocks noChangeArrowheads="1"/>
          </p:cNvSpPr>
          <p:nvPr/>
        </p:nvSpPr>
        <p:spPr bwMode="auto">
          <a:xfrm>
            <a:off x="6007101" y="56356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7" name="Oval 120"/>
          <p:cNvSpPr>
            <a:spLocks noChangeArrowheads="1"/>
          </p:cNvSpPr>
          <p:nvPr/>
        </p:nvSpPr>
        <p:spPr bwMode="auto">
          <a:xfrm>
            <a:off x="6084888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8" name="Oval 121"/>
          <p:cNvSpPr>
            <a:spLocks noChangeArrowheads="1"/>
          </p:cNvSpPr>
          <p:nvPr/>
        </p:nvSpPr>
        <p:spPr bwMode="auto">
          <a:xfrm>
            <a:off x="6162676" y="5662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Oval 122"/>
          <p:cNvSpPr>
            <a:spLocks noChangeArrowheads="1"/>
          </p:cNvSpPr>
          <p:nvPr/>
        </p:nvSpPr>
        <p:spPr bwMode="auto">
          <a:xfrm>
            <a:off x="6240464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Oval 123"/>
          <p:cNvSpPr>
            <a:spLocks noChangeArrowheads="1"/>
          </p:cNvSpPr>
          <p:nvPr/>
        </p:nvSpPr>
        <p:spPr bwMode="auto">
          <a:xfrm>
            <a:off x="6318251" y="565150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Oval 124"/>
          <p:cNvSpPr>
            <a:spLocks noChangeArrowheads="1"/>
          </p:cNvSpPr>
          <p:nvPr/>
        </p:nvSpPr>
        <p:spPr bwMode="auto">
          <a:xfrm>
            <a:off x="6396038" y="56245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" name="Oval 125"/>
          <p:cNvSpPr>
            <a:spLocks noChangeArrowheads="1"/>
          </p:cNvSpPr>
          <p:nvPr/>
        </p:nvSpPr>
        <p:spPr bwMode="auto">
          <a:xfrm>
            <a:off x="6472239" y="5640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" name="Oval 126"/>
          <p:cNvSpPr>
            <a:spLocks noChangeArrowheads="1"/>
          </p:cNvSpPr>
          <p:nvPr/>
        </p:nvSpPr>
        <p:spPr bwMode="auto">
          <a:xfrm>
            <a:off x="6550026" y="5640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4" name="Oval 127"/>
          <p:cNvSpPr>
            <a:spLocks noChangeArrowheads="1"/>
          </p:cNvSpPr>
          <p:nvPr/>
        </p:nvSpPr>
        <p:spPr bwMode="auto">
          <a:xfrm>
            <a:off x="6627814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Oval 128"/>
          <p:cNvSpPr>
            <a:spLocks noChangeArrowheads="1"/>
          </p:cNvSpPr>
          <p:nvPr/>
        </p:nvSpPr>
        <p:spPr bwMode="auto">
          <a:xfrm>
            <a:off x="6705601" y="56292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" name="Oval 129"/>
          <p:cNvSpPr>
            <a:spLocks noChangeArrowheads="1"/>
          </p:cNvSpPr>
          <p:nvPr/>
        </p:nvSpPr>
        <p:spPr bwMode="auto">
          <a:xfrm>
            <a:off x="6783389" y="56467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7" name="Oval 130"/>
          <p:cNvSpPr>
            <a:spLocks noChangeArrowheads="1"/>
          </p:cNvSpPr>
          <p:nvPr/>
        </p:nvSpPr>
        <p:spPr bwMode="auto">
          <a:xfrm>
            <a:off x="6861176" y="56356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8" name="Oval 131"/>
          <p:cNvSpPr>
            <a:spLocks noChangeArrowheads="1"/>
          </p:cNvSpPr>
          <p:nvPr/>
        </p:nvSpPr>
        <p:spPr bwMode="auto">
          <a:xfrm>
            <a:off x="6938964" y="56245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9" name="Oval 132"/>
          <p:cNvSpPr>
            <a:spLocks noChangeArrowheads="1"/>
          </p:cNvSpPr>
          <p:nvPr/>
        </p:nvSpPr>
        <p:spPr bwMode="auto">
          <a:xfrm>
            <a:off x="7015164" y="5602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0" name="Oval 133"/>
          <p:cNvSpPr>
            <a:spLocks noChangeArrowheads="1"/>
          </p:cNvSpPr>
          <p:nvPr/>
        </p:nvSpPr>
        <p:spPr bwMode="auto">
          <a:xfrm>
            <a:off x="7092951" y="56245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" name="Oval 134"/>
          <p:cNvSpPr>
            <a:spLocks noChangeArrowheads="1"/>
          </p:cNvSpPr>
          <p:nvPr/>
        </p:nvSpPr>
        <p:spPr bwMode="auto">
          <a:xfrm>
            <a:off x="7170739" y="56070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" name="Oval 135"/>
          <p:cNvSpPr>
            <a:spLocks noChangeArrowheads="1"/>
          </p:cNvSpPr>
          <p:nvPr/>
        </p:nvSpPr>
        <p:spPr bwMode="auto">
          <a:xfrm>
            <a:off x="7248526" y="5602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" name="Oval 136"/>
          <p:cNvSpPr>
            <a:spLocks noChangeArrowheads="1"/>
          </p:cNvSpPr>
          <p:nvPr/>
        </p:nvSpPr>
        <p:spPr bwMode="auto">
          <a:xfrm>
            <a:off x="7326314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" name="Oval 137"/>
          <p:cNvSpPr>
            <a:spLocks noChangeArrowheads="1"/>
          </p:cNvSpPr>
          <p:nvPr/>
        </p:nvSpPr>
        <p:spPr bwMode="auto">
          <a:xfrm>
            <a:off x="7404101" y="56022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Oval 138"/>
          <p:cNvSpPr>
            <a:spLocks noChangeArrowheads="1"/>
          </p:cNvSpPr>
          <p:nvPr/>
        </p:nvSpPr>
        <p:spPr bwMode="auto">
          <a:xfrm>
            <a:off x="7481889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" name="Oval 139"/>
          <p:cNvSpPr>
            <a:spLocks noChangeArrowheads="1"/>
          </p:cNvSpPr>
          <p:nvPr/>
        </p:nvSpPr>
        <p:spPr bwMode="auto">
          <a:xfrm>
            <a:off x="7564439" y="55911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7" name="Oval 140"/>
          <p:cNvSpPr>
            <a:spLocks noChangeArrowheads="1"/>
          </p:cNvSpPr>
          <p:nvPr/>
        </p:nvSpPr>
        <p:spPr bwMode="auto">
          <a:xfrm>
            <a:off x="7642226" y="55959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8" name="Oval 141"/>
          <p:cNvSpPr>
            <a:spLocks noChangeArrowheads="1"/>
          </p:cNvSpPr>
          <p:nvPr/>
        </p:nvSpPr>
        <p:spPr bwMode="auto">
          <a:xfrm>
            <a:off x="7720014" y="556260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9" name="Oval 142"/>
          <p:cNvSpPr>
            <a:spLocks noChangeArrowheads="1"/>
          </p:cNvSpPr>
          <p:nvPr/>
        </p:nvSpPr>
        <p:spPr bwMode="auto">
          <a:xfrm>
            <a:off x="7797801" y="55848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" name="Oval 143"/>
          <p:cNvSpPr>
            <a:spLocks noChangeArrowheads="1"/>
          </p:cNvSpPr>
          <p:nvPr/>
        </p:nvSpPr>
        <p:spPr bwMode="auto">
          <a:xfrm>
            <a:off x="7875588" y="55737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" name="Oval 144"/>
          <p:cNvSpPr>
            <a:spLocks noChangeArrowheads="1"/>
          </p:cNvSpPr>
          <p:nvPr/>
        </p:nvSpPr>
        <p:spPr bwMode="auto">
          <a:xfrm>
            <a:off x="7951789" y="55911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" name="Oval 145"/>
          <p:cNvSpPr>
            <a:spLocks noChangeArrowheads="1"/>
          </p:cNvSpPr>
          <p:nvPr/>
        </p:nvSpPr>
        <p:spPr bwMode="auto">
          <a:xfrm>
            <a:off x="8029576" y="55737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Oval 146"/>
          <p:cNvSpPr>
            <a:spLocks noChangeArrowheads="1"/>
          </p:cNvSpPr>
          <p:nvPr/>
        </p:nvSpPr>
        <p:spPr bwMode="auto">
          <a:xfrm>
            <a:off x="8107364" y="5557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" name="Oval 147"/>
          <p:cNvSpPr>
            <a:spLocks noChangeArrowheads="1"/>
          </p:cNvSpPr>
          <p:nvPr/>
        </p:nvSpPr>
        <p:spPr bwMode="auto">
          <a:xfrm>
            <a:off x="8185151" y="55403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5" name="Oval 148"/>
          <p:cNvSpPr>
            <a:spLocks noChangeArrowheads="1"/>
          </p:cNvSpPr>
          <p:nvPr/>
        </p:nvSpPr>
        <p:spPr bwMode="auto">
          <a:xfrm>
            <a:off x="8262939" y="55356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6" name="Oval 149"/>
          <p:cNvSpPr>
            <a:spLocks noChangeArrowheads="1"/>
          </p:cNvSpPr>
          <p:nvPr/>
        </p:nvSpPr>
        <p:spPr bwMode="auto">
          <a:xfrm>
            <a:off x="8340726" y="55578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" name="Oval 150"/>
          <p:cNvSpPr>
            <a:spLocks noChangeArrowheads="1"/>
          </p:cNvSpPr>
          <p:nvPr/>
        </p:nvSpPr>
        <p:spPr bwMode="auto">
          <a:xfrm>
            <a:off x="8418514" y="55181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" name="Oval 151"/>
          <p:cNvSpPr>
            <a:spLocks noChangeArrowheads="1"/>
          </p:cNvSpPr>
          <p:nvPr/>
        </p:nvSpPr>
        <p:spPr bwMode="auto">
          <a:xfrm>
            <a:off x="8496300" y="54848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Oval 152"/>
          <p:cNvSpPr>
            <a:spLocks noChangeArrowheads="1"/>
          </p:cNvSpPr>
          <p:nvPr/>
        </p:nvSpPr>
        <p:spPr bwMode="auto">
          <a:xfrm>
            <a:off x="8572501" y="55133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Oval 153"/>
          <p:cNvSpPr>
            <a:spLocks noChangeArrowheads="1"/>
          </p:cNvSpPr>
          <p:nvPr/>
        </p:nvSpPr>
        <p:spPr bwMode="auto">
          <a:xfrm>
            <a:off x="8650289" y="546258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Oval 154"/>
          <p:cNvSpPr>
            <a:spLocks noChangeArrowheads="1"/>
          </p:cNvSpPr>
          <p:nvPr/>
        </p:nvSpPr>
        <p:spPr bwMode="auto">
          <a:xfrm>
            <a:off x="8728076" y="545782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" name="Oval 156"/>
          <p:cNvSpPr>
            <a:spLocks noChangeArrowheads="1"/>
          </p:cNvSpPr>
          <p:nvPr/>
        </p:nvSpPr>
        <p:spPr bwMode="auto">
          <a:xfrm>
            <a:off x="8883651" y="5429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Oval 157"/>
          <p:cNvSpPr>
            <a:spLocks noChangeArrowheads="1"/>
          </p:cNvSpPr>
          <p:nvPr/>
        </p:nvSpPr>
        <p:spPr bwMode="auto">
          <a:xfrm>
            <a:off x="8961439" y="54022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" name="Oval 158"/>
          <p:cNvSpPr>
            <a:spLocks noChangeArrowheads="1"/>
          </p:cNvSpPr>
          <p:nvPr/>
        </p:nvSpPr>
        <p:spPr bwMode="auto">
          <a:xfrm>
            <a:off x="9039226" y="53911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Oval 159"/>
          <p:cNvSpPr>
            <a:spLocks noChangeArrowheads="1"/>
          </p:cNvSpPr>
          <p:nvPr/>
        </p:nvSpPr>
        <p:spPr bwMode="auto">
          <a:xfrm>
            <a:off x="9117013" y="5357814"/>
            <a:ext cx="65088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" name="Oval 160"/>
          <p:cNvSpPr>
            <a:spLocks noChangeArrowheads="1"/>
          </p:cNvSpPr>
          <p:nvPr/>
        </p:nvSpPr>
        <p:spPr bwMode="auto">
          <a:xfrm>
            <a:off x="9193214" y="5302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Oval 161"/>
          <p:cNvSpPr>
            <a:spLocks noChangeArrowheads="1"/>
          </p:cNvSpPr>
          <p:nvPr/>
        </p:nvSpPr>
        <p:spPr bwMode="auto">
          <a:xfrm>
            <a:off x="9271001" y="5302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8" name="Oval 162"/>
          <p:cNvSpPr>
            <a:spLocks noChangeArrowheads="1"/>
          </p:cNvSpPr>
          <p:nvPr/>
        </p:nvSpPr>
        <p:spPr bwMode="auto">
          <a:xfrm>
            <a:off x="9348789" y="52244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9" name="Oval 163"/>
          <p:cNvSpPr>
            <a:spLocks noChangeArrowheads="1"/>
          </p:cNvSpPr>
          <p:nvPr/>
        </p:nvSpPr>
        <p:spPr bwMode="auto">
          <a:xfrm>
            <a:off x="9426576" y="51863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0" name="Oval 164"/>
          <p:cNvSpPr>
            <a:spLocks noChangeArrowheads="1"/>
          </p:cNvSpPr>
          <p:nvPr/>
        </p:nvSpPr>
        <p:spPr bwMode="auto">
          <a:xfrm>
            <a:off x="9504364" y="513556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" name="Oval 165"/>
          <p:cNvSpPr>
            <a:spLocks noChangeArrowheads="1"/>
          </p:cNvSpPr>
          <p:nvPr/>
        </p:nvSpPr>
        <p:spPr bwMode="auto">
          <a:xfrm>
            <a:off x="9582151" y="5019676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Oval 166"/>
          <p:cNvSpPr>
            <a:spLocks noChangeArrowheads="1"/>
          </p:cNvSpPr>
          <p:nvPr/>
        </p:nvSpPr>
        <p:spPr bwMode="auto">
          <a:xfrm>
            <a:off x="9659939" y="4859339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Oval 167"/>
          <p:cNvSpPr>
            <a:spLocks noChangeArrowheads="1"/>
          </p:cNvSpPr>
          <p:nvPr/>
        </p:nvSpPr>
        <p:spPr bwMode="auto">
          <a:xfrm>
            <a:off x="9737725" y="4754563"/>
            <a:ext cx="65088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4" name="Oval 168"/>
          <p:cNvSpPr>
            <a:spLocks noChangeArrowheads="1"/>
          </p:cNvSpPr>
          <p:nvPr/>
        </p:nvSpPr>
        <p:spPr bwMode="auto">
          <a:xfrm>
            <a:off x="9813926" y="4570414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Oval 169"/>
          <p:cNvSpPr>
            <a:spLocks noChangeArrowheads="1"/>
          </p:cNvSpPr>
          <p:nvPr/>
        </p:nvSpPr>
        <p:spPr bwMode="auto">
          <a:xfrm>
            <a:off x="9891714" y="42989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6" name="Oval 170"/>
          <p:cNvSpPr>
            <a:spLocks noChangeArrowheads="1"/>
          </p:cNvSpPr>
          <p:nvPr/>
        </p:nvSpPr>
        <p:spPr bwMode="auto">
          <a:xfrm>
            <a:off x="9969501" y="394970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Oval 171"/>
          <p:cNvSpPr>
            <a:spLocks noChangeArrowheads="1"/>
          </p:cNvSpPr>
          <p:nvPr/>
        </p:nvSpPr>
        <p:spPr bwMode="auto">
          <a:xfrm>
            <a:off x="10047289" y="3368675"/>
            <a:ext cx="66675" cy="6508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Oval 172"/>
          <p:cNvSpPr>
            <a:spLocks noChangeArrowheads="1"/>
          </p:cNvSpPr>
          <p:nvPr/>
        </p:nvSpPr>
        <p:spPr bwMode="auto">
          <a:xfrm>
            <a:off x="10129839" y="25971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Oval 173"/>
          <p:cNvSpPr>
            <a:spLocks noChangeArrowheads="1"/>
          </p:cNvSpPr>
          <p:nvPr/>
        </p:nvSpPr>
        <p:spPr bwMode="auto">
          <a:xfrm>
            <a:off x="10207626" y="984251"/>
            <a:ext cx="66675" cy="66675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0" name="Rectangle 174"/>
          <p:cNvSpPr>
            <a:spLocks noChangeArrowheads="1"/>
          </p:cNvSpPr>
          <p:nvPr/>
        </p:nvSpPr>
        <p:spPr bwMode="auto">
          <a:xfrm>
            <a:off x="2465387" y="4703764"/>
            <a:ext cx="35394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3.8% of students from bottom 20%</a:t>
            </a:r>
            <a:endParaRPr lang="en-US" altLang="en-US" dirty="0"/>
          </a:p>
        </p:txBody>
      </p:sp>
      <p:sp>
        <p:nvSpPr>
          <p:cNvPr id="511" name="Rectangle 175"/>
          <p:cNvSpPr>
            <a:spLocks noChangeArrowheads="1"/>
          </p:cNvSpPr>
          <p:nvPr/>
        </p:nvSpPr>
        <p:spPr bwMode="auto">
          <a:xfrm>
            <a:off x="5572125" y="914401"/>
            <a:ext cx="31547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14.5% of students from top 1%</a:t>
            </a:r>
            <a:endParaRPr lang="en-US" altLang="en-US" dirty="0"/>
          </a:p>
        </p:txBody>
      </p:sp>
      <p:sp>
        <p:nvSpPr>
          <p:cNvPr id="512" name="Line 176"/>
          <p:cNvSpPr>
            <a:spLocks noChangeShapeType="1"/>
          </p:cNvSpPr>
          <p:nvPr/>
        </p:nvSpPr>
        <p:spPr bwMode="auto">
          <a:xfrm flipV="1">
            <a:off x="2393950" y="712788"/>
            <a:ext cx="0" cy="51054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" name="Line 177"/>
          <p:cNvSpPr>
            <a:spLocks noChangeShapeType="1"/>
          </p:cNvSpPr>
          <p:nvPr/>
        </p:nvSpPr>
        <p:spPr bwMode="auto">
          <a:xfrm flipH="1">
            <a:off x="2305050" y="5818188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" name="Rectangle 178"/>
          <p:cNvSpPr>
            <a:spLocks noChangeArrowheads="1"/>
          </p:cNvSpPr>
          <p:nvPr/>
        </p:nvSpPr>
        <p:spPr bwMode="auto">
          <a:xfrm rot="16200000">
            <a:off x="2086942" y="562095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515" name="Line 179"/>
          <p:cNvSpPr>
            <a:spLocks noChangeShapeType="1"/>
          </p:cNvSpPr>
          <p:nvPr/>
        </p:nvSpPr>
        <p:spPr bwMode="auto">
          <a:xfrm flipH="1">
            <a:off x="2305050" y="4165600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" name="Rectangle 180"/>
          <p:cNvSpPr>
            <a:spLocks noChangeArrowheads="1"/>
          </p:cNvSpPr>
          <p:nvPr/>
        </p:nvSpPr>
        <p:spPr bwMode="auto">
          <a:xfrm rot="16200000">
            <a:off x="2086942" y="396995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5</a:t>
            </a:r>
            <a:endParaRPr lang="en-US" altLang="en-US"/>
          </a:p>
        </p:txBody>
      </p:sp>
      <p:sp>
        <p:nvSpPr>
          <p:cNvPr id="517" name="Line 181"/>
          <p:cNvSpPr>
            <a:spLocks noChangeShapeType="1"/>
          </p:cNvSpPr>
          <p:nvPr/>
        </p:nvSpPr>
        <p:spPr bwMode="auto">
          <a:xfrm flipH="1">
            <a:off x="2305050" y="2508250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" name="Rectangle 182"/>
          <p:cNvSpPr>
            <a:spLocks noChangeArrowheads="1"/>
          </p:cNvSpPr>
          <p:nvPr/>
        </p:nvSpPr>
        <p:spPr bwMode="auto">
          <a:xfrm rot="16200000">
            <a:off x="2022822" y="23126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10</a:t>
            </a:r>
            <a:endParaRPr lang="en-US" altLang="en-US"/>
          </a:p>
        </p:txBody>
      </p:sp>
      <p:sp>
        <p:nvSpPr>
          <p:cNvPr id="519" name="Line 183"/>
          <p:cNvSpPr>
            <a:spLocks noChangeShapeType="1"/>
          </p:cNvSpPr>
          <p:nvPr/>
        </p:nvSpPr>
        <p:spPr bwMode="auto">
          <a:xfrm flipH="1">
            <a:off x="2305050" y="857250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0" name="Rectangle 184"/>
          <p:cNvSpPr>
            <a:spLocks noChangeArrowheads="1"/>
          </p:cNvSpPr>
          <p:nvPr/>
        </p:nvSpPr>
        <p:spPr bwMode="auto">
          <a:xfrm rot="16200000">
            <a:off x="2022822" y="658426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15</a:t>
            </a:r>
            <a:endParaRPr lang="en-US" altLang="en-US"/>
          </a:p>
        </p:txBody>
      </p:sp>
      <p:sp>
        <p:nvSpPr>
          <p:cNvPr id="521" name="Rectangle 185"/>
          <p:cNvSpPr>
            <a:spLocks noChangeArrowheads="1"/>
          </p:cNvSpPr>
          <p:nvPr/>
        </p:nvSpPr>
        <p:spPr bwMode="auto">
          <a:xfrm rot="16200000">
            <a:off x="815702" y="3033326"/>
            <a:ext cx="20261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Percent of Students</a:t>
            </a:r>
            <a:endParaRPr lang="en-US" altLang="en-US"/>
          </a:p>
        </p:txBody>
      </p:sp>
      <p:sp>
        <p:nvSpPr>
          <p:cNvPr id="522" name="Line 186"/>
          <p:cNvSpPr>
            <a:spLocks noChangeShapeType="1"/>
          </p:cNvSpPr>
          <p:nvPr/>
        </p:nvSpPr>
        <p:spPr bwMode="auto">
          <a:xfrm>
            <a:off x="2393951" y="5818188"/>
            <a:ext cx="806926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" name="Line 187"/>
          <p:cNvSpPr>
            <a:spLocks noChangeShapeType="1"/>
          </p:cNvSpPr>
          <p:nvPr/>
        </p:nvSpPr>
        <p:spPr bwMode="auto">
          <a:xfrm>
            <a:off x="2543175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4" name="Rectangle 188"/>
          <p:cNvSpPr>
            <a:spLocks noChangeArrowheads="1"/>
          </p:cNvSpPr>
          <p:nvPr/>
        </p:nvSpPr>
        <p:spPr bwMode="auto">
          <a:xfrm>
            <a:off x="2482850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525" name="Line 189"/>
          <p:cNvSpPr>
            <a:spLocks noChangeShapeType="1"/>
          </p:cNvSpPr>
          <p:nvPr/>
        </p:nvSpPr>
        <p:spPr bwMode="auto">
          <a:xfrm>
            <a:off x="409575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6" name="Rectangle 190"/>
          <p:cNvSpPr>
            <a:spLocks noChangeArrowheads="1"/>
          </p:cNvSpPr>
          <p:nvPr/>
        </p:nvSpPr>
        <p:spPr bwMode="auto">
          <a:xfrm>
            <a:off x="3967162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527" name="Line 191"/>
          <p:cNvSpPr>
            <a:spLocks noChangeShapeType="1"/>
          </p:cNvSpPr>
          <p:nvPr/>
        </p:nvSpPr>
        <p:spPr bwMode="auto">
          <a:xfrm>
            <a:off x="5653087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8" name="Rectangle 192"/>
          <p:cNvSpPr>
            <a:spLocks noChangeArrowheads="1"/>
          </p:cNvSpPr>
          <p:nvPr/>
        </p:nvSpPr>
        <p:spPr bwMode="auto">
          <a:xfrm>
            <a:off x="5524500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40</a:t>
            </a:r>
            <a:endParaRPr lang="en-US" altLang="en-US"/>
          </a:p>
        </p:txBody>
      </p:sp>
      <p:sp>
        <p:nvSpPr>
          <p:cNvPr id="529" name="Line 193"/>
          <p:cNvSpPr>
            <a:spLocks noChangeShapeType="1"/>
          </p:cNvSpPr>
          <p:nvPr/>
        </p:nvSpPr>
        <p:spPr bwMode="auto">
          <a:xfrm>
            <a:off x="7204075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0" name="Rectangle 194"/>
          <p:cNvSpPr>
            <a:spLocks noChangeArrowheads="1"/>
          </p:cNvSpPr>
          <p:nvPr/>
        </p:nvSpPr>
        <p:spPr bwMode="auto">
          <a:xfrm>
            <a:off x="7077075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</a:t>
            </a:r>
            <a:endParaRPr lang="en-US" altLang="en-US"/>
          </a:p>
        </p:txBody>
      </p:sp>
      <p:sp>
        <p:nvSpPr>
          <p:cNvPr id="531" name="Line 195"/>
          <p:cNvSpPr>
            <a:spLocks noChangeShapeType="1"/>
          </p:cNvSpPr>
          <p:nvPr/>
        </p:nvSpPr>
        <p:spPr bwMode="auto">
          <a:xfrm>
            <a:off x="8761413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" name="Rectangle 196"/>
          <p:cNvSpPr>
            <a:spLocks noChangeArrowheads="1"/>
          </p:cNvSpPr>
          <p:nvPr/>
        </p:nvSpPr>
        <p:spPr bwMode="auto">
          <a:xfrm>
            <a:off x="8634413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80</a:t>
            </a:r>
            <a:endParaRPr lang="en-US" altLang="en-US"/>
          </a:p>
        </p:txBody>
      </p:sp>
      <p:sp>
        <p:nvSpPr>
          <p:cNvPr id="533" name="Line 197"/>
          <p:cNvSpPr>
            <a:spLocks noChangeShapeType="1"/>
          </p:cNvSpPr>
          <p:nvPr/>
        </p:nvSpPr>
        <p:spPr bwMode="auto">
          <a:xfrm>
            <a:off x="1031875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" name="Rectangle 198"/>
          <p:cNvSpPr>
            <a:spLocks noChangeArrowheads="1"/>
          </p:cNvSpPr>
          <p:nvPr/>
        </p:nvSpPr>
        <p:spPr bwMode="auto">
          <a:xfrm>
            <a:off x="10129839" y="5956301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100</a:t>
            </a:r>
            <a:endParaRPr lang="en-US" altLang="en-US"/>
          </a:p>
        </p:txBody>
      </p:sp>
      <p:sp>
        <p:nvSpPr>
          <p:cNvPr id="535" name="Rectangle 199"/>
          <p:cNvSpPr>
            <a:spLocks noChangeArrowheads="1"/>
          </p:cNvSpPr>
          <p:nvPr/>
        </p:nvSpPr>
        <p:spPr bwMode="auto">
          <a:xfrm>
            <a:off x="5786437" y="6249989"/>
            <a:ext cx="1282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Parent Rank</a:t>
            </a:r>
            <a:endParaRPr lang="en-US" altLang="en-US"/>
          </a:p>
        </p:txBody>
      </p:sp>
      <p:sp>
        <p:nvSpPr>
          <p:cNvPr id="536" name="Rectangle 200"/>
          <p:cNvSpPr>
            <a:spLocks noChangeArrowheads="1"/>
          </p:cNvSpPr>
          <p:nvPr/>
        </p:nvSpPr>
        <p:spPr bwMode="auto">
          <a:xfrm>
            <a:off x="6384925" y="303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cxnSp>
        <p:nvCxnSpPr>
          <p:cNvPr id="537" name="Straight Connector 145"/>
          <p:cNvCxnSpPr/>
          <p:nvPr/>
        </p:nvCxnSpPr>
        <p:spPr>
          <a:xfrm flipV="1">
            <a:off x="8711248" y="1027109"/>
            <a:ext cx="1463040" cy="6355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</p:cxnSp>
      <p:sp>
        <p:nvSpPr>
          <p:cNvPr id="538" name="Left Brace 537"/>
          <p:cNvSpPr/>
          <p:nvPr/>
        </p:nvSpPr>
        <p:spPr>
          <a:xfrm rot="5400000">
            <a:off x="3285918" y="4447967"/>
            <a:ext cx="161925" cy="1457740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Calibri"/>
              <a:cs typeface="Arial"/>
            </a:endParaRPr>
          </a:p>
        </p:txBody>
      </p:sp>
      <p:sp>
        <p:nvSpPr>
          <p:cNvPr id="541" name="TextBox 92"/>
          <p:cNvSpPr txBox="1"/>
          <p:nvPr/>
        </p:nvSpPr>
        <p:spPr>
          <a:xfrm>
            <a:off x="1524134" y="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1E2D53"/>
                </a:solidFill>
                <a:latin typeface="Arial"/>
                <a:cs typeface="Arial"/>
              </a:rPr>
              <a:t>Parent Income Distribution by Percentile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2D53"/>
                </a:solidFill>
                <a:latin typeface="Arial"/>
                <a:cs typeface="Arial"/>
              </a:rPr>
              <a:t>Ivy Plus Colleges</a:t>
            </a:r>
          </a:p>
        </p:txBody>
      </p:sp>
      <p:sp>
        <p:nvSpPr>
          <p:cNvPr id="143" name="Right Arrow 142"/>
          <p:cNvSpPr/>
          <p:nvPr/>
        </p:nvSpPr>
        <p:spPr>
          <a:xfrm>
            <a:off x="3048000" y="2895600"/>
            <a:ext cx="670718" cy="486568"/>
          </a:xfrm>
          <a:prstGeom prst="rightArrow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4" name="TextBox 146"/>
          <p:cNvSpPr txBox="1"/>
          <p:nvPr/>
        </p:nvSpPr>
        <p:spPr>
          <a:xfrm>
            <a:off x="3875018" y="2937431"/>
            <a:ext cx="5568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98713" algn="l"/>
              </a:tabLst>
              <a:defRPr/>
            </a:pPr>
            <a:r>
              <a:rPr lang="en-US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Probability of attending an elite private college is</a:t>
            </a:r>
          </a:p>
          <a:p>
            <a:pPr>
              <a:tabLst>
                <a:tab pos="2398713" algn="l"/>
              </a:tabLst>
              <a:defRPr/>
            </a:pPr>
            <a:r>
              <a:rPr lang="en-US" b="1" i="1" kern="0" dirty="0">
                <a:solidFill>
                  <a:prstClr val="black"/>
                </a:solidFill>
                <a:sym typeface="Wingdings" panose="05000000000000000000" pitchFamily="2" charset="2"/>
              </a:rPr>
              <a:t>77</a:t>
            </a:r>
            <a:r>
              <a:rPr lang="en-US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times </a:t>
            </a:r>
            <a:r>
              <a:rPr lang="en-US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higher for children in the top 1% compared to the bottom 20%</a:t>
            </a:r>
          </a:p>
        </p:txBody>
      </p:sp>
    </p:spTree>
    <p:extLst>
      <p:ext uri="{BB962C8B-B14F-4D97-AF65-F5344CB8AC3E}">
        <p14:creationId xmlns:p14="http://schemas.microsoft.com/office/powerpoint/2010/main" val="2437938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1519237" y="98425"/>
            <a:ext cx="9153526" cy="666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1524000" y="107951"/>
            <a:ext cx="9139238" cy="66468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2393951" y="712788"/>
            <a:ext cx="8069263" cy="510540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>
            <a:off x="2393951" y="5668963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9"/>
          <p:cNvSpPr>
            <a:spLocks noChangeShapeType="1"/>
          </p:cNvSpPr>
          <p:nvPr/>
        </p:nvSpPr>
        <p:spPr bwMode="auto">
          <a:xfrm>
            <a:off x="2393951" y="4465638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>
            <a:off x="2393951" y="3262313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11"/>
          <p:cNvSpPr>
            <a:spLocks noChangeShapeType="1"/>
          </p:cNvSpPr>
          <p:nvPr/>
        </p:nvSpPr>
        <p:spPr bwMode="auto">
          <a:xfrm>
            <a:off x="2393951" y="2060575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>
            <a:off x="2393951" y="857250"/>
            <a:ext cx="80692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2543176" y="5484813"/>
            <a:ext cx="322263" cy="184150"/>
          </a:xfrm>
          <a:prstGeom prst="rect">
            <a:avLst/>
          </a:prstGeom>
          <a:solidFill>
            <a:srgbClr val="7E2039"/>
          </a:solidFill>
          <a:ln w="0">
            <a:solidFill>
              <a:srgbClr val="7E203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4162426" y="5346701"/>
            <a:ext cx="320675" cy="322263"/>
          </a:xfrm>
          <a:prstGeom prst="rect">
            <a:avLst/>
          </a:prstGeom>
          <a:solidFill>
            <a:srgbClr val="7E2039"/>
          </a:solidFill>
          <a:ln w="0">
            <a:solidFill>
              <a:srgbClr val="7E203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>
            <a:off x="5780088" y="5180013"/>
            <a:ext cx="327025" cy="488950"/>
          </a:xfrm>
          <a:prstGeom prst="rect">
            <a:avLst/>
          </a:prstGeom>
          <a:solidFill>
            <a:srgbClr val="7E2039"/>
          </a:solidFill>
          <a:ln w="0">
            <a:solidFill>
              <a:srgbClr val="7E203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7397751" y="4875213"/>
            <a:ext cx="327025" cy="793750"/>
          </a:xfrm>
          <a:prstGeom prst="rect">
            <a:avLst/>
          </a:prstGeom>
          <a:solidFill>
            <a:srgbClr val="7E2039"/>
          </a:solidFill>
          <a:ln w="0">
            <a:solidFill>
              <a:srgbClr val="7E203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>
            <a:off x="9021764" y="1444625"/>
            <a:ext cx="322263" cy="4224338"/>
          </a:xfrm>
          <a:prstGeom prst="rect">
            <a:avLst/>
          </a:prstGeom>
          <a:solidFill>
            <a:srgbClr val="7E2039"/>
          </a:solidFill>
          <a:ln w="0">
            <a:solidFill>
              <a:srgbClr val="7E203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2865438" y="5135563"/>
            <a:ext cx="327025" cy="533400"/>
          </a:xfrm>
          <a:prstGeom prst="rect">
            <a:avLst/>
          </a:prstGeom>
          <a:solidFill>
            <a:srgbClr val="556F85"/>
          </a:solidFill>
          <a:ln w="0">
            <a:solidFill>
              <a:srgbClr val="556F8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4483101" y="5030789"/>
            <a:ext cx="327025" cy="638175"/>
          </a:xfrm>
          <a:prstGeom prst="rect">
            <a:avLst/>
          </a:prstGeom>
          <a:solidFill>
            <a:srgbClr val="556F85"/>
          </a:solidFill>
          <a:ln w="0">
            <a:solidFill>
              <a:srgbClr val="556F8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6107114" y="4897439"/>
            <a:ext cx="320675" cy="771525"/>
          </a:xfrm>
          <a:prstGeom prst="rect">
            <a:avLst/>
          </a:prstGeom>
          <a:solidFill>
            <a:srgbClr val="556F85"/>
          </a:solidFill>
          <a:ln w="0">
            <a:solidFill>
              <a:srgbClr val="556F8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21"/>
          <p:cNvSpPr>
            <a:spLocks noChangeArrowheads="1"/>
          </p:cNvSpPr>
          <p:nvPr/>
        </p:nvSpPr>
        <p:spPr bwMode="auto">
          <a:xfrm>
            <a:off x="7724776" y="4687889"/>
            <a:ext cx="322263" cy="981075"/>
          </a:xfrm>
          <a:prstGeom prst="rect">
            <a:avLst/>
          </a:prstGeom>
          <a:solidFill>
            <a:srgbClr val="556F85"/>
          </a:solidFill>
          <a:ln w="0">
            <a:solidFill>
              <a:srgbClr val="556F8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9344026" y="2581275"/>
            <a:ext cx="327025" cy="3087688"/>
          </a:xfrm>
          <a:prstGeom prst="rect">
            <a:avLst/>
          </a:prstGeom>
          <a:solidFill>
            <a:srgbClr val="556F85"/>
          </a:solidFill>
          <a:ln w="0">
            <a:solidFill>
              <a:srgbClr val="556F8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>
            <a:off x="3192463" y="4681539"/>
            <a:ext cx="320675" cy="987425"/>
          </a:xfrm>
          <a:prstGeom prst="rect">
            <a:avLst/>
          </a:prstGeom>
          <a:solidFill>
            <a:srgbClr val="97AC82"/>
          </a:solidFill>
          <a:ln w="0">
            <a:solidFill>
              <a:srgbClr val="97AC8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>
            <a:off x="4810126" y="4614863"/>
            <a:ext cx="322263" cy="1054100"/>
          </a:xfrm>
          <a:prstGeom prst="rect">
            <a:avLst/>
          </a:prstGeom>
          <a:solidFill>
            <a:srgbClr val="97AC82"/>
          </a:solidFill>
          <a:ln w="0">
            <a:solidFill>
              <a:srgbClr val="97AC8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6427789" y="4699001"/>
            <a:ext cx="327025" cy="969963"/>
          </a:xfrm>
          <a:prstGeom prst="rect">
            <a:avLst/>
          </a:prstGeom>
          <a:solidFill>
            <a:srgbClr val="97AC82"/>
          </a:solidFill>
          <a:ln w="0">
            <a:solidFill>
              <a:srgbClr val="97AC8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8047039" y="4476751"/>
            <a:ext cx="327025" cy="1192213"/>
          </a:xfrm>
          <a:prstGeom prst="rect">
            <a:avLst/>
          </a:prstGeom>
          <a:solidFill>
            <a:srgbClr val="97AC82"/>
          </a:solidFill>
          <a:ln w="0">
            <a:solidFill>
              <a:srgbClr val="97AC8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27"/>
          <p:cNvSpPr>
            <a:spLocks noChangeArrowheads="1"/>
          </p:cNvSpPr>
          <p:nvPr/>
        </p:nvSpPr>
        <p:spPr bwMode="auto">
          <a:xfrm>
            <a:off x="9671051" y="3860801"/>
            <a:ext cx="320675" cy="1808163"/>
          </a:xfrm>
          <a:prstGeom prst="rect">
            <a:avLst/>
          </a:prstGeom>
          <a:solidFill>
            <a:srgbClr val="97AC82"/>
          </a:solidFill>
          <a:ln w="0">
            <a:solidFill>
              <a:srgbClr val="97AC8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28"/>
          <p:cNvSpPr>
            <a:spLocks noChangeArrowheads="1"/>
          </p:cNvSpPr>
          <p:nvPr/>
        </p:nvSpPr>
        <p:spPr bwMode="auto">
          <a:xfrm>
            <a:off x="3513138" y="3722689"/>
            <a:ext cx="322263" cy="1946275"/>
          </a:xfrm>
          <a:prstGeom prst="rect">
            <a:avLst/>
          </a:prstGeom>
          <a:solidFill>
            <a:srgbClr val="F4CB9A"/>
          </a:solidFill>
          <a:ln w="0">
            <a:solidFill>
              <a:srgbClr val="F4CB9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29"/>
          <p:cNvSpPr>
            <a:spLocks noChangeArrowheads="1"/>
          </p:cNvSpPr>
          <p:nvPr/>
        </p:nvSpPr>
        <p:spPr bwMode="auto">
          <a:xfrm>
            <a:off x="5132388" y="4349751"/>
            <a:ext cx="327025" cy="1319213"/>
          </a:xfrm>
          <a:prstGeom prst="rect">
            <a:avLst/>
          </a:prstGeom>
          <a:solidFill>
            <a:srgbClr val="F4CB9A"/>
          </a:solidFill>
          <a:ln w="0">
            <a:solidFill>
              <a:srgbClr val="F4CB9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30"/>
          <p:cNvSpPr>
            <a:spLocks noChangeArrowheads="1"/>
          </p:cNvSpPr>
          <p:nvPr/>
        </p:nvSpPr>
        <p:spPr bwMode="auto">
          <a:xfrm>
            <a:off x="6754814" y="4610101"/>
            <a:ext cx="322263" cy="1058863"/>
          </a:xfrm>
          <a:prstGeom prst="rect">
            <a:avLst/>
          </a:prstGeom>
          <a:solidFill>
            <a:srgbClr val="F4CB9A"/>
          </a:solidFill>
          <a:ln w="0">
            <a:solidFill>
              <a:srgbClr val="F4CB9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8374064" y="4803775"/>
            <a:ext cx="320675" cy="865188"/>
          </a:xfrm>
          <a:prstGeom prst="rect">
            <a:avLst/>
          </a:prstGeom>
          <a:solidFill>
            <a:srgbClr val="F4CB9A"/>
          </a:solidFill>
          <a:ln w="0">
            <a:solidFill>
              <a:srgbClr val="F4CB9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32"/>
          <p:cNvSpPr>
            <a:spLocks noChangeArrowheads="1"/>
          </p:cNvSpPr>
          <p:nvPr/>
        </p:nvSpPr>
        <p:spPr bwMode="auto">
          <a:xfrm>
            <a:off x="9991726" y="4852989"/>
            <a:ext cx="327025" cy="815975"/>
          </a:xfrm>
          <a:prstGeom prst="rect">
            <a:avLst/>
          </a:prstGeom>
          <a:solidFill>
            <a:srgbClr val="F4CB9A"/>
          </a:solidFill>
          <a:ln w="0">
            <a:solidFill>
              <a:srgbClr val="F4CB9A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33"/>
          <p:cNvSpPr>
            <a:spLocks noChangeArrowheads="1"/>
          </p:cNvSpPr>
          <p:nvPr/>
        </p:nvSpPr>
        <p:spPr bwMode="auto">
          <a:xfrm>
            <a:off x="9021764" y="4743451"/>
            <a:ext cx="322263" cy="925513"/>
          </a:xfrm>
          <a:prstGeom prst="rect">
            <a:avLst/>
          </a:prstGeom>
          <a:pattFill prst="pct30">
            <a:fgClr>
              <a:srgbClr val="FFC5C5"/>
            </a:fgClr>
            <a:bgClr>
              <a:srgbClr val="7E2039"/>
            </a:bgClr>
          </a:pattFill>
          <a:ln w="0">
            <a:solidFill>
              <a:srgbClr val="7E203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34"/>
          <p:cNvSpPr>
            <a:spLocks noChangeArrowheads="1"/>
          </p:cNvSpPr>
          <p:nvPr/>
        </p:nvSpPr>
        <p:spPr bwMode="auto">
          <a:xfrm>
            <a:off x="9344026" y="5386389"/>
            <a:ext cx="327025" cy="282575"/>
          </a:xfrm>
          <a:prstGeom prst="rect">
            <a:avLst/>
          </a:prstGeom>
          <a:pattFill prst="pct30">
            <a:fgClr>
              <a:srgbClr val="C6DCF0"/>
            </a:fgClr>
            <a:bgClr>
              <a:srgbClr val="556F85"/>
            </a:bgClr>
          </a:pattFill>
          <a:ln w="0">
            <a:solidFill>
              <a:srgbClr val="7691A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9671051" y="5646739"/>
            <a:ext cx="320675" cy="22225"/>
          </a:xfrm>
          <a:prstGeom prst="rect">
            <a:avLst/>
          </a:prstGeom>
          <a:pattFill prst="pct30">
            <a:fgClr>
              <a:schemeClr val="accent6">
                <a:lumMod val="40000"/>
                <a:lumOff val="60000"/>
              </a:schemeClr>
            </a:fgClr>
            <a:bgClr>
              <a:schemeClr val="accent6">
                <a:lumMod val="60000"/>
                <a:lumOff val="40000"/>
              </a:schemeClr>
            </a:bgClr>
          </a:pattFill>
          <a:ln w="0">
            <a:solidFill>
              <a:srgbClr val="77915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36"/>
          <p:cNvSpPr>
            <a:spLocks noChangeArrowheads="1"/>
          </p:cNvSpPr>
          <p:nvPr/>
        </p:nvSpPr>
        <p:spPr bwMode="auto">
          <a:xfrm>
            <a:off x="9991726" y="5651501"/>
            <a:ext cx="327025" cy="17463"/>
          </a:xfrm>
          <a:prstGeom prst="rect">
            <a:avLst/>
          </a:prstGeom>
          <a:pattFill prst="pct30">
            <a:fgClr>
              <a:schemeClr val="accent4">
                <a:lumMod val="60000"/>
                <a:lumOff val="40000"/>
              </a:schemeClr>
            </a:fgClr>
            <a:bgClr>
              <a:schemeClr val="accent4">
                <a:lumMod val="75000"/>
              </a:schemeClr>
            </a:bgClr>
          </a:pattFill>
          <a:ln w="0">
            <a:solidFill>
              <a:srgbClr val="E9983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37"/>
          <p:cNvSpPr>
            <a:spLocks noChangeArrowheads="1"/>
          </p:cNvSpPr>
          <p:nvPr/>
        </p:nvSpPr>
        <p:spPr bwMode="auto">
          <a:xfrm>
            <a:off x="7570789" y="3717925"/>
            <a:ext cx="941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Top 1%</a:t>
            </a:r>
            <a:endParaRPr lang="en-US" altLang="en-US"/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 flipV="1">
            <a:off x="2393950" y="712788"/>
            <a:ext cx="0" cy="51054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H="1">
            <a:off x="2305050" y="5668963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40"/>
          <p:cNvSpPr>
            <a:spLocks noChangeArrowheads="1"/>
          </p:cNvSpPr>
          <p:nvPr/>
        </p:nvSpPr>
        <p:spPr bwMode="auto">
          <a:xfrm rot="16200000">
            <a:off x="2086942" y="5471726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H="1">
            <a:off x="2305050" y="4465638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 rot="16200000">
            <a:off x="2022822" y="42684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84" name="Line 43"/>
          <p:cNvSpPr>
            <a:spLocks noChangeShapeType="1"/>
          </p:cNvSpPr>
          <p:nvPr/>
        </p:nvSpPr>
        <p:spPr bwMode="auto">
          <a:xfrm flipH="1">
            <a:off x="2305050" y="3262313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44"/>
          <p:cNvSpPr>
            <a:spLocks noChangeArrowheads="1"/>
          </p:cNvSpPr>
          <p:nvPr/>
        </p:nvSpPr>
        <p:spPr bwMode="auto">
          <a:xfrm rot="16200000">
            <a:off x="2022822" y="3066664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40</a:t>
            </a:r>
            <a:endParaRPr lang="en-US" altLang="en-US"/>
          </a:p>
        </p:txBody>
      </p:sp>
      <p:sp>
        <p:nvSpPr>
          <p:cNvPr id="86" name="Line 45"/>
          <p:cNvSpPr>
            <a:spLocks noChangeShapeType="1"/>
          </p:cNvSpPr>
          <p:nvPr/>
        </p:nvSpPr>
        <p:spPr bwMode="auto">
          <a:xfrm flipH="1">
            <a:off x="2305050" y="2060575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46"/>
          <p:cNvSpPr>
            <a:spLocks noChangeArrowheads="1"/>
          </p:cNvSpPr>
          <p:nvPr/>
        </p:nvSpPr>
        <p:spPr bwMode="auto">
          <a:xfrm rot="16200000">
            <a:off x="2022822" y="1863339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</a:t>
            </a:r>
            <a:endParaRPr lang="en-US" altLang="en-US"/>
          </a:p>
        </p:txBody>
      </p:sp>
      <p:sp>
        <p:nvSpPr>
          <p:cNvPr id="88" name="Line 47"/>
          <p:cNvSpPr>
            <a:spLocks noChangeShapeType="1"/>
          </p:cNvSpPr>
          <p:nvPr/>
        </p:nvSpPr>
        <p:spPr bwMode="auto">
          <a:xfrm flipH="1">
            <a:off x="2305050" y="857250"/>
            <a:ext cx="8890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48"/>
          <p:cNvSpPr>
            <a:spLocks noChangeArrowheads="1"/>
          </p:cNvSpPr>
          <p:nvPr/>
        </p:nvSpPr>
        <p:spPr bwMode="auto">
          <a:xfrm rot="16200000">
            <a:off x="2022822" y="658426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80</a:t>
            </a:r>
            <a:endParaRPr lang="en-US" altLang="en-US"/>
          </a:p>
        </p:txBody>
      </p:sp>
      <p:sp>
        <p:nvSpPr>
          <p:cNvPr id="90" name="Rectangle 49"/>
          <p:cNvSpPr>
            <a:spLocks noChangeArrowheads="1"/>
          </p:cNvSpPr>
          <p:nvPr/>
        </p:nvSpPr>
        <p:spPr bwMode="auto">
          <a:xfrm rot="16200000">
            <a:off x="815702" y="3033326"/>
            <a:ext cx="20261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Percent of Students</a:t>
            </a:r>
            <a:endParaRPr lang="en-US" altLang="en-US"/>
          </a:p>
        </p:txBody>
      </p:sp>
      <p:sp>
        <p:nvSpPr>
          <p:cNvPr id="91" name="Line 50"/>
          <p:cNvSpPr>
            <a:spLocks noChangeShapeType="1"/>
          </p:cNvSpPr>
          <p:nvPr/>
        </p:nvSpPr>
        <p:spPr bwMode="auto">
          <a:xfrm>
            <a:off x="2393951" y="5818188"/>
            <a:ext cx="806926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Line 51"/>
          <p:cNvSpPr>
            <a:spLocks noChangeShapeType="1"/>
          </p:cNvSpPr>
          <p:nvPr/>
        </p:nvSpPr>
        <p:spPr bwMode="auto">
          <a:xfrm>
            <a:off x="3192462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52"/>
          <p:cNvSpPr>
            <a:spLocks noChangeArrowheads="1"/>
          </p:cNvSpPr>
          <p:nvPr/>
        </p:nvSpPr>
        <p:spPr bwMode="auto">
          <a:xfrm>
            <a:off x="3130550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</a:t>
            </a:r>
            <a:endParaRPr lang="en-US" altLang="en-US"/>
          </a:p>
        </p:txBody>
      </p:sp>
      <p:sp>
        <p:nvSpPr>
          <p:cNvPr id="94" name="Line 53"/>
          <p:cNvSpPr>
            <a:spLocks noChangeShapeType="1"/>
          </p:cNvSpPr>
          <p:nvPr/>
        </p:nvSpPr>
        <p:spPr bwMode="auto">
          <a:xfrm>
            <a:off x="4810125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54"/>
          <p:cNvSpPr>
            <a:spLocks noChangeArrowheads="1"/>
          </p:cNvSpPr>
          <p:nvPr/>
        </p:nvSpPr>
        <p:spPr bwMode="auto">
          <a:xfrm>
            <a:off x="4749800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</a:t>
            </a:r>
            <a:endParaRPr lang="en-US" altLang="en-US"/>
          </a:p>
        </p:txBody>
      </p:sp>
      <p:sp>
        <p:nvSpPr>
          <p:cNvPr id="96" name="Line 55"/>
          <p:cNvSpPr>
            <a:spLocks noChangeShapeType="1"/>
          </p:cNvSpPr>
          <p:nvPr/>
        </p:nvSpPr>
        <p:spPr bwMode="auto">
          <a:xfrm>
            <a:off x="6427788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Rectangle 56"/>
          <p:cNvSpPr>
            <a:spLocks noChangeArrowheads="1"/>
          </p:cNvSpPr>
          <p:nvPr/>
        </p:nvSpPr>
        <p:spPr bwMode="auto">
          <a:xfrm>
            <a:off x="6367463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</a:t>
            </a:r>
            <a:endParaRPr lang="en-US" altLang="en-US"/>
          </a:p>
        </p:txBody>
      </p:sp>
      <p:sp>
        <p:nvSpPr>
          <p:cNvPr id="98" name="Line 57"/>
          <p:cNvSpPr>
            <a:spLocks noChangeShapeType="1"/>
          </p:cNvSpPr>
          <p:nvPr/>
        </p:nvSpPr>
        <p:spPr bwMode="auto">
          <a:xfrm>
            <a:off x="8047038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ectangle 58"/>
          <p:cNvSpPr>
            <a:spLocks noChangeArrowheads="1"/>
          </p:cNvSpPr>
          <p:nvPr/>
        </p:nvSpPr>
        <p:spPr bwMode="auto">
          <a:xfrm>
            <a:off x="7985125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</a:t>
            </a:r>
            <a:endParaRPr lang="en-US" altLang="en-US"/>
          </a:p>
        </p:txBody>
      </p:sp>
      <p:sp>
        <p:nvSpPr>
          <p:cNvPr id="100" name="Line 59"/>
          <p:cNvSpPr>
            <a:spLocks noChangeShapeType="1"/>
          </p:cNvSpPr>
          <p:nvPr/>
        </p:nvSpPr>
        <p:spPr bwMode="auto">
          <a:xfrm>
            <a:off x="967105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Rectangle 60"/>
          <p:cNvSpPr>
            <a:spLocks noChangeArrowheads="1"/>
          </p:cNvSpPr>
          <p:nvPr/>
        </p:nvSpPr>
        <p:spPr bwMode="auto">
          <a:xfrm>
            <a:off x="9609138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5</a:t>
            </a:r>
            <a:endParaRPr lang="en-US" altLang="en-US"/>
          </a:p>
        </p:txBody>
      </p:sp>
      <p:sp>
        <p:nvSpPr>
          <p:cNvPr id="102" name="Rectangle 61"/>
          <p:cNvSpPr>
            <a:spLocks noChangeArrowheads="1"/>
          </p:cNvSpPr>
          <p:nvPr/>
        </p:nvSpPr>
        <p:spPr bwMode="auto">
          <a:xfrm>
            <a:off x="5241925" y="6249989"/>
            <a:ext cx="23467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Parent Income Quintile</a:t>
            </a:r>
            <a:endParaRPr lang="en-US" altLang="en-US"/>
          </a:p>
        </p:txBody>
      </p:sp>
      <p:sp>
        <p:nvSpPr>
          <p:cNvPr id="103" name="Rectangle 62"/>
          <p:cNvSpPr>
            <a:spLocks noChangeArrowheads="1"/>
          </p:cNvSpPr>
          <p:nvPr/>
        </p:nvSpPr>
        <p:spPr bwMode="auto">
          <a:xfrm>
            <a:off x="2493962" y="890588"/>
            <a:ext cx="863600" cy="227013"/>
          </a:xfrm>
          <a:prstGeom prst="rect">
            <a:avLst/>
          </a:prstGeom>
          <a:solidFill>
            <a:srgbClr val="7E2039"/>
          </a:solidFill>
          <a:ln w="0">
            <a:solidFill>
              <a:srgbClr val="7E2039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63"/>
          <p:cNvSpPr>
            <a:spLocks noChangeArrowheads="1"/>
          </p:cNvSpPr>
          <p:nvPr/>
        </p:nvSpPr>
        <p:spPr bwMode="auto">
          <a:xfrm>
            <a:off x="2493962" y="1211263"/>
            <a:ext cx="863600" cy="233363"/>
          </a:xfrm>
          <a:prstGeom prst="rect">
            <a:avLst/>
          </a:prstGeom>
          <a:solidFill>
            <a:srgbClr val="556F85"/>
          </a:solidFill>
          <a:ln w="0">
            <a:solidFill>
              <a:srgbClr val="556F8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64"/>
          <p:cNvSpPr>
            <a:spLocks noChangeArrowheads="1"/>
          </p:cNvSpPr>
          <p:nvPr/>
        </p:nvSpPr>
        <p:spPr bwMode="auto">
          <a:xfrm>
            <a:off x="2493962" y="1533526"/>
            <a:ext cx="863600" cy="233363"/>
          </a:xfrm>
          <a:prstGeom prst="rect">
            <a:avLst/>
          </a:prstGeom>
          <a:solidFill>
            <a:srgbClr val="97AC82"/>
          </a:solidFill>
          <a:ln w="0">
            <a:solidFill>
              <a:srgbClr val="809D6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65"/>
          <p:cNvSpPr>
            <a:spLocks noChangeArrowheads="1"/>
          </p:cNvSpPr>
          <p:nvPr/>
        </p:nvSpPr>
        <p:spPr bwMode="auto">
          <a:xfrm>
            <a:off x="2493962" y="1860551"/>
            <a:ext cx="863600" cy="227013"/>
          </a:xfrm>
          <a:prstGeom prst="rect">
            <a:avLst/>
          </a:prstGeom>
          <a:solidFill>
            <a:srgbClr val="F4CB9A"/>
          </a:solidFill>
          <a:ln w="0">
            <a:solidFill>
              <a:srgbClr val="E6E6E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66"/>
          <p:cNvSpPr>
            <a:spLocks noChangeArrowheads="1"/>
          </p:cNvSpPr>
          <p:nvPr/>
        </p:nvSpPr>
        <p:spPr bwMode="auto">
          <a:xfrm>
            <a:off x="3497263" y="884238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Harvard University</a:t>
            </a:r>
            <a:endParaRPr lang="en-US" altLang="en-US"/>
          </a:p>
        </p:txBody>
      </p:sp>
      <p:sp>
        <p:nvSpPr>
          <p:cNvPr id="108" name="Rectangle 67"/>
          <p:cNvSpPr>
            <a:spLocks noChangeArrowheads="1"/>
          </p:cNvSpPr>
          <p:nvPr/>
        </p:nvSpPr>
        <p:spPr bwMode="auto">
          <a:xfrm>
            <a:off x="3497262" y="1206501"/>
            <a:ext cx="12952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UC Berkeley</a:t>
            </a:r>
            <a:endParaRPr lang="en-US" altLang="en-US"/>
          </a:p>
        </p:txBody>
      </p:sp>
      <p:sp>
        <p:nvSpPr>
          <p:cNvPr id="109" name="Rectangle 68"/>
          <p:cNvSpPr>
            <a:spLocks noChangeArrowheads="1"/>
          </p:cNvSpPr>
          <p:nvPr/>
        </p:nvSpPr>
        <p:spPr bwMode="auto">
          <a:xfrm>
            <a:off x="3497262" y="1527176"/>
            <a:ext cx="19537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SUNY-Stony Brook</a:t>
            </a:r>
            <a:endParaRPr lang="en-US" altLang="en-US"/>
          </a:p>
        </p:txBody>
      </p:sp>
      <p:sp>
        <p:nvSpPr>
          <p:cNvPr id="110" name="Rectangle 69"/>
          <p:cNvSpPr>
            <a:spLocks noChangeArrowheads="1"/>
          </p:cNvSpPr>
          <p:nvPr/>
        </p:nvSpPr>
        <p:spPr bwMode="auto">
          <a:xfrm>
            <a:off x="3497263" y="1854201"/>
            <a:ext cx="30008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Glendale Community College</a:t>
            </a:r>
            <a:endParaRPr lang="en-US" altLang="en-US"/>
          </a:p>
        </p:txBody>
      </p:sp>
      <p:sp>
        <p:nvSpPr>
          <p:cNvPr id="111" name="Rectangle 70"/>
          <p:cNvSpPr>
            <a:spLocks noChangeArrowheads="1"/>
          </p:cNvSpPr>
          <p:nvPr/>
        </p:nvSpPr>
        <p:spPr bwMode="auto">
          <a:xfrm>
            <a:off x="6384925" y="381001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8458200" y="4114800"/>
            <a:ext cx="685800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92"/>
          <p:cNvSpPr txBox="1"/>
          <p:nvPr/>
        </p:nvSpPr>
        <p:spPr>
          <a:xfrm>
            <a:off x="1524134" y="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1E2D53"/>
                </a:solidFill>
                <a:latin typeface="Arial"/>
                <a:cs typeface="Arial"/>
              </a:rPr>
              <a:t>Parent Income Distributions by Quintile for 1980-82 Birth Cohorts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1E2D53"/>
                </a:solidFill>
                <a:latin typeface="Arial"/>
                <a:cs typeface="Arial"/>
              </a:rPr>
              <a:t>At Selected Colleges</a:t>
            </a:r>
          </a:p>
        </p:txBody>
      </p:sp>
    </p:spTree>
    <p:extLst>
      <p:ext uri="{BB962C8B-B14F-4D97-AF65-F5344CB8AC3E}">
        <p14:creationId xmlns:p14="http://schemas.microsoft.com/office/powerpoint/2010/main" val="248544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19237" y="98425"/>
            <a:ext cx="9153526" cy="666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0" y="107951"/>
            <a:ext cx="9139238" cy="66468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28825" y="712788"/>
            <a:ext cx="8434388" cy="510540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2665412" y="57245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2665412" y="55911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2665412" y="54578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2665412" y="532447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2665412" y="519112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2665412" y="505936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2665412" y="492601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2665412" y="479266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2665412" y="465931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2665412" y="452596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2665412" y="439420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2665412" y="426085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2665412" y="412750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2665412" y="3994150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2665412" y="3860800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2665412" y="3729039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2665412" y="3595689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2665412" y="3467100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2665412" y="33353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V="1">
            <a:off x="2665412" y="320198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V="1">
            <a:off x="2665412" y="30686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2665412" y="293528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V="1">
            <a:off x="2665412" y="28019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V="1">
            <a:off x="2665412" y="26701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8" name="Line 32"/>
          <p:cNvSpPr>
            <a:spLocks noChangeShapeType="1"/>
          </p:cNvSpPr>
          <p:nvPr/>
        </p:nvSpPr>
        <p:spPr bwMode="auto">
          <a:xfrm flipV="1">
            <a:off x="2665412" y="25368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9" name="Line 33"/>
          <p:cNvSpPr>
            <a:spLocks noChangeShapeType="1"/>
          </p:cNvSpPr>
          <p:nvPr/>
        </p:nvSpPr>
        <p:spPr bwMode="auto">
          <a:xfrm flipV="1">
            <a:off x="2665412" y="24034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1" name="Line 34"/>
          <p:cNvSpPr>
            <a:spLocks noChangeShapeType="1"/>
          </p:cNvSpPr>
          <p:nvPr/>
        </p:nvSpPr>
        <p:spPr bwMode="auto">
          <a:xfrm flipV="1">
            <a:off x="2665412" y="227012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" name="Line 35"/>
          <p:cNvSpPr>
            <a:spLocks noChangeShapeType="1"/>
          </p:cNvSpPr>
          <p:nvPr/>
        </p:nvSpPr>
        <p:spPr bwMode="auto">
          <a:xfrm flipV="1">
            <a:off x="2665412" y="213677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" name="Line 36"/>
          <p:cNvSpPr>
            <a:spLocks noChangeShapeType="1"/>
          </p:cNvSpPr>
          <p:nvPr/>
        </p:nvSpPr>
        <p:spPr bwMode="auto">
          <a:xfrm flipV="1">
            <a:off x="2665412" y="200501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6" name="Line 37"/>
          <p:cNvSpPr>
            <a:spLocks noChangeShapeType="1"/>
          </p:cNvSpPr>
          <p:nvPr/>
        </p:nvSpPr>
        <p:spPr bwMode="auto">
          <a:xfrm flipV="1">
            <a:off x="2665412" y="187166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7" name="Line 38"/>
          <p:cNvSpPr>
            <a:spLocks noChangeShapeType="1"/>
          </p:cNvSpPr>
          <p:nvPr/>
        </p:nvSpPr>
        <p:spPr bwMode="auto">
          <a:xfrm flipV="1">
            <a:off x="2665412" y="173831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4" name="Line 39"/>
          <p:cNvSpPr>
            <a:spLocks noChangeShapeType="1"/>
          </p:cNvSpPr>
          <p:nvPr/>
        </p:nvSpPr>
        <p:spPr bwMode="auto">
          <a:xfrm flipV="1">
            <a:off x="2665412" y="160496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" name="Line 40"/>
          <p:cNvSpPr>
            <a:spLocks noChangeShapeType="1"/>
          </p:cNvSpPr>
          <p:nvPr/>
        </p:nvSpPr>
        <p:spPr bwMode="auto">
          <a:xfrm flipV="1">
            <a:off x="2665412" y="147161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" name="Line 47"/>
          <p:cNvSpPr>
            <a:spLocks noChangeShapeType="1"/>
          </p:cNvSpPr>
          <p:nvPr/>
        </p:nvSpPr>
        <p:spPr bwMode="auto">
          <a:xfrm flipV="1">
            <a:off x="3413125" y="57245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Line 48"/>
          <p:cNvSpPr>
            <a:spLocks noChangeShapeType="1"/>
          </p:cNvSpPr>
          <p:nvPr/>
        </p:nvSpPr>
        <p:spPr bwMode="auto">
          <a:xfrm flipV="1">
            <a:off x="3413125" y="55911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Line 49"/>
          <p:cNvSpPr>
            <a:spLocks noChangeShapeType="1"/>
          </p:cNvSpPr>
          <p:nvPr/>
        </p:nvSpPr>
        <p:spPr bwMode="auto">
          <a:xfrm flipV="1">
            <a:off x="3413125" y="54578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Line 50"/>
          <p:cNvSpPr>
            <a:spLocks noChangeShapeType="1"/>
          </p:cNvSpPr>
          <p:nvPr/>
        </p:nvSpPr>
        <p:spPr bwMode="auto">
          <a:xfrm flipV="1">
            <a:off x="3413125" y="532447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Line 51"/>
          <p:cNvSpPr>
            <a:spLocks noChangeShapeType="1"/>
          </p:cNvSpPr>
          <p:nvPr/>
        </p:nvSpPr>
        <p:spPr bwMode="auto">
          <a:xfrm flipV="1">
            <a:off x="3413125" y="519112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Line 52"/>
          <p:cNvSpPr>
            <a:spLocks noChangeShapeType="1"/>
          </p:cNvSpPr>
          <p:nvPr/>
        </p:nvSpPr>
        <p:spPr bwMode="auto">
          <a:xfrm flipV="1">
            <a:off x="3413125" y="505936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Line 53"/>
          <p:cNvSpPr>
            <a:spLocks noChangeShapeType="1"/>
          </p:cNvSpPr>
          <p:nvPr/>
        </p:nvSpPr>
        <p:spPr bwMode="auto">
          <a:xfrm flipV="1">
            <a:off x="3413125" y="492601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Line 54"/>
          <p:cNvSpPr>
            <a:spLocks noChangeShapeType="1"/>
          </p:cNvSpPr>
          <p:nvPr/>
        </p:nvSpPr>
        <p:spPr bwMode="auto">
          <a:xfrm flipV="1">
            <a:off x="3413125" y="479266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Line 55"/>
          <p:cNvSpPr>
            <a:spLocks noChangeShapeType="1"/>
          </p:cNvSpPr>
          <p:nvPr/>
        </p:nvSpPr>
        <p:spPr bwMode="auto">
          <a:xfrm flipV="1">
            <a:off x="3413125" y="465931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Line 56"/>
          <p:cNvSpPr>
            <a:spLocks noChangeShapeType="1"/>
          </p:cNvSpPr>
          <p:nvPr/>
        </p:nvSpPr>
        <p:spPr bwMode="auto">
          <a:xfrm flipV="1">
            <a:off x="3413125" y="452596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8" name="Line 57"/>
          <p:cNvSpPr>
            <a:spLocks noChangeShapeType="1"/>
          </p:cNvSpPr>
          <p:nvPr/>
        </p:nvSpPr>
        <p:spPr bwMode="auto">
          <a:xfrm flipV="1">
            <a:off x="3413125" y="439420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9" name="Line 58"/>
          <p:cNvSpPr>
            <a:spLocks noChangeShapeType="1"/>
          </p:cNvSpPr>
          <p:nvPr/>
        </p:nvSpPr>
        <p:spPr bwMode="auto">
          <a:xfrm flipV="1">
            <a:off x="3413125" y="426085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0" name="Line 59"/>
          <p:cNvSpPr>
            <a:spLocks noChangeShapeType="1"/>
          </p:cNvSpPr>
          <p:nvPr/>
        </p:nvSpPr>
        <p:spPr bwMode="auto">
          <a:xfrm flipV="1">
            <a:off x="3413125" y="412750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1" name="Line 60"/>
          <p:cNvSpPr>
            <a:spLocks noChangeShapeType="1"/>
          </p:cNvSpPr>
          <p:nvPr/>
        </p:nvSpPr>
        <p:spPr bwMode="auto">
          <a:xfrm flipV="1">
            <a:off x="3413125" y="3994150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2" name="Line 61"/>
          <p:cNvSpPr>
            <a:spLocks noChangeShapeType="1"/>
          </p:cNvSpPr>
          <p:nvPr/>
        </p:nvSpPr>
        <p:spPr bwMode="auto">
          <a:xfrm flipV="1">
            <a:off x="3413125" y="3860800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3" name="Line 62"/>
          <p:cNvSpPr>
            <a:spLocks noChangeShapeType="1"/>
          </p:cNvSpPr>
          <p:nvPr/>
        </p:nvSpPr>
        <p:spPr bwMode="auto">
          <a:xfrm flipV="1">
            <a:off x="3413125" y="3729039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" name="Line 63"/>
          <p:cNvSpPr>
            <a:spLocks noChangeShapeType="1"/>
          </p:cNvSpPr>
          <p:nvPr/>
        </p:nvSpPr>
        <p:spPr bwMode="auto">
          <a:xfrm flipV="1">
            <a:off x="3413125" y="3595689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" name="Line 64"/>
          <p:cNvSpPr>
            <a:spLocks noChangeShapeType="1"/>
          </p:cNvSpPr>
          <p:nvPr/>
        </p:nvSpPr>
        <p:spPr bwMode="auto">
          <a:xfrm flipV="1">
            <a:off x="3413125" y="3467100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" name="Line 65"/>
          <p:cNvSpPr>
            <a:spLocks noChangeShapeType="1"/>
          </p:cNvSpPr>
          <p:nvPr/>
        </p:nvSpPr>
        <p:spPr bwMode="auto">
          <a:xfrm flipV="1">
            <a:off x="3413125" y="33353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" name="Line 66"/>
          <p:cNvSpPr>
            <a:spLocks noChangeShapeType="1"/>
          </p:cNvSpPr>
          <p:nvPr/>
        </p:nvSpPr>
        <p:spPr bwMode="auto">
          <a:xfrm flipV="1">
            <a:off x="3413125" y="320198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" name="Line 67"/>
          <p:cNvSpPr>
            <a:spLocks noChangeShapeType="1"/>
          </p:cNvSpPr>
          <p:nvPr/>
        </p:nvSpPr>
        <p:spPr bwMode="auto">
          <a:xfrm flipV="1">
            <a:off x="3413125" y="30686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" name="Line 68"/>
          <p:cNvSpPr>
            <a:spLocks noChangeShapeType="1"/>
          </p:cNvSpPr>
          <p:nvPr/>
        </p:nvSpPr>
        <p:spPr bwMode="auto">
          <a:xfrm flipV="1">
            <a:off x="3413125" y="293528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0" name="Line 69"/>
          <p:cNvSpPr>
            <a:spLocks noChangeShapeType="1"/>
          </p:cNvSpPr>
          <p:nvPr/>
        </p:nvSpPr>
        <p:spPr bwMode="auto">
          <a:xfrm flipV="1">
            <a:off x="3413125" y="28019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" name="Line 70"/>
          <p:cNvSpPr>
            <a:spLocks noChangeShapeType="1"/>
          </p:cNvSpPr>
          <p:nvPr/>
        </p:nvSpPr>
        <p:spPr bwMode="auto">
          <a:xfrm flipV="1">
            <a:off x="3413125" y="26701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2" name="Line 71"/>
          <p:cNvSpPr>
            <a:spLocks noChangeShapeType="1"/>
          </p:cNvSpPr>
          <p:nvPr/>
        </p:nvSpPr>
        <p:spPr bwMode="auto">
          <a:xfrm flipV="1">
            <a:off x="3413125" y="25368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3" name="Line 72"/>
          <p:cNvSpPr>
            <a:spLocks noChangeShapeType="1"/>
          </p:cNvSpPr>
          <p:nvPr/>
        </p:nvSpPr>
        <p:spPr bwMode="auto">
          <a:xfrm flipV="1">
            <a:off x="3413125" y="24034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" name="Line 73"/>
          <p:cNvSpPr>
            <a:spLocks noChangeShapeType="1"/>
          </p:cNvSpPr>
          <p:nvPr/>
        </p:nvSpPr>
        <p:spPr bwMode="auto">
          <a:xfrm flipV="1">
            <a:off x="3413125" y="227012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" name="Line 74"/>
          <p:cNvSpPr>
            <a:spLocks noChangeShapeType="1"/>
          </p:cNvSpPr>
          <p:nvPr/>
        </p:nvSpPr>
        <p:spPr bwMode="auto">
          <a:xfrm flipV="1">
            <a:off x="3413125" y="213677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" name="Line 75"/>
          <p:cNvSpPr>
            <a:spLocks noChangeShapeType="1"/>
          </p:cNvSpPr>
          <p:nvPr/>
        </p:nvSpPr>
        <p:spPr bwMode="auto">
          <a:xfrm flipV="1">
            <a:off x="3413125" y="200501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7" name="Line 86"/>
          <p:cNvSpPr>
            <a:spLocks noChangeShapeType="1"/>
          </p:cNvSpPr>
          <p:nvPr/>
        </p:nvSpPr>
        <p:spPr bwMode="auto">
          <a:xfrm flipV="1">
            <a:off x="4976812" y="57245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8" name="Line 87"/>
          <p:cNvSpPr>
            <a:spLocks noChangeShapeType="1"/>
          </p:cNvSpPr>
          <p:nvPr/>
        </p:nvSpPr>
        <p:spPr bwMode="auto">
          <a:xfrm flipV="1">
            <a:off x="4976812" y="55911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9" name="Line 88"/>
          <p:cNvSpPr>
            <a:spLocks noChangeShapeType="1"/>
          </p:cNvSpPr>
          <p:nvPr/>
        </p:nvSpPr>
        <p:spPr bwMode="auto">
          <a:xfrm flipV="1">
            <a:off x="4976812" y="54578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0" name="Line 89"/>
          <p:cNvSpPr>
            <a:spLocks noChangeShapeType="1"/>
          </p:cNvSpPr>
          <p:nvPr/>
        </p:nvSpPr>
        <p:spPr bwMode="auto">
          <a:xfrm flipV="1">
            <a:off x="4976812" y="532447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1" name="Line 90"/>
          <p:cNvSpPr>
            <a:spLocks noChangeShapeType="1"/>
          </p:cNvSpPr>
          <p:nvPr/>
        </p:nvSpPr>
        <p:spPr bwMode="auto">
          <a:xfrm flipV="1">
            <a:off x="4976812" y="5191125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2" name="Line 91"/>
          <p:cNvSpPr>
            <a:spLocks noChangeShapeType="1"/>
          </p:cNvSpPr>
          <p:nvPr/>
        </p:nvSpPr>
        <p:spPr bwMode="auto">
          <a:xfrm flipV="1">
            <a:off x="4976812" y="505936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3" name="Line 92"/>
          <p:cNvSpPr>
            <a:spLocks noChangeShapeType="1"/>
          </p:cNvSpPr>
          <p:nvPr/>
        </p:nvSpPr>
        <p:spPr bwMode="auto">
          <a:xfrm flipV="1">
            <a:off x="4976812" y="492601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4" name="Line 93"/>
          <p:cNvSpPr>
            <a:spLocks noChangeShapeType="1"/>
          </p:cNvSpPr>
          <p:nvPr/>
        </p:nvSpPr>
        <p:spPr bwMode="auto">
          <a:xfrm flipV="1">
            <a:off x="4976812" y="4792664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" name="Line 94"/>
          <p:cNvSpPr>
            <a:spLocks noChangeShapeType="1"/>
          </p:cNvSpPr>
          <p:nvPr/>
        </p:nvSpPr>
        <p:spPr bwMode="auto">
          <a:xfrm flipV="1">
            <a:off x="4976812" y="465931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" name="Line 95"/>
          <p:cNvSpPr>
            <a:spLocks noChangeShapeType="1"/>
          </p:cNvSpPr>
          <p:nvPr/>
        </p:nvSpPr>
        <p:spPr bwMode="auto">
          <a:xfrm flipV="1">
            <a:off x="4976812" y="4525963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7" name="Line 96"/>
          <p:cNvSpPr>
            <a:spLocks noChangeShapeType="1"/>
          </p:cNvSpPr>
          <p:nvPr/>
        </p:nvSpPr>
        <p:spPr bwMode="auto">
          <a:xfrm flipV="1">
            <a:off x="4976812" y="439420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8" name="Line 97"/>
          <p:cNvSpPr>
            <a:spLocks noChangeShapeType="1"/>
          </p:cNvSpPr>
          <p:nvPr/>
        </p:nvSpPr>
        <p:spPr bwMode="auto">
          <a:xfrm flipV="1">
            <a:off x="4976812" y="426085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9" name="Line 98"/>
          <p:cNvSpPr>
            <a:spLocks noChangeShapeType="1"/>
          </p:cNvSpPr>
          <p:nvPr/>
        </p:nvSpPr>
        <p:spPr bwMode="auto">
          <a:xfrm flipV="1">
            <a:off x="4976812" y="4127501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0" name="Line 99"/>
          <p:cNvSpPr>
            <a:spLocks noChangeShapeType="1"/>
          </p:cNvSpPr>
          <p:nvPr/>
        </p:nvSpPr>
        <p:spPr bwMode="auto">
          <a:xfrm flipV="1">
            <a:off x="4976812" y="3994150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1" name="Line 100"/>
          <p:cNvSpPr>
            <a:spLocks noChangeShapeType="1"/>
          </p:cNvSpPr>
          <p:nvPr/>
        </p:nvSpPr>
        <p:spPr bwMode="auto">
          <a:xfrm flipV="1">
            <a:off x="4976812" y="3860800"/>
            <a:ext cx="0" cy="9525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2" name="Line 101"/>
          <p:cNvSpPr>
            <a:spLocks noChangeShapeType="1"/>
          </p:cNvSpPr>
          <p:nvPr/>
        </p:nvSpPr>
        <p:spPr bwMode="auto">
          <a:xfrm flipV="1">
            <a:off x="4976812" y="3729039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3" name="Line 102"/>
          <p:cNvSpPr>
            <a:spLocks noChangeShapeType="1"/>
          </p:cNvSpPr>
          <p:nvPr/>
        </p:nvSpPr>
        <p:spPr bwMode="auto">
          <a:xfrm flipV="1">
            <a:off x="4976812" y="3595689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" name="Line 103"/>
          <p:cNvSpPr>
            <a:spLocks noChangeShapeType="1"/>
          </p:cNvSpPr>
          <p:nvPr/>
        </p:nvSpPr>
        <p:spPr bwMode="auto">
          <a:xfrm flipV="1">
            <a:off x="4976812" y="3467100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" name="Line 104"/>
          <p:cNvSpPr>
            <a:spLocks noChangeShapeType="1"/>
          </p:cNvSpPr>
          <p:nvPr/>
        </p:nvSpPr>
        <p:spPr bwMode="auto">
          <a:xfrm flipV="1">
            <a:off x="4976812" y="33353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" name="Line 105"/>
          <p:cNvSpPr>
            <a:spLocks noChangeShapeType="1"/>
          </p:cNvSpPr>
          <p:nvPr/>
        </p:nvSpPr>
        <p:spPr bwMode="auto">
          <a:xfrm flipV="1">
            <a:off x="4976812" y="320198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" name="Line 106"/>
          <p:cNvSpPr>
            <a:spLocks noChangeShapeType="1"/>
          </p:cNvSpPr>
          <p:nvPr/>
        </p:nvSpPr>
        <p:spPr bwMode="auto">
          <a:xfrm flipV="1">
            <a:off x="4976812" y="30686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" name="Line 107"/>
          <p:cNvSpPr>
            <a:spLocks noChangeShapeType="1"/>
          </p:cNvSpPr>
          <p:nvPr/>
        </p:nvSpPr>
        <p:spPr bwMode="auto">
          <a:xfrm flipV="1">
            <a:off x="4976812" y="293528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" name="Line 108"/>
          <p:cNvSpPr>
            <a:spLocks noChangeShapeType="1"/>
          </p:cNvSpPr>
          <p:nvPr/>
        </p:nvSpPr>
        <p:spPr bwMode="auto">
          <a:xfrm flipV="1">
            <a:off x="4976812" y="2801938"/>
            <a:ext cx="0" cy="88900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" name="Line 109"/>
          <p:cNvSpPr>
            <a:spLocks noChangeShapeType="1"/>
          </p:cNvSpPr>
          <p:nvPr/>
        </p:nvSpPr>
        <p:spPr bwMode="auto">
          <a:xfrm flipV="1">
            <a:off x="4976812" y="267017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" name="Line 110"/>
          <p:cNvSpPr>
            <a:spLocks noChangeShapeType="1"/>
          </p:cNvSpPr>
          <p:nvPr/>
        </p:nvSpPr>
        <p:spPr bwMode="auto">
          <a:xfrm flipV="1">
            <a:off x="4976812" y="2536826"/>
            <a:ext cx="0" cy="93663"/>
          </a:xfrm>
          <a:prstGeom prst="line">
            <a:avLst/>
          </a:prstGeom>
          <a:noFill/>
          <a:ln w="22225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" name="Freeform 125"/>
          <p:cNvSpPr>
            <a:spLocks/>
          </p:cNvSpPr>
          <p:nvPr/>
        </p:nvSpPr>
        <p:spPr bwMode="auto">
          <a:xfrm>
            <a:off x="2322512" y="1971676"/>
            <a:ext cx="7996238" cy="3846513"/>
          </a:xfrm>
          <a:custGeom>
            <a:avLst/>
            <a:gdLst>
              <a:gd name="T0" fmla="*/ 19 w 1443"/>
              <a:gd name="T1" fmla="*/ 359 h 694"/>
              <a:gd name="T2" fmla="*/ 43 w 1443"/>
              <a:gd name="T3" fmla="*/ 232 h 694"/>
              <a:gd name="T4" fmla="*/ 67 w 1443"/>
              <a:gd name="T5" fmla="*/ 121 h 694"/>
              <a:gd name="T6" fmla="*/ 92 w 1443"/>
              <a:gd name="T7" fmla="*/ 40 h 694"/>
              <a:gd name="T8" fmla="*/ 116 w 1443"/>
              <a:gd name="T9" fmla="*/ 2 h 694"/>
              <a:gd name="T10" fmla="*/ 140 w 1443"/>
              <a:gd name="T11" fmla="*/ 9 h 694"/>
              <a:gd name="T12" fmla="*/ 164 w 1443"/>
              <a:gd name="T13" fmla="*/ 55 h 694"/>
              <a:gd name="T14" fmla="*/ 188 w 1443"/>
              <a:gd name="T15" fmla="*/ 99 h 694"/>
              <a:gd name="T16" fmla="*/ 212 w 1443"/>
              <a:gd name="T17" fmla="*/ 142 h 694"/>
              <a:gd name="T18" fmla="*/ 236 w 1443"/>
              <a:gd name="T19" fmla="*/ 189 h 694"/>
              <a:gd name="T20" fmla="*/ 260 w 1443"/>
              <a:gd name="T21" fmla="*/ 229 h 694"/>
              <a:gd name="T22" fmla="*/ 285 w 1443"/>
              <a:gd name="T23" fmla="*/ 270 h 694"/>
              <a:gd name="T24" fmla="*/ 309 w 1443"/>
              <a:gd name="T25" fmla="*/ 312 h 694"/>
              <a:gd name="T26" fmla="*/ 333 w 1443"/>
              <a:gd name="T27" fmla="*/ 355 h 694"/>
              <a:gd name="T28" fmla="*/ 357 w 1443"/>
              <a:gd name="T29" fmla="*/ 392 h 694"/>
              <a:gd name="T30" fmla="*/ 381 w 1443"/>
              <a:gd name="T31" fmla="*/ 431 h 694"/>
              <a:gd name="T32" fmla="*/ 405 w 1443"/>
              <a:gd name="T33" fmla="*/ 467 h 694"/>
              <a:gd name="T34" fmla="*/ 429 w 1443"/>
              <a:gd name="T35" fmla="*/ 495 h 694"/>
              <a:gd name="T36" fmla="*/ 453 w 1443"/>
              <a:gd name="T37" fmla="*/ 525 h 694"/>
              <a:gd name="T38" fmla="*/ 478 w 1443"/>
              <a:gd name="T39" fmla="*/ 548 h 694"/>
              <a:gd name="T40" fmla="*/ 502 w 1443"/>
              <a:gd name="T41" fmla="*/ 570 h 694"/>
              <a:gd name="T42" fmla="*/ 526 w 1443"/>
              <a:gd name="T43" fmla="*/ 590 h 694"/>
              <a:gd name="T44" fmla="*/ 550 w 1443"/>
              <a:gd name="T45" fmla="*/ 606 h 694"/>
              <a:gd name="T46" fmla="*/ 574 w 1443"/>
              <a:gd name="T47" fmla="*/ 613 h 694"/>
              <a:gd name="T48" fmla="*/ 598 w 1443"/>
              <a:gd name="T49" fmla="*/ 621 h 694"/>
              <a:gd name="T50" fmla="*/ 622 w 1443"/>
              <a:gd name="T51" fmla="*/ 630 h 694"/>
              <a:gd name="T52" fmla="*/ 646 w 1443"/>
              <a:gd name="T53" fmla="*/ 635 h 694"/>
              <a:gd name="T54" fmla="*/ 671 w 1443"/>
              <a:gd name="T55" fmla="*/ 641 h 694"/>
              <a:gd name="T56" fmla="*/ 695 w 1443"/>
              <a:gd name="T57" fmla="*/ 646 h 694"/>
              <a:gd name="T58" fmla="*/ 719 w 1443"/>
              <a:gd name="T59" fmla="*/ 653 h 694"/>
              <a:gd name="T60" fmla="*/ 743 w 1443"/>
              <a:gd name="T61" fmla="*/ 662 h 694"/>
              <a:gd name="T62" fmla="*/ 767 w 1443"/>
              <a:gd name="T63" fmla="*/ 669 h 694"/>
              <a:gd name="T64" fmla="*/ 791 w 1443"/>
              <a:gd name="T65" fmla="*/ 672 h 694"/>
              <a:gd name="T66" fmla="*/ 815 w 1443"/>
              <a:gd name="T67" fmla="*/ 675 h 694"/>
              <a:gd name="T68" fmla="*/ 839 w 1443"/>
              <a:gd name="T69" fmla="*/ 679 h 694"/>
              <a:gd name="T70" fmla="*/ 864 w 1443"/>
              <a:gd name="T71" fmla="*/ 681 h 694"/>
              <a:gd name="T72" fmla="*/ 888 w 1443"/>
              <a:gd name="T73" fmla="*/ 681 h 694"/>
              <a:gd name="T74" fmla="*/ 912 w 1443"/>
              <a:gd name="T75" fmla="*/ 682 h 694"/>
              <a:gd name="T76" fmla="*/ 936 w 1443"/>
              <a:gd name="T77" fmla="*/ 682 h 694"/>
              <a:gd name="T78" fmla="*/ 960 w 1443"/>
              <a:gd name="T79" fmla="*/ 682 h 694"/>
              <a:gd name="T80" fmla="*/ 984 w 1443"/>
              <a:gd name="T81" fmla="*/ 683 h 694"/>
              <a:gd name="T82" fmla="*/ 1008 w 1443"/>
              <a:gd name="T83" fmla="*/ 684 h 694"/>
              <a:gd name="T84" fmla="*/ 1032 w 1443"/>
              <a:gd name="T85" fmla="*/ 685 h 694"/>
              <a:gd name="T86" fmla="*/ 1057 w 1443"/>
              <a:gd name="T87" fmla="*/ 686 h 694"/>
              <a:gd name="T88" fmla="*/ 1081 w 1443"/>
              <a:gd name="T89" fmla="*/ 688 h 694"/>
              <a:gd name="T90" fmla="*/ 1105 w 1443"/>
              <a:gd name="T91" fmla="*/ 690 h 694"/>
              <a:gd name="T92" fmla="*/ 1129 w 1443"/>
              <a:gd name="T93" fmla="*/ 691 h 694"/>
              <a:gd name="T94" fmla="*/ 1153 w 1443"/>
              <a:gd name="T95" fmla="*/ 691 h 694"/>
              <a:gd name="T96" fmla="*/ 1177 w 1443"/>
              <a:gd name="T97" fmla="*/ 692 h 694"/>
              <a:gd name="T98" fmla="*/ 1201 w 1443"/>
              <a:gd name="T99" fmla="*/ 692 h 694"/>
              <a:gd name="T100" fmla="*/ 1225 w 1443"/>
              <a:gd name="T101" fmla="*/ 692 h 694"/>
              <a:gd name="T102" fmla="*/ 1250 w 1443"/>
              <a:gd name="T103" fmla="*/ 692 h 694"/>
              <a:gd name="T104" fmla="*/ 1274 w 1443"/>
              <a:gd name="T105" fmla="*/ 693 h 694"/>
              <a:gd name="T106" fmla="*/ 1298 w 1443"/>
              <a:gd name="T107" fmla="*/ 693 h 694"/>
              <a:gd name="T108" fmla="*/ 1322 w 1443"/>
              <a:gd name="T109" fmla="*/ 693 h 694"/>
              <a:gd name="T110" fmla="*/ 1346 w 1443"/>
              <a:gd name="T111" fmla="*/ 694 h 694"/>
              <a:gd name="T112" fmla="*/ 1370 w 1443"/>
              <a:gd name="T113" fmla="*/ 694 h 694"/>
              <a:gd name="T114" fmla="*/ 1394 w 1443"/>
              <a:gd name="T115" fmla="*/ 694 h 694"/>
              <a:gd name="T116" fmla="*/ 1418 w 1443"/>
              <a:gd name="T117" fmla="*/ 694 h 694"/>
              <a:gd name="T118" fmla="*/ 1443 w 1443"/>
              <a:gd name="T119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43" h="694">
                <a:moveTo>
                  <a:pt x="0" y="457"/>
                </a:moveTo>
                <a:lnTo>
                  <a:pt x="5" y="433"/>
                </a:lnTo>
                <a:lnTo>
                  <a:pt x="10" y="409"/>
                </a:lnTo>
                <a:lnTo>
                  <a:pt x="14" y="384"/>
                </a:lnTo>
                <a:lnTo>
                  <a:pt x="19" y="359"/>
                </a:lnTo>
                <a:lnTo>
                  <a:pt x="24" y="333"/>
                </a:lnTo>
                <a:lnTo>
                  <a:pt x="29" y="307"/>
                </a:lnTo>
                <a:lnTo>
                  <a:pt x="34" y="281"/>
                </a:lnTo>
                <a:lnTo>
                  <a:pt x="39" y="256"/>
                </a:lnTo>
                <a:lnTo>
                  <a:pt x="43" y="232"/>
                </a:lnTo>
                <a:lnTo>
                  <a:pt x="48" y="209"/>
                </a:lnTo>
                <a:lnTo>
                  <a:pt x="53" y="186"/>
                </a:lnTo>
                <a:lnTo>
                  <a:pt x="58" y="163"/>
                </a:lnTo>
                <a:lnTo>
                  <a:pt x="63" y="141"/>
                </a:lnTo>
                <a:lnTo>
                  <a:pt x="67" y="121"/>
                </a:lnTo>
                <a:lnTo>
                  <a:pt x="72" y="102"/>
                </a:lnTo>
                <a:lnTo>
                  <a:pt x="77" y="84"/>
                </a:lnTo>
                <a:lnTo>
                  <a:pt x="82" y="68"/>
                </a:lnTo>
                <a:lnTo>
                  <a:pt x="87" y="53"/>
                </a:lnTo>
                <a:lnTo>
                  <a:pt x="92" y="40"/>
                </a:lnTo>
                <a:lnTo>
                  <a:pt x="96" y="29"/>
                </a:lnTo>
                <a:lnTo>
                  <a:pt x="101" y="19"/>
                </a:lnTo>
                <a:lnTo>
                  <a:pt x="106" y="11"/>
                </a:lnTo>
                <a:lnTo>
                  <a:pt x="111" y="6"/>
                </a:lnTo>
                <a:lnTo>
                  <a:pt x="116" y="2"/>
                </a:lnTo>
                <a:lnTo>
                  <a:pt x="121" y="1"/>
                </a:lnTo>
                <a:lnTo>
                  <a:pt x="125" y="0"/>
                </a:lnTo>
                <a:lnTo>
                  <a:pt x="130" y="1"/>
                </a:lnTo>
                <a:lnTo>
                  <a:pt x="135" y="4"/>
                </a:lnTo>
                <a:lnTo>
                  <a:pt x="140" y="9"/>
                </a:lnTo>
                <a:lnTo>
                  <a:pt x="145" y="17"/>
                </a:lnTo>
                <a:lnTo>
                  <a:pt x="150" y="26"/>
                </a:lnTo>
                <a:lnTo>
                  <a:pt x="154" y="35"/>
                </a:lnTo>
                <a:lnTo>
                  <a:pt x="159" y="45"/>
                </a:lnTo>
                <a:lnTo>
                  <a:pt x="164" y="55"/>
                </a:lnTo>
                <a:lnTo>
                  <a:pt x="169" y="65"/>
                </a:lnTo>
                <a:lnTo>
                  <a:pt x="174" y="75"/>
                </a:lnTo>
                <a:lnTo>
                  <a:pt x="178" y="84"/>
                </a:lnTo>
                <a:lnTo>
                  <a:pt x="183" y="92"/>
                </a:lnTo>
                <a:lnTo>
                  <a:pt x="188" y="99"/>
                </a:lnTo>
                <a:lnTo>
                  <a:pt x="193" y="107"/>
                </a:lnTo>
                <a:lnTo>
                  <a:pt x="198" y="116"/>
                </a:lnTo>
                <a:lnTo>
                  <a:pt x="203" y="125"/>
                </a:lnTo>
                <a:lnTo>
                  <a:pt x="207" y="133"/>
                </a:lnTo>
                <a:lnTo>
                  <a:pt x="212" y="142"/>
                </a:lnTo>
                <a:lnTo>
                  <a:pt x="217" y="151"/>
                </a:lnTo>
                <a:lnTo>
                  <a:pt x="222" y="161"/>
                </a:lnTo>
                <a:lnTo>
                  <a:pt x="227" y="170"/>
                </a:lnTo>
                <a:lnTo>
                  <a:pt x="232" y="179"/>
                </a:lnTo>
                <a:lnTo>
                  <a:pt x="236" y="189"/>
                </a:lnTo>
                <a:lnTo>
                  <a:pt x="241" y="197"/>
                </a:lnTo>
                <a:lnTo>
                  <a:pt x="246" y="205"/>
                </a:lnTo>
                <a:lnTo>
                  <a:pt x="251" y="213"/>
                </a:lnTo>
                <a:lnTo>
                  <a:pt x="256" y="221"/>
                </a:lnTo>
                <a:lnTo>
                  <a:pt x="260" y="229"/>
                </a:lnTo>
                <a:lnTo>
                  <a:pt x="265" y="238"/>
                </a:lnTo>
                <a:lnTo>
                  <a:pt x="270" y="246"/>
                </a:lnTo>
                <a:lnTo>
                  <a:pt x="275" y="253"/>
                </a:lnTo>
                <a:lnTo>
                  <a:pt x="280" y="261"/>
                </a:lnTo>
                <a:lnTo>
                  <a:pt x="285" y="270"/>
                </a:lnTo>
                <a:lnTo>
                  <a:pt x="289" y="279"/>
                </a:lnTo>
                <a:lnTo>
                  <a:pt x="294" y="288"/>
                </a:lnTo>
                <a:lnTo>
                  <a:pt x="299" y="296"/>
                </a:lnTo>
                <a:lnTo>
                  <a:pt x="304" y="304"/>
                </a:lnTo>
                <a:lnTo>
                  <a:pt x="309" y="312"/>
                </a:lnTo>
                <a:lnTo>
                  <a:pt x="314" y="320"/>
                </a:lnTo>
                <a:lnTo>
                  <a:pt x="318" y="328"/>
                </a:lnTo>
                <a:lnTo>
                  <a:pt x="323" y="337"/>
                </a:lnTo>
                <a:lnTo>
                  <a:pt x="328" y="346"/>
                </a:lnTo>
                <a:lnTo>
                  <a:pt x="333" y="355"/>
                </a:lnTo>
                <a:lnTo>
                  <a:pt x="338" y="363"/>
                </a:lnTo>
                <a:lnTo>
                  <a:pt x="343" y="370"/>
                </a:lnTo>
                <a:lnTo>
                  <a:pt x="347" y="377"/>
                </a:lnTo>
                <a:lnTo>
                  <a:pt x="352" y="384"/>
                </a:lnTo>
                <a:lnTo>
                  <a:pt x="357" y="392"/>
                </a:lnTo>
                <a:lnTo>
                  <a:pt x="362" y="400"/>
                </a:lnTo>
                <a:lnTo>
                  <a:pt x="367" y="408"/>
                </a:lnTo>
                <a:lnTo>
                  <a:pt x="371" y="416"/>
                </a:lnTo>
                <a:lnTo>
                  <a:pt x="376" y="423"/>
                </a:lnTo>
                <a:lnTo>
                  <a:pt x="381" y="431"/>
                </a:lnTo>
                <a:lnTo>
                  <a:pt x="386" y="440"/>
                </a:lnTo>
                <a:lnTo>
                  <a:pt x="391" y="448"/>
                </a:lnTo>
                <a:lnTo>
                  <a:pt x="396" y="455"/>
                </a:lnTo>
                <a:lnTo>
                  <a:pt x="400" y="461"/>
                </a:lnTo>
                <a:lnTo>
                  <a:pt x="405" y="467"/>
                </a:lnTo>
                <a:lnTo>
                  <a:pt x="410" y="473"/>
                </a:lnTo>
                <a:lnTo>
                  <a:pt x="415" y="478"/>
                </a:lnTo>
                <a:lnTo>
                  <a:pt x="420" y="484"/>
                </a:lnTo>
                <a:lnTo>
                  <a:pt x="425" y="490"/>
                </a:lnTo>
                <a:lnTo>
                  <a:pt x="429" y="495"/>
                </a:lnTo>
                <a:lnTo>
                  <a:pt x="434" y="501"/>
                </a:lnTo>
                <a:lnTo>
                  <a:pt x="439" y="507"/>
                </a:lnTo>
                <a:lnTo>
                  <a:pt x="444" y="513"/>
                </a:lnTo>
                <a:lnTo>
                  <a:pt x="449" y="519"/>
                </a:lnTo>
                <a:lnTo>
                  <a:pt x="453" y="525"/>
                </a:lnTo>
                <a:lnTo>
                  <a:pt x="458" y="530"/>
                </a:lnTo>
                <a:lnTo>
                  <a:pt x="463" y="535"/>
                </a:lnTo>
                <a:lnTo>
                  <a:pt x="468" y="540"/>
                </a:lnTo>
                <a:lnTo>
                  <a:pt x="473" y="544"/>
                </a:lnTo>
                <a:lnTo>
                  <a:pt x="478" y="548"/>
                </a:lnTo>
                <a:lnTo>
                  <a:pt x="482" y="552"/>
                </a:lnTo>
                <a:lnTo>
                  <a:pt x="487" y="556"/>
                </a:lnTo>
                <a:lnTo>
                  <a:pt x="492" y="561"/>
                </a:lnTo>
                <a:lnTo>
                  <a:pt x="497" y="565"/>
                </a:lnTo>
                <a:lnTo>
                  <a:pt x="502" y="570"/>
                </a:lnTo>
                <a:lnTo>
                  <a:pt x="507" y="575"/>
                </a:lnTo>
                <a:lnTo>
                  <a:pt x="511" y="579"/>
                </a:lnTo>
                <a:lnTo>
                  <a:pt x="516" y="583"/>
                </a:lnTo>
                <a:lnTo>
                  <a:pt x="521" y="587"/>
                </a:lnTo>
                <a:lnTo>
                  <a:pt x="526" y="590"/>
                </a:lnTo>
                <a:lnTo>
                  <a:pt x="531" y="594"/>
                </a:lnTo>
                <a:lnTo>
                  <a:pt x="535" y="597"/>
                </a:lnTo>
                <a:lnTo>
                  <a:pt x="540" y="600"/>
                </a:lnTo>
                <a:lnTo>
                  <a:pt x="545" y="603"/>
                </a:lnTo>
                <a:lnTo>
                  <a:pt x="550" y="606"/>
                </a:lnTo>
                <a:lnTo>
                  <a:pt x="555" y="608"/>
                </a:lnTo>
                <a:lnTo>
                  <a:pt x="560" y="609"/>
                </a:lnTo>
                <a:lnTo>
                  <a:pt x="564" y="610"/>
                </a:lnTo>
                <a:lnTo>
                  <a:pt x="569" y="611"/>
                </a:lnTo>
                <a:lnTo>
                  <a:pt x="574" y="613"/>
                </a:lnTo>
                <a:lnTo>
                  <a:pt x="579" y="614"/>
                </a:lnTo>
                <a:lnTo>
                  <a:pt x="584" y="615"/>
                </a:lnTo>
                <a:lnTo>
                  <a:pt x="589" y="617"/>
                </a:lnTo>
                <a:lnTo>
                  <a:pt x="593" y="619"/>
                </a:lnTo>
                <a:lnTo>
                  <a:pt x="598" y="621"/>
                </a:lnTo>
                <a:lnTo>
                  <a:pt x="603" y="623"/>
                </a:lnTo>
                <a:lnTo>
                  <a:pt x="608" y="625"/>
                </a:lnTo>
                <a:lnTo>
                  <a:pt x="613" y="627"/>
                </a:lnTo>
                <a:lnTo>
                  <a:pt x="618" y="628"/>
                </a:lnTo>
                <a:lnTo>
                  <a:pt x="622" y="630"/>
                </a:lnTo>
                <a:lnTo>
                  <a:pt x="627" y="631"/>
                </a:lnTo>
                <a:lnTo>
                  <a:pt x="632" y="632"/>
                </a:lnTo>
                <a:lnTo>
                  <a:pt x="637" y="632"/>
                </a:lnTo>
                <a:lnTo>
                  <a:pt x="642" y="633"/>
                </a:lnTo>
                <a:lnTo>
                  <a:pt x="646" y="635"/>
                </a:lnTo>
                <a:lnTo>
                  <a:pt x="651" y="636"/>
                </a:lnTo>
                <a:lnTo>
                  <a:pt x="656" y="637"/>
                </a:lnTo>
                <a:lnTo>
                  <a:pt x="661" y="638"/>
                </a:lnTo>
                <a:lnTo>
                  <a:pt x="666" y="640"/>
                </a:lnTo>
                <a:lnTo>
                  <a:pt x="671" y="641"/>
                </a:lnTo>
                <a:lnTo>
                  <a:pt x="675" y="642"/>
                </a:lnTo>
                <a:lnTo>
                  <a:pt x="680" y="643"/>
                </a:lnTo>
                <a:lnTo>
                  <a:pt x="685" y="644"/>
                </a:lnTo>
                <a:lnTo>
                  <a:pt x="690" y="645"/>
                </a:lnTo>
                <a:lnTo>
                  <a:pt x="695" y="646"/>
                </a:lnTo>
                <a:lnTo>
                  <a:pt x="700" y="647"/>
                </a:lnTo>
                <a:lnTo>
                  <a:pt x="704" y="649"/>
                </a:lnTo>
                <a:lnTo>
                  <a:pt x="709" y="650"/>
                </a:lnTo>
                <a:lnTo>
                  <a:pt x="714" y="652"/>
                </a:lnTo>
                <a:lnTo>
                  <a:pt x="719" y="653"/>
                </a:lnTo>
                <a:lnTo>
                  <a:pt x="724" y="655"/>
                </a:lnTo>
                <a:lnTo>
                  <a:pt x="728" y="657"/>
                </a:lnTo>
                <a:lnTo>
                  <a:pt x="733" y="659"/>
                </a:lnTo>
                <a:lnTo>
                  <a:pt x="738" y="661"/>
                </a:lnTo>
                <a:lnTo>
                  <a:pt x="743" y="662"/>
                </a:lnTo>
                <a:lnTo>
                  <a:pt x="748" y="664"/>
                </a:lnTo>
                <a:lnTo>
                  <a:pt x="753" y="666"/>
                </a:lnTo>
                <a:lnTo>
                  <a:pt x="757" y="667"/>
                </a:lnTo>
                <a:lnTo>
                  <a:pt x="762" y="668"/>
                </a:lnTo>
                <a:lnTo>
                  <a:pt x="767" y="669"/>
                </a:lnTo>
                <a:lnTo>
                  <a:pt x="772" y="669"/>
                </a:lnTo>
                <a:lnTo>
                  <a:pt x="777" y="670"/>
                </a:lnTo>
                <a:lnTo>
                  <a:pt x="782" y="671"/>
                </a:lnTo>
                <a:lnTo>
                  <a:pt x="786" y="671"/>
                </a:lnTo>
                <a:lnTo>
                  <a:pt x="791" y="672"/>
                </a:lnTo>
                <a:lnTo>
                  <a:pt x="796" y="672"/>
                </a:lnTo>
                <a:lnTo>
                  <a:pt x="801" y="673"/>
                </a:lnTo>
                <a:lnTo>
                  <a:pt x="806" y="674"/>
                </a:lnTo>
                <a:lnTo>
                  <a:pt x="811" y="674"/>
                </a:lnTo>
                <a:lnTo>
                  <a:pt x="815" y="675"/>
                </a:lnTo>
                <a:lnTo>
                  <a:pt x="820" y="676"/>
                </a:lnTo>
                <a:lnTo>
                  <a:pt x="825" y="677"/>
                </a:lnTo>
                <a:lnTo>
                  <a:pt x="830" y="678"/>
                </a:lnTo>
                <a:lnTo>
                  <a:pt x="835" y="679"/>
                </a:lnTo>
                <a:lnTo>
                  <a:pt x="839" y="679"/>
                </a:lnTo>
                <a:lnTo>
                  <a:pt x="844" y="680"/>
                </a:lnTo>
                <a:lnTo>
                  <a:pt x="849" y="680"/>
                </a:lnTo>
                <a:lnTo>
                  <a:pt x="854" y="680"/>
                </a:lnTo>
                <a:lnTo>
                  <a:pt x="859" y="681"/>
                </a:lnTo>
                <a:lnTo>
                  <a:pt x="864" y="681"/>
                </a:lnTo>
                <a:lnTo>
                  <a:pt x="868" y="681"/>
                </a:lnTo>
                <a:lnTo>
                  <a:pt x="873" y="681"/>
                </a:lnTo>
                <a:lnTo>
                  <a:pt x="878" y="681"/>
                </a:lnTo>
                <a:lnTo>
                  <a:pt x="883" y="681"/>
                </a:lnTo>
                <a:lnTo>
                  <a:pt x="888" y="681"/>
                </a:lnTo>
                <a:lnTo>
                  <a:pt x="893" y="681"/>
                </a:lnTo>
                <a:lnTo>
                  <a:pt x="897" y="681"/>
                </a:lnTo>
                <a:lnTo>
                  <a:pt x="902" y="682"/>
                </a:lnTo>
                <a:lnTo>
                  <a:pt x="907" y="682"/>
                </a:lnTo>
                <a:lnTo>
                  <a:pt x="912" y="682"/>
                </a:lnTo>
                <a:lnTo>
                  <a:pt x="917" y="682"/>
                </a:lnTo>
                <a:lnTo>
                  <a:pt x="921" y="682"/>
                </a:lnTo>
                <a:lnTo>
                  <a:pt x="926" y="682"/>
                </a:lnTo>
                <a:lnTo>
                  <a:pt x="931" y="682"/>
                </a:lnTo>
                <a:lnTo>
                  <a:pt x="936" y="682"/>
                </a:lnTo>
                <a:lnTo>
                  <a:pt x="941" y="682"/>
                </a:lnTo>
                <a:lnTo>
                  <a:pt x="946" y="682"/>
                </a:lnTo>
                <a:lnTo>
                  <a:pt x="950" y="682"/>
                </a:lnTo>
                <a:lnTo>
                  <a:pt x="955" y="682"/>
                </a:lnTo>
                <a:lnTo>
                  <a:pt x="960" y="682"/>
                </a:lnTo>
                <a:lnTo>
                  <a:pt x="965" y="682"/>
                </a:lnTo>
                <a:lnTo>
                  <a:pt x="970" y="682"/>
                </a:lnTo>
                <a:lnTo>
                  <a:pt x="975" y="682"/>
                </a:lnTo>
                <a:lnTo>
                  <a:pt x="979" y="682"/>
                </a:lnTo>
                <a:lnTo>
                  <a:pt x="984" y="683"/>
                </a:lnTo>
                <a:lnTo>
                  <a:pt x="989" y="683"/>
                </a:lnTo>
                <a:lnTo>
                  <a:pt x="994" y="683"/>
                </a:lnTo>
                <a:lnTo>
                  <a:pt x="999" y="683"/>
                </a:lnTo>
                <a:lnTo>
                  <a:pt x="1003" y="683"/>
                </a:lnTo>
                <a:lnTo>
                  <a:pt x="1008" y="684"/>
                </a:lnTo>
                <a:lnTo>
                  <a:pt x="1013" y="684"/>
                </a:lnTo>
                <a:lnTo>
                  <a:pt x="1018" y="684"/>
                </a:lnTo>
                <a:lnTo>
                  <a:pt x="1023" y="684"/>
                </a:lnTo>
                <a:lnTo>
                  <a:pt x="1028" y="684"/>
                </a:lnTo>
                <a:lnTo>
                  <a:pt x="1032" y="685"/>
                </a:lnTo>
                <a:lnTo>
                  <a:pt x="1037" y="685"/>
                </a:lnTo>
                <a:lnTo>
                  <a:pt x="1042" y="685"/>
                </a:lnTo>
                <a:lnTo>
                  <a:pt x="1047" y="686"/>
                </a:lnTo>
                <a:lnTo>
                  <a:pt x="1052" y="686"/>
                </a:lnTo>
                <a:lnTo>
                  <a:pt x="1057" y="686"/>
                </a:lnTo>
                <a:lnTo>
                  <a:pt x="1061" y="687"/>
                </a:lnTo>
                <a:lnTo>
                  <a:pt x="1066" y="687"/>
                </a:lnTo>
                <a:lnTo>
                  <a:pt x="1071" y="688"/>
                </a:lnTo>
                <a:lnTo>
                  <a:pt x="1076" y="688"/>
                </a:lnTo>
                <a:lnTo>
                  <a:pt x="1081" y="688"/>
                </a:lnTo>
                <a:lnTo>
                  <a:pt x="1086" y="689"/>
                </a:lnTo>
                <a:lnTo>
                  <a:pt x="1090" y="689"/>
                </a:lnTo>
                <a:lnTo>
                  <a:pt x="1095" y="689"/>
                </a:lnTo>
                <a:lnTo>
                  <a:pt x="1100" y="690"/>
                </a:lnTo>
                <a:lnTo>
                  <a:pt x="1105" y="690"/>
                </a:lnTo>
                <a:lnTo>
                  <a:pt x="1110" y="690"/>
                </a:lnTo>
                <a:lnTo>
                  <a:pt x="1114" y="691"/>
                </a:lnTo>
                <a:lnTo>
                  <a:pt x="1119" y="691"/>
                </a:lnTo>
                <a:lnTo>
                  <a:pt x="1124" y="691"/>
                </a:lnTo>
                <a:lnTo>
                  <a:pt x="1129" y="691"/>
                </a:lnTo>
                <a:lnTo>
                  <a:pt x="1134" y="691"/>
                </a:lnTo>
                <a:lnTo>
                  <a:pt x="1139" y="691"/>
                </a:lnTo>
                <a:lnTo>
                  <a:pt x="1143" y="691"/>
                </a:lnTo>
                <a:lnTo>
                  <a:pt x="1148" y="691"/>
                </a:lnTo>
                <a:lnTo>
                  <a:pt x="1153" y="691"/>
                </a:lnTo>
                <a:lnTo>
                  <a:pt x="1158" y="691"/>
                </a:lnTo>
                <a:lnTo>
                  <a:pt x="1163" y="691"/>
                </a:lnTo>
                <a:lnTo>
                  <a:pt x="1168" y="692"/>
                </a:lnTo>
                <a:lnTo>
                  <a:pt x="1172" y="692"/>
                </a:lnTo>
                <a:lnTo>
                  <a:pt x="1177" y="692"/>
                </a:lnTo>
                <a:lnTo>
                  <a:pt x="1182" y="692"/>
                </a:lnTo>
                <a:lnTo>
                  <a:pt x="1187" y="692"/>
                </a:lnTo>
                <a:lnTo>
                  <a:pt x="1192" y="692"/>
                </a:lnTo>
                <a:lnTo>
                  <a:pt x="1196" y="692"/>
                </a:lnTo>
                <a:lnTo>
                  <a:pt x="1201" y="692"/>
                </a:lnTo>
                <a:lnTo>
                  <a:pt x="1206" y="692"/>
                </a:lnTo>
                <a:lnTo>
                  <a:pt x="1211" y="692"/>
                </a:lnTo>
                <a:lnTo>
                  <a:pt x="1216" y="692"/>
                </a:lnTo>
                <a:lnTo>
                  <a:pt x="1221" y="692"/>
                </a:lnTo>
                <a:lnTo>
                  <a:pt x="1225" y="692"/>
                </a:lnTo>
                <a:lnTo>
                  <a:pt x="1230" y="692"/>
                </a:lnTo>
                <a:lnTo>
                  <a:pt x="1235" y="692"/>
                </a:lnTo>
                <a:lnTo>
                  <a:pt x="1240" y="692"/>
                </a:lnTo>
                <a:lnTo>
                  <a:pt x="1245" y="692"/>
                </a:lnTo>
                <a:lnTo>
                  <a:pt x="1250" y="692"/>
                </a:lnTo>
                <a:lnTo>
                  <a:pt x="1254" y="692"/>
                </a:lnTo>
                <a:lnTo>
                  <a:pt x="1259" y="692"/>
                </a:lnTo>
                <a:lnTo>
                  <a:pt x="1264" y="692"/>
                </a:lnTo>
                <a:lnTo>
                  <a:pt x="1269" y="692"/>
                </a:lnTo>
                <a:lnTo>
                  <a:pt x="1274" y="693"/>
                </a:lnTo>
                <a:lnTo>
                  <a:pt x="1279" y="693"/>
                </a:lnTo>
                <a:lnTo>
                  <a:pt x="1283" y="693"/>
                </a:lnTo>
                <a:lnTo>
                  <a:pt x="1288" y="693"/>
                </a:lnTo>
                <a:lnTo>
                  <a:pt x="1293" y="693"/>
                </a:lnTo>
                <a:lnTo>
                  <a:pt x="1298" y="693"/>
                </a:lnTo>
                <a:lnTo>
                  <a:pt x="1303" y="693"/>
                </a:lnTo>
                <a:lnTo>
                  <a:pt x="1307" y="693"/>
                </a:lnTo>
                <a:lnTo>
                  <a:pt x="1312" y="693"/>
                </a:lnTo>
                <a:lnTo>
                  <a:pt x="1317" y="693"/>
                </a:lnTo>
                <a:lnTo>
                  <a:pt x="1322" y="693"/>
                </a:lnTo>
                <a:lnTo>
                  <a:pt x="1327" y="693"/>
                </a:lnTo>
                <a:lnTo>
                  <a:pt x="1332" y="694"/>
                </a:lnTo>
                <a:lnTo>
                  <a:pt x="1336" y="694"/>
                </a:lnTo>
                <a:lnTo>
                  <a:pt x="1341" y="694"/>
                </a:lnTo>
                <a:lnTo>
                  <a:pt x="1346" y="694"/>
                </a:lnTo>
                <a:lnTo>
                  <a:pt x="1351" y="694"/>
                </a:lnTo>
                <a:lnTo>
                  <a:pt x="1356" y="694"/>
                </a:lnTo>
                <a:lnTo>
                  <a:pt x="1361" y="694"/>
                </a:lnTo>
                <a:lnTo>
                  <a:pt x="1365" y="694"/>
                </a:lnTo>
                <a:lnTo>
                  <a:pt x="1370" y="694"/>
                </a:lnTo>
                <a:lnTo>
                  <a:pt x="1375" y="694"/>
                </a:lnTo>
                <a:lnTo>
                  <a:pt x="1380" y="694"/>
                </a:lnTo>
                <a:lnTo>
                  <a:pt x="1385" y="694"/>
                </a:lnTo>
                <a:lnTo>
                  <a:pt x="1389" y="694"/>
                </a:lnTo>
                <a:lnTo>
                  <a:pt x="1394" y="694"/>
                </a:lnTo>
                <a:lnTo>
                  <a:pt x="1399" y="694"/>
                </a:lnTo>
                <a:lnTo>
                  <a:pt x="1404" y="694"/>
                </a:lnTo>
                <a:lnTo>
                  <a:pt x="1409" y="694"/>
                </a:lnTo>
                <a:lnTo>
                  <a:pt x="1414" y="694"/>
                </a:lnTo>
                <a:lnTo>
                  <a:pt x="1418" y="694"/>
                </a:lnTo>
                <a:lnTo>
                  <a:pt x="1423" y="694"/>
                </a:lnTo>
                <a:lnTo>
                  <a:pt x="1428" y="694"/>
                </a:lnTo>
                <a:lnTo>
                  <a:pt x="1433" y="694"/>
                </a:lnTo>
                <a:lnTo>
                  <a:pt x="1438" y="694"/>
                </a:lnTo>
                <a:lnTo>
                  <a:pt x="1443" y="694"/>
                </a:lnTo>
              </a:path>
            </a:pathLst>
          </a:custGeom>
          <a:noFill/>
          <a:ln w="55563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1" name="Line 130"/>
          <p:cNvSpPr>
            <a:spLocks noChangeShapeType="1"/>
          </p:cNvSpPr>
          <p:nvPr/>
        </p:nvSpPr>
        <p:spPr bwMode="auto">
          <a:xfrm flipV="1">
            <a:off x="2028825" y="712788"/>
            <a:ext cx="0" cy="51054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2" name="Rectangle 131"/>
          <p:cNvSpPr>
            <a:spLocks noChangeArrowheads="1"/>
          </p:cNvSpPr>
          <p:nvPr/>
        </p:nvSpPr>
        <p:spPr bwMode="auto">
          <a:xfrm rot="16200000">
            <a:off x="1443286" y="3050789"/>
            <a:ext cx="769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Density</a:t>
            </a:r>
            <a:endParaRPr lang="en-US" altLang="en-US"/>
          </a:p>
        </p:txBody>
      </p:sp>
      <p:sp>
        <p:nvSpPr>
          <p:cNvPr id="683" name="Line 132"/>
          <p:cNvSpPr>
            <a:spLocks noChangeShapeType="1"/>
          </p:cNvSpPr>
          <p:nvPr/>
        </p:nvSpPr>
        <p:spPr bwMode="auto">
          <a:xfrm>
            <a:off x="2028825" y="5818188"/>
            <a:ext cx="84343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4" name="Line 133"/>
          <p:cNvSpPr>
            <a:spLocks noChangeShapeType="1"/>
          </p:cNvSpPr>
          <p:nvPr/>
        </p:nvSpPr>
        <p:spPr bwMode="auto">
          <a:xfrm>
            <a:off x="217170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5" name="Rectangle 134"/>
          <p:cNvSpPr>
            <a:spLocks noChangeArrowheads="1"/>
          </p:cNvSpPr>
          <p:nvPr/>
        </p:nvSpPr>
        <p:spPr bwMode="auto">
          <a:xfrm>
            <a:off x="2111375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686" name="Line 135"/>
          <p:cNvSpPr>
            <a:spLocks noChangeShapeType="1"/>
          </p:cNvSpPr>
          <p:nvPr/>
        </p:nvSpPr>
        <p:spPr bwMode="auto">
          <a:xfrm>
            <a:off x="4843462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7" name="Rectangle 136"/>
          <p:cNvSpPr>
            <a:spLocks noChangeArrowheads="1"/>
          </p:cNvSpPr>
          <p:nvPr/>
        </p:nvSpPr>
        <p:spPr bwMode="auto">
          <a:xfrm>
            <a:off x="4716462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688" name="Line 137"/>
          <p:cNvSpPr>
            <a:spLocks noChangeShapeType="1"/>
          </p:cNvSpPr>
          <p:nvPr/>
        </p:nvSpPr>
        <p:spPr bwMode="auto">
          <a:xfrm>
            <a:off x="7515225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9" name="Rectangle 138"/>
          <p:cNvSpPr>
            <a:spLocks noChangeArrowheads="1"/>
          </p:cNvSpPr>
          <p:nvPr/>
        </p:nvSpPr>
        <p:spPr bwMode="auto">
          <a:xfrm>
            <a:off x="7386638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40</a:t>
            </a:r>
            <a:endParaRPr lang="en-US" altLang="en-US"/>
          </a:p>
        </p:txBody>
      </p:sp>
      <p:sp>
        <p:nvSpPr>
          <p:cNvPr id="690" name="Line 139"/>
          <p:cNvSpPr>
            <a:spLocks noChangeShapeType="1"/>
          </p:cNvSpPr>
          <p:nvPr/>
        </p:nvSpPr>
        <p:spPr bwMode="auto">
          <a:xfrm>
            <a:off x="1018540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1" name="Rectangle 140"/>
          <p:cNvSpPr>
            <a:spLocks noChangeArrowheads="1"/>
          </p:cNvSpPr>
          <p:nvPr/>
        </p:nvSpPr>
        <p:spPr bwMode="auto">
          <a:xfrm>
            <a:off x="10058400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</a:t>
            </a:r>
            <a:endParaRPr lang="en-US" altLang="en-US"/>
          </a:p>
        </p:txBody>
      </p:sp>
      <p:sp>
        <p:nvSpPr>
          <p:cNvPr id="692" name="Rectangle 141"/>
          <p:cNvSpPr>
            <a:spLocks noChangeArrowheads="1"/>
          </p:cNvSpPr>
          <p:nvPr/>
        </p:nvSpPr>
        <p:spPr bwMode="auto">
          <a:xfrm>
            <a:off x="4322763" y="6249989"/>
            <a:ext cx="37959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Percent of Parents in Bottom Quintile</a:t>
            </a:r>
            <a:endParaRPr lang="en-US" altLang="en-US"/>
          </a:p>
        </p:txBody>
      </p:sp>
      <p:sp>
        <p:nvSpPr>
          <p:cNvPr id="693" name="Rectangle 142"/>
          <p:cNvSpPr>
            <a:spLocks noChangeArrowheads="1"/>
          </p:cNvSpPr>
          <p:nvPr/>
        </p:nvSpPr>
        <p:spPr bwMode="auto">
          <a:xfrm>
            <a:off x="6200775" y="303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6266614" y="4182070"/>
            <a:ext cx="4401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Income Segregation Across Colleges is</a:t>
            </a:r>
          </a:p>
          <a:p>
            <a:pPr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Comparable to Segregation Across </a:t>
            </a:r>
          </a:p>
          <a:p>
            <a:pPr>
              <a:defRPr/>
            </a:pPr>
            <a:r>
              <a:rPr lang="en-US" i="1" kern="0" dirty="0">
                <a:solidFill>
                  <a:sysClr val="windowText" lastClr="000000"/>
                </a:solidFill>
              </a:rPr>
              <a:t>Census Tracts in Average American City</a:t>
            </a:r>
          </a:p>
        </p:txBody>
      </p:sp>
      <p:sp>
        <p:nvSpPr>
          <p:cNvPr id="112" name="Right Arrow 111"/>
          <p:cNvSpPr/>
          <p:nvPr/>
        </p:nvSpPr>
        <p:spPr>
          <a:xfrm>
            <a:off x="5349082" y="4388445"/>
            <a:ext cx="670718" cy="486568"/>
          </a:xfrm>
          <a:prstGeom prst="rightArrow">
            <a:avLst/>
          </a:prstGeom>
          <a:gradFill rotWithShape="1">
            <a:gsLst>
              <a:gs pos="0">
                <a:srgbClr val="BBE0E3">
                  <a:tint val="100000"/>
                  <a:shade val="100000"/>
                  <a:satMod val="130000"/>
                </a:srgbClr>
              </a:gs>
              <a:gs pos="100000">
                <a:srgbClr val="BBE0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3" name="TextBox 92"/>
          <p:cNvSpPr txBox="1"/>
          <p:nvPr/>
        </p:nvSpPr>
        <p:spPr>
          <a:xfrm>
            <a:off x="1524134" y="0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1E2D53"/>
                </a:solidFill>
                <a:latin typeface="Arial"/>
                <a:cs typeface="Arial"/>
              </a:rPr>
              <a:t>Distribution of Access Across Colleges (Enrollment-Weighted)</a:t>
            </a:r>
            <a:endParaRPr lang="en-US" dirty="0">
              <a:solidFill>
                <a:srgbClr val="1E2D53"/>
              </a:solidFill>
              <a:latin typeface="Arial"/>
              <a:cs typeface="Arial"/>
            </a:endParaRPr>
          </a:p>
        </p:txBody>
      </p:sp>
      <p:sp>
        <p:nvSpPr>
          <p:cNvPr id="114" name="Rectangle 126"/>
          <p:cNvSpPr>
            <a:spLocks noChangeArrowheads="1"/>
          </p:cNvSpPr>
          <p:nvPr/>
        </p:nvSpPr>
        <p:spPr bwMode="auto">
          <a:xfrm>
            <a:off x="2703512" y="1566864"/>
            <a:ext cx="11733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p10 = 3.7%</a:t>
            </a:r>
            <a:endParaRPr lang="en-US" altLang="en-US" dirty="0"/>
          </a:p>
        </p:txBody>
      </p:sp>
      <p:sp>
        <p:nvSpPr>
          <p:cNvPr id="115" name="Rectangle 127"/>
          <p:cNvSpPr>
            <a:spLocks noChangeArrowheads="1"/>
          </p:cNvSpPr>
          <p:nvPr/>
        </p:nvSpPr>
        <p:spPr bwMode="auto">
          <a:xfrm>
            <a:off x="3465512" y="2114551"/>
            <a:ext cx="11733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p50 = 9.3%</a:t>
            </a:r>
            <a:endParaRPr lang="en-US" altLang="en-US" dirty="0"/>
          </a:p>
        </p:txBody>
      </p:sp>
      <p:sp>
        <p:nvSpPr>
          <p:cNvPr id="116" name="Rectangle 128"/>
          <p:cNvSpPr>
            <a:spLocks noChangeArrowheads="1"/>
          </p:cNvSpPr>
          <p:nvPr/>
        </p:nvSpPr>
        <p:spPr bwMode="auto">
          <a:xfrm>
            <a:off x="5029200" y="2663826"/>
            <a:ext cx="13016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p90 = 21.0%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4163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AutoShape 3"/>
          <p:cNvSpPr>
            <a:spLocks noChangeAspect="1" noChangeArrowheads="1" noTextEdit="1"/>
          </p:cNvSpPr>
          <p:nvPr/>
        </p:nvSpPr>
        <p:spPr bwMode="auto">
          <a:xfrm>
            <a:off x="1489364" y="561357"/>
            <a:ext cx="9247640" cy="695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8"/>
          <p:cNvSpPr>
            <a:spLocks noChangeShapeType="1"/>
          </p:cNvSpPr>
          <p:nvPr/>
        </p:nvSpPr>
        <p:spPr bwMode="auto">
          <a:xfrm>
            <a:off x="2386796" y="5560869"/>
            <a:ext cx="8160721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9"/>
          <p:cNvSpPr>
            <a:spLocks noChangeShapeType="1"/>
          </p:cNvSpPr>
          <p:nvPr/>
        </p:nvSpPr>
        <p:spPr bwMode="auto">
          <a:xfrm>
            <a:off x="2386796" y="4473475"/>
            <a:ext cx="8160721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10"/>
          <p:cNvSpPr>
            <a:spLocks noChangeShapeType="1"/>
          </p:cNvSpPr>
          <p:nvPr/>
        </p:nvSpPr>
        <p:spPr bwMode="auto">
          <a:xfrm>
            <a:off x="2386796" y="3391162"/>
            <a:ext cx="8160721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11"/>
          <p:cNvSpPr>
            <a:spLocks noChangeShapeType="1"/>
          </p:cNvSpPr>
          <p:nvPr/>
        </p:nvSpPr>
        <p:spPr bwMode="auto">
          <a:xfrm>
            <a:off x="2386796" y="2308850"/>
            <a:ext cx="8160721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Rectangle 12"/>
          <p:cNvSpPr>
            <a:spLocks noChangeArrowheads="1"/>
          </p:cNvSpPr>
          <p:nvPr/>
        </p:nvSpPr>
        <p:spPr bwMode="auto">
          <a:xfrm>
            <a:off x="2540735" y="5297421"/>
            <a:ext cx="353208" cy="263448"/>
          </a:xfrm>
          <a:prstGeom prst="rect">
            <a:avLst/>
          </a:prstGeom>
          <a:solidFill>
            <a:srgbClr val="4F8AFF"/>
          </a:solidFill>
          <a:ln w="0">
            <a:solidFill>
              <a:srgbClr val="4F8A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3"/>
          <p:cNvSpPr>
            <a:spLocks noChangeArrowheads="1"/>
          </p:cNvSpPr>
          <p:nvPr/>
        </p:nvSpPr>
        <p:spPr bwMode="auto">
          <a:xfrm>
            <a:off x="4347063" y="5239791"/>
            <a:ext cx="353208" cy="321078"/>
          </a:xfrm>
          <a:prstGeom prst="rect">
            <a:avLst/>
          </a:prstGeom>
          <a:solidFill>
            <a:srgbClr val="4F8AFF"/>
          </a:solidFill>
          <a:ln w="0">
            <a:solidFill>
              <a:srgbClr val="4F8A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14"/>
          <p:cNvSpPr>
            <a:spLocks noChangeArrowheads="1"/>
          </p:cNvSpPr>
          <p:nvPr/>
        </p:nvSpPr>
        <p:spPr bwMode="auto">
          <a:xfrm>
            <a:off x="6155028" y="5066904"/>
            <a:ext cx="353208" cy="493965"/>
          </a:xfrm>
          <a:prstGeom prst="rect">
            <a:avLst/>
          </a:prstGeom>
          <a:solidFill>
            <a:srgbClr val="4F8AFF"/>
          </a:solidFill>
          <a:ln w="0">
            <a:solidFill>
              <a:srgbClr val="4F8A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5"/>
          <p:cNvSpPr>
            <a:spLocks noChangeArrowheads="1"/>
          </p:cNvSpPr>
          <p:nvPr/>
        </p:nvSpPr>
        <p:spPr bwMode="auto">
          <a:xfrm>
            <a:off x="7961357" y="4882491"/>
            <a:ext cx="353208" cy="678378"/>
          </a:xfrm>
          <a:prstGeom prst="rect">
            <a:avLst/>
          </a:prstGeom>
          <a:solidFill>
            <a:srgbClr val="4F8AFF"/>
          </a:solidFill>
          <a:ln w="0">
            <a:solidFill>
              <a:srgbClr val="4F8A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16"/>
          <p:cNvSpPr>
            <a:spLocks noChangeArrowheads="1"/>
          </p:cNvSpPr>
          <p:nvPr/>
        </p:nvSpPr>
        <p:spPr bwMode="auto">
          <a:xfrm>
            <a:off x="9767685" y="2048778"/>
            <a:ext cx="353208" cy="3512091"/>
          </a:xfrm>
          <a:prstGeom prst="rect">
            <a:avLst/>
          </a:prstGeom>
          <a:solidFill>
            <a:srgbClr val="4F8AFF"/>
          </a:solidFill>
          <a:ln w="0">
            <a:solidFill>
              <a:srgbClr val="4F8A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7"/>
          <p:cNvSpPr>
            <a:spLocks noChangeArrowheads="1"/>
          </p:cNvSpPr>
          <p:nvPr/>
        </p:nvSpPr>
        <p:spPr bwMode="auto">
          <a:xfrm>
            <a:off x="2969800" y="4693137"/>
            <a:ext cx="359631" cy="867732"/>
          </a:xfrm>
          <a:prstGeom prst="rect">
            <a:avLst/>
          </a:prstGeom>
          <a:solidFill>
            <a:srgbClr val="FFC6BD"/>
          </a:solidFill>
          <a:ln w="0">
            <a:solidFill>
              <a:srgbClr val="FFB8A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8"/>
          <p:cNvSpPr>
            <a:spLocks noChangeArrowheads="1"/>
          </p:cNvSpPr>
          <p:nvPr/>
        </p:nvSpPr>
        <p:spPr bwMode="auto">
          <a:xfrm>
            <a:off x="4776127" y="4635509"/>
            <a:ext cx="359631" cy="925361"/>
          </a:xfrm>
          <a:prstGeom prst="rect">
            <a:avLst/>
          </a:prstGeom>
          <a:solidFill>
            <a:srgbClr val="FFC6BD"/>
          </a:solidFill>
          <a:ln w="0">
            <a:solidFill>
              <a:srgbClr val="FFB8A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9"/>
          <p:cNvSpPr>
            <a:spLocks noChangeArrowheads="1"/>
          </p:cNvSpPr>
          <p:nvPr/>
        </p:nvSpPr>
        <p:spPr bwMode="auto">
          <a:xfrm>
            <a:off x="6582456" y="4709603"/>
            <a:ext cx="359631" cy="851266"/>
          </a:xfrm>
          <a:prstGeom prst="rect">
            <a:avLst/>
          </a:prstGeom>
          <a:solidFill>
            <a:srgbClr val="FFC6BD"/>
          </a:solidFill>
          <a:ln w="0">
            <a:solidFill>
              <a:srgbClr val="FFB8A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Rectangle 20"/>
          <p:cNvSpPr>
            <a:spLocks noChangeArrowheads="1"/>
          </p:cNvSpPr>
          <p:nvPr/>
        </p:nvSpPr>
        <p:spPr bwMode="auto">
          <a:xfrm>
            <a:off x="8390421" y="4515309"/>
            <a:ext cx="358025" cy="1045560"/>
          </a:xfrm>
          <a:prstGeom prst="rect">
            <a:avLst/>
          </a:prstGeom>
          <a:solidFill>
            <a:srgbClr val="FFC6BD"/>
          </a:solidFill>
          <a:ln w="0">
            <a:solidFill>
              <a:srgbClr val="FFB8A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21"/>
          <p:cNvSpPr>
            <a:spLocks noChangeArrowheads="1"/>
          </p:cNvSpPr>
          <p:nvPr/>
        </p:nvSpPr>
        <p:spPr bwMode="auto">
          <a:xfrm>
            <a:off x="10196749" y="3975241"/>
            <a:ext cx="358025" cy="1585628"/>
          </a:xfrm>
          <a:prstGeom prst="rect">
            <a:avLst/>
          </a:prstGeom>
          <a:solidFill>
            <a:srgbClr val="FFC6BD"/>
          </a:solidFill>
          <a:ln w="0">
            <a:solidFill>
              <a:srgbClr val="FFB8AC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22"/>
          <p:cNvSpPr>
            <a:spLocks/>
          </p:cNvSpPr>
          <p:nvPr/>
        </p:nvSpPr>
        <p:spPr bwMode="auto">
          <a:xfrm>
            <a:off x="2935409" y="2067610"/>
            <a:ext cx="7085041" cy="270035"/>
          </a:xfrm>
          <a:custGeom>
            <a:avLst/>
            <a:gdLst>
              <a:gd name="T0" fmla="*/ 0 w 1264"/>
              <a:gd name="T1" fmla="*/ 31 h 47"/>
              <a:gd name="T2" fmla="*/ 316 w 1264"/>
              <a:gd name="T3" fmla="*/ 24 h 47"/>
              <a:gd name="T4" fmla="*/ 632 w 1264"/>
              <a:gd name="T5" fmla="*/ 47 h 47"/>
              <a:gd name="T6" fmla="*/ 948 w 1264"/>
              <a:gd name="T7" fmla="*/ 13 h 47"/>
              <a:gd name="T8" fmla="*/ 1264 w 1264"/>
              <a:gd name="T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4" h="47">
                <a:moveTo>
                  <a:pt x="0" y="31"/>
                </a:moveTo>
                <a:lnTo>
                  <a:pt x="316" y="24"/>
                </a:lnTo>
                <a:lnTo>
                  <a:pt x="632" y="47"/>
                </a:lnTo>
                <a:lnTo>
                  <a:pt x="948" y="13"/>
                </a:lnTo>
                <a:lnTo>
                  <a:pt x="1264" y="0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Oval 23"/>
          <p:cNvSpPr>
            <a:spLocks noChangeArrowheads="1"/>
          </p:cNvSpPr>
          <p:nvPr/>
        </p:nvSpPr>
        <p:spPr bwMode="auto">
          <a:xfrm>
            <a:off x="2884641" y="2193262"/>
            <a:ext cx="101146" cy="103733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Oval 24"/>
          <p:cNvSpPr>
            <a:spLocks noChangeArrowheads="1"/>
          </p:cNvSpPr>
          <p:nvPr/>
        </p:nvSpPr>
        <p:spPr bwMode="auto">
          <a:xfrm>
            <a:off x="4690968" y="2152564"/>
            <a:ext cx="101146" cy="102086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Oval 25"/>
          <p:cNvSpPr>
            <a:spLocks noChangeArrowheads="1"/>
          </p:cNvSpPr>
          <p:nvPr/>
        </p:nvSpPr>
        <p:spPr bwMode="auto">
          <a:xfrm>
            <a:off x="6497297" y="2288113"/>
            <a:ext cx="101146" cy="103733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Oval 26"/>
          <p:cNvSpPr>
            <a:spLocks noChangeArrowheads="1"/>
          </p:cNvSpPr>
          <p:nvPr/>
        </p:nvSpPr>
        <p:spPr bwMode="auto">
          <a:xfrm>
            <a:off x="8303625" y="2086555"/>
            <a:ext cx="101146" cy="103733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Oval 27"/>
          <p:cNvSpPr>
            <a:spLocks noChangeArrowheads="1"/>
          </p:cNvSpPr>
          <p:nvPr/>
        </p:nvSpPr>
        <p:spPr bwMode="auto">
          <a:xfrm>
            <a:off x="10109953" y="2010336"/>
            <a:ext cx="101146" cy="103733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28"/>
          <p:cNvSpPr>
            <a:spLocks/>
          </p:cNvSpPr>
          <p:nvPr/>
        </p:nvSpPr>
        <p:spPr bwMode="auto">
          <a:xfrm>
            <a:off x="2935409" y="2506436"/>
            <a:ext cx="7085041" cy="274974"/>
          </a:xfrm>
          <a:custGeom>
            <a:avLst/>
            <a:gdLst>
              <a:gd name="T0" fmla="*/ 0 w 1264"/>
              <a:gd name="T1" fmla="*/ 48 h 48"/>
              <a:gd name="T2" fmla="*/ 316 w 1264"/>
              <a:gd name="T3" fmla="*/ 27 h 48"/>
              <a:gd name="T4" fmla="*/ 632 w 1264"/>
              <a:gd name="T5" fmla="*/ 38 h 48"/>
              <a:gd name="T6" fmla="*/ 948 w 1264"/>
              <a:gd name="T7" fmla="*/ 10 h 48"/>
              <a:gd name="T8" fmla="*/ 1264 w 1264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4" h="48">
                <a:moveTo>
                  <a:pt x="0" y="48"/>
                </a:moveTo>
                <a:lnTo>
                  <a:pt x="316" y="27"/>
                </a:lnTo>
                <a:lnTo>
                  <a:pt x="632" y="38"/>
                </a:lnTo>
                <a:lnTo>
                  <a:pt x="948" y="10"/>
                </a:lnTo>
                <a:lnTo>
                  <a:pt x="1264" y="0"/>
                </a:lnTo>
              </a:path>
            </a:pathLst>
          </a:custGeom>
          <a:solidFill>
            <a:srgbClr val="FFFFFF"/>
          </a:solidFill>
          <a:ln w="22225">
            <a:solidFill>
              <a:srgbClr val="CF7B81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Oval 29"/>
          <p:cNvSpPr>
            <a:spLocks noChangeArrowheads="1"/>
          </p:cNvSpPr>
          <p:nvPr/>
        </p:nvSpPr>
        <p:spPr bwMode="auto">
          <a:xfrm>
            <a:off x="2884641" y="2731878"/>
            <a:ext cx="101146" cy="103733"/>
          </a:xfrm>
          <a:prstGeom prst="ellipse">
            <a:avLst/>
          </a:prstGeom>
          <a:solidFill>
            <a:srgbClr val="CF7B81"/>
          </a:solidFill>
          <a:ln w="22225">
            <a:solidFill>
              <a:srgbClr val="CF7B8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Oval 30"/>
          <p:cNvSpPr>
            <a:spLocks noChangeArrowheads="1"/>
          </p:cNvSpPr>
          <p:nvPr/>
        </p:nvSpPr>
        <p:spPr bwMode="auto">
          <a:xfrm>
            <a:off x="4690968" y="2606540"/>
            <a:ext cx="101146" cy="103733"/>
          </a:xfrm>
          <a:prstGeom prst="ellipse">
            <a:avLst/>
          </a:prstGeom>
          <a:solidFill>
            <a:srgbClr val="CF7B81"/>
          </a:solidFill>
          <a:ln w="22225">
            <a:solidFill>
              <a:srgbClr val="CF7B8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Oval 31"/>
          <p:cNvSpPr>
            <a:spLocks noChangeArrowheads="1"/>
          </p:cNvSpPr>
          <p:nvPr/>
        </p:nvSpPr>
        <p:spPr bwMode="auto">
          <a:xfrm>
            <a:off x="6497297" y="2672596"/>
            <a:ext cx="101146" cy="103733"/>
          </a:xfrm>
          <a:prstGeom prst="ellipse">
            <a:avLst/>
          </a:prstGeom>
          <a:solidFill>
            <a:srgbClr val="CF7B81"/>
          </a:solidFill>
          <a:ln w="22225">
            <a:solidFill>
              <a:srgbClr val="CF7B8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Oval 32"/>
          <p:cNvSpPr>
            <a:spLocks noChangeArrowheads="1"/>
          </p:cNvSpPr>
          <p:nvPr/>
        </p:nvSpPr>
        <p:spPr bwMode="auto">
          <a:xfrm>
            <a:off x="8303625" y="2506607"/>
            <a:ext cx="101146" cy="103733"/>
          </a:xfrm>
          <a:prstGeom prst="ellipse">
            <a:avLst/>
          </a:prstGeom>
          <a:solidFill>
            <a:srgbClr val="CF7B81"/>
          </a:solidFill>
          <a:ln w="22225">
            <a:solidFill>
              <a:srgbClr val="CF7B8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Oval 33"/>
          <p:cNvSpPr>
            <a:spLocks noChangeArrowheads="1"/>
          </p:cNvSpPr>
          <p:nvPr/>
        </p:nvSpPr>
        <p:spPr bwMode="auto">
          <a:xfrm>
            <a:off x="10109953" y="2447326"/>
            <a:ext cx="101146" cy="103733"/>
          </a:xfrm>
          <a:prstGeom prst="ellipse">
            <a:avLst/>
          </a:prstGeom>
          <a:solidFill>
            <a:srgbClr val="CF7B81"/>
          </a:solidFill>
          <a:ln w="22225">
            <a:solidFill>
              <a:srgbClr val="CF7B8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36"/>
          <p:cNvSpPr>
            <a:spLocks noChangeShapeType="1"/>
          </p:cNvSpPr>
          <p:nvPr/>
        </p:nvSpPr>
        <p:spPr bwMode="auto">
          <a:xfrm flipV="1">
            <a:off x="2386795" y="1201808"/>
            <a:ext cx="0" cy="4513192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37"/>
          <p:cNvSpPr>
            <a:spLocks noChangeShapeType="1"/>
          </p:cNvSpPr>
          <p:nvPr/>
        </p:nvSpPr>
        <p:spPr bwMode="auto">
          <a:xfrm flipH="1">
            <a:off x="2295088" y="5560869"/>
            <a:ext cx="89907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Rectangle 38"/>
          <p:cNvSpPr>
            <a:spLocks noChangeArrowheads="1"/>
          </p:cNvSpPr>
          <p:nvPr/>
        </p:nvSpPr>
        <p:spPr bwMode="auto">
          <a:xfrm rot="16200000">
            <a:off x="1897404" y="5364757"/>
            <a:ext cx="470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0%</a:t>
            </a:r>
            <a:endParaRPr lang="en-US" altLang="en-US"/>
          </a:p>
        </p:txBody>
      </p:sp>
      <p:sp>
        <p:nvSpPr>
          <p:cNvPr id="130" name="Line 39"/>
          <p:cNvSpPr>
            <a:spLocks noChangeShapeType="1"/>
          </p:cNvSpPr>
          <p:nvPr/>
        </p:nvSpPr>
        <p:spPr bwMode="auto">
          <a:xfrm flipH="1">
            <a:off x="2295088" y="4473475"/>
            <a:ext cx="89907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Rectangle 40"/>
          <p:cNvSpPr>
            <a:spLocks noChangeArrowheads="1"/>
          </p:cNvSpPr>
          <p:nvPr/>
        </p:nvSpPr>
        <p:spPr bwMode="auto">
          <a:xfrm rot="16200000">
            <a:off x="1828249" y="4272571"/>
            <a:ext cx="609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20%</a:t>
            </a:r>
            <a:endParaRPr lang="en-US" altLang="en-US"/>
          </a:p>
        </p:txBody>
      </p:sp>
      <p:sp>
        <p:nvSpPr>
          <p:cNvPr id="132" name="Line 41"/>
          <p:cNvSpPr>
            <a:spLocks noChangeShapeType="1"/>
          </p:cNvSpPr>
          <p:nvPr/>
        </p:nvSpPr>
        <p:spPr bwMode="auto">
          <a:xfrm flipH="1">
            <a:off x="2295088" y="3391162"/>
            <a:ext cx="89907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Rectangle 42"/>
          <p:cNvSpPr>
            <a:spLocks noChangeArrowheads="1"/>
          </p:cNvSpPr>
          <p:nvPr/>
        </p:nvSpPr>
        <p:spPr bwMode="auto">
          <a:xfrm rot="16200000">
            <a:off x="1826611" y="3190259"/>
            <a:ext cx="609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40%</a:t>
            </a:r>
            <a:endParaRPr lang="en-US" altLang="en-US"/>
          </a:p>
        </p:txBody>
      </p:sp>
      <p:sp>
        <p:nvSpPr>
          <p:cNvPr id="134" name="Line 43"/>
          <p:cNvSpPr>
            <a:spLocks noChangeShapeType="1"/>
          </p:cNvSpPr>
          <p:nvPr/>
        </p:nvSpPr>
        <p:spPr bwMode="auto">
          <a:xfrm flipH="1">
            <a:off x="2295088" y="2308850"/>
            <a:ext cx="89907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44"/>
          <p:cNvSpPr>
            <a:spLocks noChangeArrowheads="1"/>
          </p:cNvSpPr>
          <p:nvPr/>
        </p:nvSpPr>
        <p:spPr bwMode="auto">
          <a:xfrm rot="16200000">
            <a:off x="1826612" y="2107948"/>
            <a:ext cx="609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60%</a:t>
            </a:r>
            <a:endParaRPr lang="en-US" altLang="en-US"/>
          </a:p>
        </p:txBody>
      </p:sp>
      <p:sp>
        <p:nvSpPr>
          <p:cNvPr id="137" name="Line 45"/>
          <p:cNvSpPr>
            <a:spLocks noChangeShapeType="1"/>
          </p:cNvSpPr>
          <p:nvPr/>
        </p:nvSpPr>
        <p:spPr bwMode="auto">
          <a:xfrm flipH="1">
            <a:off x="2295088" y="1226538"/>
            <a:ext cx="89907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46"/>
          <p:cNvSpPr>
            <a:spLocks noChangeArrowheads="1"/>
          </p:cNvSpPr>
          <p:nvPr/>
        </p:nvSpPr>
        <p:spPr bwMode="auto">
          <a:xfrm rot="16200000">
            <a:off x="1828249" y="1023941"/>
            <a:ext cx="6092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80%</a:t>
            </a:r>
            <a:endParaRPr lang="en-US" altLang="en-US"/>
          </a:p>
        </p:txBody>
      </p:sp>
      <p:sp>
        <p:nvSpPr>
          <p:cNvPr id="139" name="Rectangle 47"/>
          <p:cNvSpPr>
            <a:spLocks noChangeArrowheads="1"/>
          </p:cNvSpPr>
          <p:nvPr/>
        </p:nvSpPr>
        <p:spPr bwMode="auto">
          <a:xfrm rot="16200000">
            <a:off x="647832" y="3187471"/>
            <a:ext cx="23051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Percent of Students</a:t>
            </a:r>
            <a:endParaRPr lang="en-US" altLang="en-US"/>
          </a:p>
        </p:txBody>
      </p:sp>
      <p:sp>
        <p:nvSpPr>
          <p:cNvPr id="140" name="Line 48"/>
          <p:cNvSpPr>
            <a:spLocks noChangeShapeType="1"/>
          </p:cNvSpPr>
          <p:nvPr/>
        </p:nvSpPr>
        <p:spPr bwMode="auto">
          <a:xfrm>
            <a:off x="2386796" y="5715000"/>
            <a:ext cx="8160721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Line 49"/>
          <p:cNvSpPr>
            <a:spLocks noChangeShapeType="1"/>
          </p:cNvSpPr>
          <p:nvPr/>
        </p:nvSpPr>
        <p:spPr bwMode="auto">
          <a:xfrm>
            <a:off x="2935408" y="5717785"/>
            <a:ext cx="0" cy="97147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50"/>
          <p:cNvSpPr>
            <a:spLocks noChangeArrowheads="1"/>
          </p:cNvSpPr>
          <p:nvPr/>
        </p:nvSpPr>
        <p:spPr bwMode="auto">
          <a:xfrm>
            <a:off x="2873178" y="5872273"/>
            <a:ext cx="240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</a:t>
            </a:r>
            <a:endParaRPr lang="en-US" altLang="en-US"/>
          </a:p>
        </p:txBody>
      </p:sp>
      <p:sp>
        <p:nvSpPr>
          <p:cNvPr id="153" name="Line 51"/>
          <p:cNvSpPr>
            <a:spLocks noChangeShapeType="1"/>
          </p:cNvSpPr>
          <p:nvPr/>
        </p:nvSpPr>
        <p:spPr bwMode="auto">
          <a:xfrm>
            <a:off x="4741736" y="5717785"/>
            <a:ext cx="0" cy="97147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Rectangle 52"/>
          <p:cNvSpPr>
            <a:spLocks noChangeArrowheads="1"/>
          </p:cNvSpPr>
          <p:nvPr/>
        </p:nvSpPr>
        <p:spPr bwMode="auto">
          <a:xfrm>
            <a:off x="4679506" y="5872273"/>
            <a:ext cx="240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2</a:t>
            </a:r>
            <a:endParaRPr lang="en-US" altLang="en-US"/>
          </a:p>
        </p:txBody>
      </p:sp>
      <p:sp>
        <p:nvSpPr>
          <p:cNvPr id="155" name="Line 53"/>
          <p:cNvSpPr>
            <a:spLocks noChangeShapeType="1"/>
          </p:cNvSpPr>
          <p:nvPr/>
        </p:nvSpPr>
        <p:spPr bwMode="auto">
          <a:xfrm>
            <a:off x="6548064" y="5717785"/>
            <a:ext cx="0" cy="97147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Rectangle 54"/>
          <p:cNvSpPr>
            <a:spLocks noChangeArrowheads="1"/>
          </p:cNvSpPr>
          <p:nvPr/>
        </p:nvSpPr>
        <p:spPr bwMode="auto">
          <a:xfrm>
            <a:off x="6485835" y="5872273"/>
            <a:ext cx="240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</a:t>
            </a:r>
            <a:endParaRPr lang="en-US" altLang="en-US"/>
          </a:p>
        </p:txBody>
      </p:sp>
      <p:sp>
        <p:nvSpPr>
          <p:cNvPr id="157" name="Line 55"/>
          <p:cNvSpPr>
            <a:spLocks noChangeShapeType="1"/>
          </p:cNvSpPr>
          <p:nvPr/>
        </p:nvSpPr>
        <p:spPr bwMode="auto">
          <a:xfrm>
            <a:off x="8356030" y="5717785"/>
            <a:ext cx="0" cy="97147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tangle 56"/>
          <p:cNvSpPr>
            <a:spLocks noChangeArrowheads="1"/>
          </p:cNvSpPr>
          <p:nvPr/>
        </p:nvSpPr>
        <p:spPr bwMode="auto">
          <a:xfrm>
            <a:off x="8292162" y="5872273"/>
            <a:ext cx="240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4</a:t>
            </a:r>
            <a:endParaRPr lang="en-US" altLang="en-US"/>
          </a:p>
        </p:txBody>
      </p:sp>
      <p:sp>
        <p:nvSpPr>
          <p:cNvPr id="159" name="Line 57"/>
          <p:cNvSpPr>
            <a:spLocks noChangeShapeType="1"/>
          </p:cNvSpPr>
          <p:nvPr/>
        </p:nvSpPr>
        <p:spPr bwMode="auto">
          <a:xfrm>
            <a:off x="10162357" y="5717785"/>
            <a:ext cx="0" cy="97147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Rectangle 58"/>
          <p:cNvSpPr>
            <a:spLocks noChangeArrowheads="1"/>
          </p:cNvSpPr>
          <p:nvPr/>
        </p:nvSpPr>
        <p:spPr bwMode="auto">
          <a:xfrm>
            <a:off x="10098490" y="5872273"/>
            <a:ext cx="240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5</a:t>
            </a:r>
            <a:endParaRPr lang="en-US" altLang="en-US"/>
          </a:p>
        </p:txBody>
      </p:sp>
      <p:sp>
        <p:nvSpPr>
          <p:cNvPr id="161" name="Rectangle 59"/>
          <p:cNvSpPr>
            <a:spLocks noChangeArrowheads="1"/>
          </p:cNvSpPr>
          <p:nvPr/>
        </p:nvSpPr>
        <p:spPr bwMode="auto">
          <a:xfrm>
            <a:off x="5324739" y="6187312"/>
            <a:ext cx="25944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Parent Income Quintile</a:t>
            </a:r>
            <a:endParaRPr lang="en-US" altLang="en-US" dirty="0"/>
          </a:p>
        </p:txBody>
      </p:sp>
      <p:sp>
        <p:nvSpPr>
          <p:cNvPr id="168" name="Rectangle 66"/>
          <p:cNvSpPr>
            <a:spLocks noChangeArrowheads="1"/>
          </p:cNvSpPr>
          <p:nvPr/>
        </p:nvSpPr>
        <p:spPr bwMode="auto">
          <a:xfrm>
            <a:off x="6503848" y="648589"/>
            <a:ext cx="24082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pic>
        <p:nvPicPr>
          <p:cNvPr id="169" name="Picture 2" descr="http://content.sportslogos.net/logos/34/858/full/4629_stony_brook_seawolves-alternate-20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504" y="679287"/>
            <a:ext cx="912218" cy="74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https://twilightandreason.files.wordpress.com/2008/04/columathleti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53" y="510580"/>
            <a:ext cx="727289" cy="109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TextBox 92"/>
          <p:cNvSpPr txBox="1"/>
          <p:nvPr/>
        </p:nvSpPr>
        <p:spPr>
          <a:xfrm>
            <a:off x="1538259" y="345802"/>
            <a:ext cx="9247504" cy="6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1E2D53"/>
                </a:solidFill>
                <a:latin typeface="Arial"/>
                <a:cs typeface="Arial"/>
              </a:rPr>
              <a:t>Mobility Report Cards</a:t>
            </a:r>
          </a:p>
          <a:p>
            <a:pPr algn="ctr">
              <a:defRPr/>
            </a:pPr>
            <a:r>
              <a:rPr lang="en-US" kern="0" dirty="0">
                <a:solidFill>
                  <a:srgbClr val="1E2D53"/>
                </a:solidFill>
                <a:latin typeface="Arial"/>
                <a:cs typeface="Arial"/>
              </a:rPr>
              <a:t>Columbia vs. SUNY-Stony Brook</a:t>
            </a:r>
          </a:p>
        </p:txBody>
      </p:sp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3658852" y="1552698"/>
            <a:ext cx="924764" cy="284524"/>
          </a:xfrm>
          <a:prstGeom prst="rect">
            <a:avLst/>
          </a:prstGeom>
          <a:solidFill>
            <a:srgbClr val="FFA697"/>
          </a:solidFill>
          <a:ln w="11113">
            <a:solidFill>
              <a:srgbClr val="FFA697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Rectangle 60"/>
          <p:cNvSpPr>
            <a:spLocks noChangeArrowheads="1"/>
          </p:cNvSpPr>
          <p:nvPr/>
        </p:nvSpPr>
        <p:spPr bwMode="auto">
          <a:xfrm>
            <a:off x="4716774" y="1596899"/>
            <a:ext cx="1975884" cy="28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cs typeface="Arial" pitchFamily="34" charset="0"/>
              </a:rPr>
              <a:t>SUNY-Stony Brook</a:t>
            </a:r>
          </a:p>
        </p:txBody>
      </p:sp>
      <p:cxnSp>
        <p:nvCxnSpPr>
          <p:cNvPr id="144" name="Straight Connector 143"/>
          <p:cNvCxnSpPr/>
          <p:nvPr/>
        </p:nvCxnSpPr>
        <p:spPr>
          <a:xfrm>
            <a:off x="3668183" y="1703837"/>
            <a:ext cx="924764" cy="0"/>
          </a:xfrm>
          <a:prstGeom prst="line">
            <a:avLst/>
          </a:prstGeom>
          <a:ln w="28575">
            <a:solidFill>
              <a:srgbClr val="BF5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/>
          <p:cNvSpPr>
            <a:spLocks noChangeArrowheads="1"/>
          </p:cNvSpPr>
          <p:nvPr/>
        </p:nvSpPr>
        <p:spPr bwMode="auto">
          <a:xfrm>
            <a:off x="4089554" y="1652564"/>
            <a:ext cx="101146" cy="102086"/>
          </a:xfrm>
          <a:prstGeom prst="ellipse">
            <a:avLst/>
          </a:prstGeom>
          <a:solidFill>
            <a:srgbClr val="BF5159"/>
          </a:solidFill>
          <a:ln w="22225">
            <a:solidFill>
              <a:srgbClr val="BF5159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Rectangle 61"/>
          <p:cNvSpPr>
            <a:spLocks noChangeArrowheads="1"/>
          </p:cNvSpPr>
          <p:nvPr/>
        </p:nvSpPr>
        <p:spPr bwMode="auto">
          <a:xfrm>
            <a:off x="4715145" y="1168782"/>
            <a:ext cx="985673" cy="28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cs typeface="Arial" pitchFamily="34" charset="0"/>
              </a:rPr>
              <a:t>Columbia</a:t>
            </a:r>
          </a:p>
        </p:txBody>
      </p:sp>
      <p:sp>
        <p:nvSpPr>
          <p:cNvPr id="147" name="Rectangle 146"/>
          <p:cNvSpPr>
            <a:spLocks noChangeArrowheads="1"/>
          </p:cNvSpPr>
          <p:nvPr/>
        </p:nvSpPr>
        <p:spPr bwMode="auto">
          <a:xfrm>
            <a:off x="3666553" y="1160655"/>
            <a:ext cx="924764" cy="284524"/>
          </a:xfrm>
          <a:prstGeom prst="rect">
            <a:avLst/>
          </a:prstGeom>
          <a:solidFill>
            <a:srgbClr val="72A1FF"/>
          </a:solidFill>
          <a:ln w="11113">
            <a:solidFill>
              <a:srgbClr val="72A1F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8" name="Straight Connector 147"/>
          <p:cNvCxnSpPr/>
          <p:nvPr/>
        </p:nvCxnSpPr>
        <p:spPr>
          <a:xfrm>
            <a:off x="3666553" y="1295197"/>
            <a:ext cx="924764" cy="0"/>
          </a:xfrm>
          <a:prstGeom prst="line">
            <a:avLst/>
          </a:prstGeom>
          <a:ln w="28575">
            <a:solidFill>
              <a:srgbClr val="1E2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/>
          <p:cNvSpPr>
            <a:spLocks noChangeArrowheads="1"/>
          </p:cNvSpPr>
          <p:nvPr/>
        </p:nvSpPr>
        <p:spPr bwMode="auto">
          <a:xfrm>
            <a:off x="3795669" y="1217234"/>
            <a:ext cx="101146" cy="103733"/>
          </a:xfrm>
          <a:prstGeom prst="ellipse">
            <a:avLst/>
          </a:prstGeom>
          <a:solidFill>
            <a:srgbClr val="1E2D53"/>
          </a:solidFill>
          <a:ln w="22225">
            <a:solidFill>
              <a:srgbClr val="1E2D5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Arrow Connector 136"/>
          <p:cNvCxnSpPr/>
          <p:nvPr/>
        </p:nvCxnSpPr>
        <p:spPr>
          <a:xfrm flipH="1" flipV="1">
            <a:off x="3114000" y="2923392"/>
            <a:ext cx="6096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34"/>
          <p:cNvSpPr>
            <a:spLocks noChangeArrowheads="1"/>
          </p:cNvSpPr>
          <p:nvPr/>
        </p:nvSpPr>
        <p:spPr bwMode="auto">
          <a:xfrm>
            <a:off x="3896815" y="3065333"/>
            <a:ext cx="38263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Success Rates (Students' Outcomes)</a:t>
            </a:r>
            <a:endParaRPr lang="en-US" altLang="en-US" dirty="0"/>
          </a:p>
        </p:txBody>
      </p:sp>
      <p:sp>
        <p:nvSpPr>
          <p:cNvPr id="75" name="Rectangle 35"/>
          <p:cNvSpPr>
            <a:spLocks noChangeArrowheads="1"/>
          </p:cNvSpPr>
          <p:nvPr/>
        </p:nvSpPr>
        <p:spPr bwMode="auto">
          <a:xfrm>
            <a:off x="3625018" y="3916811"/>
            <a:ext cx="2736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Access (Parents' Incomes)</a:t>
            </a:r>
            <a:endParaRPr lang="en-US" altLang="en-US" dirty="0"/>
          </a:p>
        </p:txBody>
      </p:sp>
      <p:cxnSp>
        <p:nvCxnSpPr>
          <p:cNvPr id="76" name="Straight Arrow Connector 136"/>
          <p:cNvCxnSpPr/>
          <p:nvPr/>
        </p:nvCxnSpPr>
        <p:spPr>
          <a:xfrm flipH="1">
            <a:off x="3404235" y="4293187"/>
            <a:ext cx="609599" cy="23576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4124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1" name="Group 4508"/>
          <p:cNvGrpSpPr>
            <a:grpSpLocks noChangeAspect="1"/>
          </p:cNvGrpSpPr>
          <p:nvPr/>
        </p:nvGrpSpPr>
        <p:grpSpPr bwMode="auto">
          <a:xfrm>
            <a:off x="1519237" y="98425"/>
            <a:ext cx="9153526" cy="6661150"/>
            <a:chOff x="-3" y="62"/>
            <a:chExt cx="5766" cy="4196"/>
          </a:xfrm>
        </p:grpSpPr>
        <p:sp>
          <p:nvSpPr>
            <p:cNvPr id="4552" name="AutoShape 4507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553" name="Group 4709"/>
            <p:cNvGrpSpPr>
              <a:grpSpLocks/>
            </p:cNvGrpSpPr>
            <p:nvPr/>
          </p:nvGrpSpPr>
          <p:grpSpPr bwMode="auto">
            <a:xfrm>
              <a:off x="-3" y="62"/>
              <a:ext cx="5766" cy="4196"/>
              <a:chOff x="-3" y="62"/>
              <a:chExt cx="5766" cy="4196"/>
            </a:xfrm>
          </p:grpSpPr>
          <p:sp>
            <p:nvSpPr>
              <p:cNvPr id="6600" name="Rectangle 4509"/>
              <p:cNvSpPr>
                <a:spLocks noChangeArrowheads="1"/>
              </p:cNvSpPr>
              <p:nvPr/>
            </p:nvSpPr>
            <p:spPr bwMode="auto">
              <a:xfrm>
                <a:off x="-3" y="62"/>
                <a:ext cx="5766" cy="41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" name="Rectangle 4510"/>
              <p:cNvSpPr>
                <a:spLocks noChangeArrowheads="1"/>
              </p:cNvSpPr>
              <p:nvPr/>
            </p:nvSpPr>
            <p:spPr bwMode="auto">
              <a:xfrm>
                <a:off x="0" y="68"/>
                <a:ext cx="5757" cy="4187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" name="Rectangle 4511"/>
              <p:cNvSpPr>
                <a:spLocks noChangeArrowheads="1"/>
              </p:cNvSpPr>
              <p:nvPr/>
            </p:nvSpPr>
            <p:spPr bwMode="auto">
              <a:xfrm>
                <a:off x="548" y="449"/>
                <a:ext cx="5083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" name="Line 4512"/>
              <p:cNvSpPr>
                <a:spLocks noChangeShapeType="1"/>
              </p:cNvSpPr>
              <p:nvPr/>
            </p:nvSpPr>
            <p:spPr bwMode="auto">
              <a:xfrm>
                <a:off x="548" y="3571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" name="Line 4513"/>
              <p:cNvSpPr>
                <a:spLocks noChangeShapeType="1"/>
              </p:cNvSpPr>
              <p:nvPr/>
            </p:nvSpPr>
            <p:spPr bwMode="auto">
              <a:xfrm>
                <a:off x="548" y="2967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" name="Line 4514"/>
              <p:cNvSpPr>
                <a:spLocks noChangeShapeType="1"/>
              </p:cNvSpPr>
              <p:nvPr/>
            </p:nvSpPr>
            <p:spPr bwMode="auto">
              <a:xfrm>
                <a:off x="548" y="2359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" name="Line 4515"/>
              <p:cNvSpPr>
                <a:spLocks noChangeShapeType="1"/>
              </p:cNvSpPr>
              <p:nvPr/>
            </p:nvSpPr>
            <p:spPr bwMode="auto">
              <a:xfrm>
                <a:off x="548" y="1751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" name="Line 4516"/>
              <p:cNvSpPr>
                <a:spLocks noChangeShapeType="1"/>
              </p:cNvSpPr>
              <p:nvPr/>
            </p:nvSpPr>
            <p:spPr bwMode="auto">
              <a:xfrm>
                <a:off x="548" y="1147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" name="Line 4517"/>
              <p:cNvSpPr>
                <a:spLocks noChangeShapeType="1"/>
              </p:cNvSpPr>
              <p:nvPr/>
            </p:nvSpPr>
            <p:spPr bwMode="auto">
              <a:xfrm>
                <a:off x="548" y="540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" name="Oval 4518"/>
              <p:cNvSpPr>
                <a:spLocks noChangeArrowheads="1"/>
              </p:cNvSpPr>
              <p:nvPr/>
            </p:nvSpPr>
            <p:spPr bwMode="auto">
              <a:xfrm>
                <a:off x="1512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" name="Oval 4519"/>
              <p:cNvSpPr>
                <a:spLocks noChangeArrowheads="1"/>
              </p:cNvSpPr>
              <p:nvPr/>
            </p:nvSpPr>
            <p:spPr bwMode="auto">
              <a:xfrm>
                <a:off x="2433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" name="Oval 4520"/>
              <p:cNvSpPr>
                <a:spLocks noChangeArrowheads="1"/>
              </p:cNvSpPr>
              <p:nvPr/>
            </p:nvSpPr>
            <p:spPr bwMode="auto">
              <a:xfrm>
                <a:off x="1951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" name="Oval 4521"/>
              <p:cNvSpPr>
                <a:spLocks noChangeArrowheads="1"/>
              </p:cNvSpPr>
              <p:nvPr/>
            </p:nvSpPr>
            <p:spPr bwMode="auto">
              <a:xfrm>
                <a:off x="3121" y="35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" name="Oval 4522"/>
              <p:cNvSpPr>
                <a:spLocks noChangeArrowheads="1"/>
              </p:cNvSpPr>
              <p:nvPr/>
            </p:nvSpPr>
            <p:spPr bwMode="auto">
              <a:xfrm>
                <a:off x="193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" name="Oval 4523"/>
              <p:cNvSpPr>
                <a:spLocks noChangeArrowheads="1"/>
              </p:cNvSpPr>
              <p:nvPr/>
            </p:nvSpPr>
            <p:spPr bwMode="auto">
              <a:xfrm>
                <a:off x="2943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" name="Oval 4524"/>
              <p:cNvSpPr>
                <a:spLocks noChangeArrowheads="1"/>
              </p:cNvSpPr>
              <p:nvPr/>
            </p:nvSpPr>
            <p:spPr bwMode="auto">
              <a:xfrm>
                <a:off x="2084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" name="Oval 4525"/>
              <p:cNvSpPr>
                <a:spLocks noChangeArrowheads="1"/>
              </p:cNvSpPr>
              <p:nvPr/>
            </p:nvSpPr>
            <p:spPr bwMode="auto">
              <a:xfrm>
                <a:off x="149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" name="Oval 4526"/>
              <p:cNvSpPr>
                <a:spLocks noChangeArrowheads="1"/>
              </p:cNvSpPr>
              <p:nvPr/>
            </p:nvSpPr>
            <p:spPr bwMode="auto">
              <a:xfrm>
                <a:off x="2238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" name="Oval 4527"/>
              <p:cNvSpPr>
                <a:spLocks noChangeArrowheads="1"/>
              </p:cNvSpPr>
              <p:nvPr/>
            </p:nvSpPr>
            <p:spPr bwMode="auto">
              <a:xfrm>
                <a:off x="2133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" name="Oval 4528"/>
              <p:cNvSpPr>
                <a:spLocks noChangeArrowheads="1"/>
              </p:cNvSpPr>
              <p:nvPr/>
            </p:nvSpPr>
            <p:spPr bwMode="auto">
              <a:xfrm>
                <a:off x="1690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" name="Oval 4529"/>
              <p:cNvSpPr>
                <a:spLocks noChangeArrowheads="1"/>
              </p:cNvSpPr>
              <p:nvPr/>
            </p:nvSpPr>
            <p:spPr bwMode="auto">
              <a:xfrm>
                <a:off x="265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" name="Oval 4530"/>
              <p:cNvSpPr>
                <a:spLocks noChangeArrowheads="1"/>
              </p:cNvSpPr>
              <p:nvPr/>
            </p:nvSpPr>
            <p:spPr bwMode="auto">
              <a:xfrm>
                <a:off x="1285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" name="Oval 4531"/>
              <p:cNvSpPr>
                <a:spLocks noChangeArrowheads="1"/>
              </p:cNvSpPr>
              <p:nvPr/>
            </p:nvSpPr>
            <p:spPr bwMode="auto">
              <a:xfrm>
                <a:off x="1704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" name="Oval 4532"/>
              <p:cNvSpPr>
                <a:spLocks noChangeArrowheads="1"/>
              </p:cNvSpPr>
              <p:nvPr/>
            </p:nvSpPr>
            <p:spPr bwMode="auto">
              <a:xfrm>
                <a:off x="2835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" name="Oval 4533"/>
              <p:cNvSpPr>
                <a:spLocks noChangeArrowheads="1"/>
              </p:cNvSpPr>
              <p:nvPr/>
            </p:nvSpPr>
            <p:spPr bwMode="auto">
              <a:xfrm>
                <a:off x="932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" name="Oval 4534"/>
              <p:cNvSpPr>
                <a:spLocks noChangeArrowheads="1"/>
              </p:cNvSpPr>
              <p:nvPr/>
            </p:nvSpPr>
            <p:spPr bwMode="auto">
              <a:xfrm>
                <a:off x="1334" y="273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" name="Oval 4535"/>
              <p:cNvSpPr>
                <a:spLocks noChangeArrowheads="1"/>
              </p:cNvSpPr>
              <p:nvPr/>
            </p:nvSpPr>
            <p:spPr bwMode="auto">
              <a:xfrm>
                <a:off x="189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" name="Oval 4536"/>
              <p:cNvSpPr>
                <a:spLocks noChangeArrowheads="1"/>
              </p:cNvSpPr>
              <p:nvPr/>
            </p:nvSpPr>
            <p:spPr bwMode="auto">
              <a:xfrm>
                <a:off x="1892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" name="Oval 4537"/>
              <p:cNvSpPr>
                <a:spLocks noChangeArrowheads="1"/>
              </p:cNvSpPr>
              <p:nvPr/>
            </p:nvSpPr>
            <p:spPr bwMode="auto">
              <a:xfrm>
                <a:off x="1913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" name="Oval 4538"/>
              <p:cNvSpPr>
                <a:spLocks noChangeArrowheads="1"/>
              </p:cNvSpPr>
              <p:nvPr/>
            </p:nvSpPr>
            <p:spPr bwMode="auto">
              <a:xfrm>
                <a:off x="1033" y="25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" name="Oval 4539"/>
              <p:cNvSpPr>
                <a:spLocks noChangeArrowheads="1"/>
              </p:cNvSpPr>
              <p:nvPr/>
            </p:nvSpPr>
            <p:spPr bwMode="auto">
              <a:xfrm>
                <a:off x="2405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" name="Oval 4540"/>
              <p:cNvSpPr>
                <a:spLocks noChangeArrowheads="1"/>
              </p:cNvSpPr>
              <p:nvPr/>
            </p:nvSpPr>
            <p:spPr bwMode="auto">
              <a:xfrm>
                <a:off x="1337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" name="Oval 4541"/>
              <p:cNvSpPr>
                <a:spLocks noChangeArrowheads="1"/>
              </p:cNvSpPr>
              <p:nvPr/>
            </p:nvSpPr>
            <p:spPr bwMode="auto">
              <a:xfrm>
                <a:off x="2297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" name="Oval 4542"/>
              <p:cNvSpPr>
                <a:spLocks noChangeArrowheads="1"/>
              </p:cNvSpPr>
              <p:nvPr/>
            </p:nvSpPr>
            <p:spPr bwMode="auto">
              <a:xfrm>
                <a:off x="170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" name="Oval 4543"/>
              <p:cNvSpPr>
                <a:spLocks noChangeArrowheads="1"/>
              </p:cNvSpPr>
              <p:nvPr/>
            </p:nvSpPr>
            <p:spPr bwMode="auto">
              <a:xfrm>
                <a:off x="1421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" name="Oval 4544"/>
              <p:cNvSpPr>
                <a:spLocks noChangeArrowheads="1"/>
              </p:cNvSpPr>
              <p:nvPr/>
            </p:nvSpPr>
            <p:spPr bwMode="auto">
              <a:xfrm>
                <a:off x="1903" y="310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" name="Oval 4545"/>
              <p:cNvSpPr>
                <a:spLocks noChangeArrowheads="1"/>
              </p:cNvSpPr>
              <p:nvPr/>
            </p:nvSpPr>
            <p:spPr bwMode="auto">
              <a:xfrm>
                <a:off x="1114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" name="Oval 4546"/>
              <p:cNvSpPr>
                <a:spLocks noChangeArrowheads="1"/>
              </p:cNvSpPr>
              <p:nvPr/>
            </p:nvSpPr>
            <p:spPr bwMode="auto">
              <a:xfrm>
                <a:off x="318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" name="Oval 4547"/>
              <p:cNvSpPr>
                <a:spLocks noChangeArrowheads="1"/>
              </p:cNvSpPr>
              <p:nvPr/>
            </p:nvSpPr>
            <p:spPr bwMode="auto">
              <a:xfrm>
                <a:off x="1833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" name="Oval 4548"/>
              <p:cNvSpPr>
                <a:spLocks noChangeArrowheads="1"/>
              </p:cNvSpPr>
              <p:nvPr/>
            </p:nvSpPr>
            <p:spPr bwMode="auto">
              <a:xfrm>
                <a:off x="254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" name="Oval 4549"/>
              <p:cNvSpPr>
                <a:spLocks noChangeArrowheads="1"/>
              </p:cNvSpPr>
              <p:nvPr/>
            </p:nvSpPr>
            <p:spPr bwMode="auto">
              <a:xfrm>
                <a:off x="3533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" name="Oval 4550"/>
              <p:cNvSpPr>
                <a:spLocks noChangeArrowheads="1"/>
              </p:cNvSpPr>
              <p:nvPr/>
            </p:nvSpPr>
            <p:spPr bwMode="auto">
              <a:xfrm>
                <a:off x="2981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" name="Oval 4551"/>
              <p:cNvSpPr>
                <a:spLocks noChangeArrowheads="1"/>
              </p:cNvSpPr>
              <p:nvPr/>
            </p:nvSpPr>
            <p:spPr bwMode="auto">
              <a:xfrm>
                <a:off x="3201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" name="Oval 4552"/>
              <p:cNvSpPr>
                <a:spLocks noChangeArrowheads="1"/>
              </p:cNvSpPr>
              <p:nvPr/>
            </p:nvSpPr>
            <p:spPr bwMode="auto">
              <a:xfrm>
                <a:off x="1396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" name="Oval 4553"/>
              <p:cNvSpPr>
                <a:spLocks noChangeArrowheads="1"/>
              </p:cNvSpPr>
              <p:nvPr/>
            </p:nvSpPr>
            <p:spPr bwMode="auto">
              <a:xfrm>
                <a:off x="1253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" name="Oval 4554"/>
              <p:cNvSpPr>
                <a:spLocks noChangeArrowheads="1"/>
              </p:cNvSpPr>
              <p:nvPr/>
            </p:nvSpPr>
            <p:spPr bwMode="auto">
              <a:xfrm>
                <a:off x="1731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" name="Oval 4555"/>
              <p:cNvSpPr>
                <a:spLocks noChangeArrowheads="1"/>
              </p:cNvSpPr>
              <p:nvPr/>
            </p:nvSpPr>
            <p:spPr bwMode="auto">
              <a:xfrm>
                <a:off x="2192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" name="Oval 4556"/>
              <p:cNvSpPr>
                <a:spLocks noChangeArrowheads="1"/>
              </p:cNvSpPr>
              <p:nvPr/>
            </p:nvSpPr>
            <p:spPr bwMode="auto">
              <a:xfrm>
                <a:off x="99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" name="Oval 4557"/>
              <p:cNvSpPr>
                <a:spLocks noChangeArrowheads="1"/>
              </p:cNvSpPr>
              <p:nvPr/>
            </p:nvSpPr>
            <p:spPr bwMode="auto">
              <a:xfrm>
                <a:off x="1236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" name="Oval 4558"/>
              <p:cNvSpPr>
                <a:spLocks noChangeArrowheads="1"/>
              </p:cNvSpPr>
              <p:nvPr/>
            </p:nvSpPr>
            <p:spPr bwMode="auto">
              <a:xfrm>
                <a:off x="2604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" name="Oval 4559"/>
              <p:cNvSpPr>
                <a:spLocks noChangeArrowheads="1"/>
              </p:cNvSpPr>
              <p:nvPr/>
            </p:nvSpPr>
            <p:spPr bwMode="auto">
              <a:xfrm>
                <a:off x="950" y="265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" name="Oval 4560"/>
              <p:cNvSpPr>
                <a:spLocks noChangeArrowheads="1"/>
              </p:cNvSpPr>
              <p:nvPr/>
            </p:nvSpPr>
            <p:spPr bwMode="auto">
              <a:xfrm>
                <a:off x="141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" name="Oval 4561"/>
              <p:cNvSpPr>
                <a:spLocks noChangeArrowheads="1"/>
              </p:cNvSpPr>
              <p:nvPr/>
            </p:nvSpPr>
            <p:spPr bwMode="auto">
              <a:xfrm>
                <a:off x="943" y="263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" name="Oval 4562"/>
              <p:cNvSpPr>
                <a:spLocks noChangeArrowheads="1"/>
              </p:cNvSpPr>
              <p:nvPr/>
            </p:nvSpPr>
            <p:spPr bwMode="auto">
              <a:xfrm>
                <a:off x="1271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" name="Oval 4563"/>
              <p:cNvSpPr>
                <a:spLocks noChangeArrowheads="1"/>
              </p:cNvSpPr>
              <p:nvPr/>
            </p:nvSpPr>
            <p:spPr bwMode="auto">
              <a:xfrm>
                <a:off x="957" y="289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" name="Oval 4564"/>
              <p:cNvSpPr>
                <a:spLocks noChangeArrowheads="1"/>
              </p:cNvSpPr>
              <p:nvPr/>
            </p:nvSpPr>
            <p:spPr bwMode="auto">
              <a:xfrm>
                <a:off x="1651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" name="Oval 4565"/>
              <p:cNvSpPr>
                <a:spLocks noChangeArrowheads="1"/>
              </p:cNvSpPr>
              <p:nvPr/>
            </p:nvSpPr>
            <p:spPr bwMode="auto">
              <a:xfrm>
                <a:off x="1044" y="22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" name="Oval 4566"/>
              <p:cNvSpPr>
                <a:spLocks noChangeArrowheads="1"/>
              </p:cNvSpPr>
              <p:nvPr/>
            </p:nvSpPr>
            <p:spPr bwMode="auto">
              <a:xfrm>
                <a:off x="2070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" name="Oval 4567"/>
              <p:cNvSpPr>
                <a:spLocks noChangeArrowheads="1"/>
              </p:cNvSpPr>
              <p:nvPr/>
            </p:nvSpPr>
            <p:spPr bwMode="auto">
              <a:xfrm>
                <a:off x="2992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" name="Oval 4568"/>
              <p:cNvSpPr>
                <a:spLocks noChangeArrowheads="1"/>
              </p:cNvSpPr>
              <p:nvPr/>
            </p:nvSpPr>
            <p:spPr bwMode="auto">
              <a:xfrm>
                <a:off x="2217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" name="Oval 4569"/>
              <p:cNvSpPr>
                <a:spLocks noChangeArrowheads="1"/>
              </p:cNvSpPr>
              <p:nvPr/>
            </p:nvSpPr>
            <p:spPr bwMode="auto">
              <a:xfrm>
                <a:off x="106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" name="Oval 4570"/>
              <p:cNvSpPr>
                <a:spLocks noChangeArrowheads="1"/>
              </p:cNvSpPr>
              <p:nvPr/>
            </p:nvSpPr>
            <p:spPr bwMode="auto">
              <a:xfrm>
                <a:off x="1707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" name="Oval 4571"/>
              <p:cNvSpPr>
                <a:spLocks noChangeArrowheads="1"/>
              </p:cNvSpPr>
              <p:nvPr/>
            </p:nvSpPr>
            <p:spPr bwMode="auto">
              <a:xfrm>
                <a:off x="198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" name="Oval 4572"/>
              <p:cNvSpPr>
                <a:spLocks noChangeArrowheads="1"/>
              </p:cNvSpPr>
              <p:nvPr/>
            </p:nvSpPr>
            <p:spPr bwMode="auto">
              <a:xfrm>
                <a:off x="1651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" name="Oval 4573"/>
              <p:cNvSpPr>
                <a:spLocks noChangeArrowheads="1"/>
              </p:cNvSpPr>
              <p:nvPr/>
            </p:nvSpPr>
            <p:spPr bwMode="auto">
              <a:xfrm>
                <a:off x="2060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" name="Oval 4574"/>
              <p:cNvSpPr>
                <a:spLocks noChangeArrowheads="1"/>
              </p:cNvSpPr>
              <p:nvPr/>
            </p:nvSpPr>
            <p:spPr bwMode="auto">
              <a:xfrm>
                <a:off x="1096" y="26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" name="Oval 4575"/>
              <p:cNvSpPr>
                <a:spLocks noChangeArrowheads="1"/>
              </p:cNvSpPr>
              <p:nvPr/>
            </p:nvSpPr>
            <p:spPr bwMode="auto">
              <a:xfrm>
                <a:off x="2171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" name="Oval 4576"/>
              <p:cNvSpPr>
                <a:spLocks noChangeArrowheads="1"/>
              </p:cNvSpPr>
              <p:nvPr/>
            </p:nvSpPr>
            <p:spPr bwMode="auto">
              <a:xfrm>
                <a:off x="174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" name="Oval 4577"/>
              <p:cNvSpPr>
                <a:spLocks noChangeArrowheads="1"/>
              </p:cNvSpPr>
              <p:nvPr/>
            </p:nvSpPr>
            <p:spPr bwMode="auto">
              <a:xfrm>
                <a:off x="2493" y="319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" name="Oval 4578"/>
              <p:cNvSpPr>
                <a:spLocks noChangeArrowheads="1"/>
              </p:cNvSpPr>
              <p:nvPr/>
            </p:nvSpPr>
            <p:spPr bwMode="auto">
              <a:xfrm>
                <a:off x="2702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" name="Oval 4579"/>
              <p:cNvSpPr>
                <a:spLocks noChangeArrowheads="1"/>
              </p:cNvSpPr>
              <p:nvPr/>
            </p:nvSpPr>
            <p:spPr bwMode="auto">
              <a:xfrm>
                <a:off x="3697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" name="Oval 4580"/>
              <p:cNvSpPr>
                <a:spLocks noChangeArrowheads="1"/>
              </p:cNvSpPr>
              <p:nvPr/>
            </p:nvSpPr>
            <p:spPr bwMode="auto">
              <a:xfrm>
                <a:off x="1327" y="333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" name="Oval 4581"/>
              <p:cNvSpPr>
                <a:spLocks noChangeArrowheads="1"/>
              </p:cNvSpPr>
              <p:nvPr/>
            </p:nvSpPr>
            <p:spPr bwMode="auto">
              <a:xfrm>
                <a:off x="2147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" name="Oval 4582"/>
              <p:cNvSpPr>
                <a:spLocks noChangeArrowheads="1"/>
              </p:cNvSpPr>
              <p:nvPr/>
            </p:nvSpPr>
            <p:spPr bwMode="auto">
              <a:xfrm>
                <a:off x="1103" y="24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" name="Oval 4583"/>
              <p:cNvSpPr>
                <a:spLocks noChangeArrowheads="1"/>
              </p:cNvSpPr>
              <p:nvPr/>
            </p:nvSpPr>
            <p:spPr bwMode="auto">
              <a:xfrm>
                <a:off x="880" y="18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" name="Oval 4584"/>
              <p:cNvSpPr>
                <a:spLocks noChangeArrowheads="1"/>
              </p:cNvSpPr>
              <p:nvPr/>
            </p:nvSpPr>
            <p:spPr bwMode="auto">
              <a:xfrm>
                <a:off x="1651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" name="Oval 4585"/>
              <p:cNvSpPr>
                <a:spLocks noChangeArrowheads="1"/>
              </p:cNvSpPr>
              <p:nvPr/>
            </p:nvSpPr>
            <p:spPr bwMode="auto">
              <a:xfrm>
                <a:off x="1424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" name="Oval 4586"/>
              <p:cNvSpPr>
                <a:spLocks noChangeArrowheads="1"/>
              </p:cNvSpPr>
              <p:nvPr/>
            </p:nvSpPr>
            <p:spPr bwMode="auto">
              <a:xfrm>
                <a:off x="1389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" name="Oval 4587"/>
              <p:cNvSpPr>
                <a:spLocks noChangeArrowheads="1"/>
              </p:cNvSpPr>
              <p:nvPr/>
            </p:nvSpPr>
            <p:spPr bwMode="auto">
              <a:xfrm>
                <a:off x="2056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" name="Oval 4588"/>
              <p:cNvSpPr>
                <a:spLocks noChangeArrowheads="1"/>
              </p:cNvSpPr>
              <p:nvPr/>
            </p:nvSpPr>
            <p:spPr bwMode="auto">
              <a:xfrm>
                <a:off x="1560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" name="Oval 4589"/>
              <p:cNvSpPr>
                <a:spLocks noChangeArrowheads="1"/>
              </p:cNvSpPr>
              <p:nvPr/>
            </p:nvSpPr>
            <p:spPr bwMode="auto">
              <a:xfrm>
                <a:off x="1700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" name="Oval 4590"/>
              <p:cNvSpPr>
                <a:spLocks noChangeArrowheads="1"/>
              </p:cNvSpPr>
              <p:nvPr/>
            </p:nvSpPr>
            <p:spPr bwMode="auto">
              <a:xfrm>
                <a:off x="2472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" name="Oval 4591"/>
              <p:cNvSpPr>
                <a:spLocks noChangeArrowheads="1"/>
              </p:cNvSpPr>
              <p:nvPr/>
            </p:nvSpPr>
            <p:spPr bwMode="auto">
              <a:xfrm>
                <a:off x="1777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" name="Oval 4592"/>
              <p:cNvSpPr>
                <a:spLocks noChangeArrowheads="1"/>
              </p:cNvSpPr>
              <p:nvPr/>
            </p:nvSpPr>
            <p:spPr bwMode="auto">
              <a:xfrm>
                <a:off x="149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" name="Oval 4593"/>
              <p:cNvSpPr>
                <a:spLocks noChangeArrowheads="1"/>
              </p:cNvSpPr>
              <p:nvPr/>
            </p:nvSpPr>
            <p:spPr bwMode="auto">
              <a:xfrm>
                <a:off x="1683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" name="Oval 4594"/>
              <p:cNvSpPr>
                <a:spLocks noChangeArrowheads="1"/>
              </p:cNvSpPr>
              <p:nvPr/>
            </p:nvSpPr>
            <p:spPr bwMode="auto">
              <a:xfrm>
                <a:off x="1253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" name="Oval 4595"/>
              <p:cNvSpPr>
                <a:spLocks noChangeArrowheads="1"/>
              </p:cNvSpPr>
              <p:nvPr/>
            </p:nvSpPr>
            <p:spPr bwMode="auto">
              <a:xfrm>
                <a:off x="1382" y="16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" name="Oval 4596"/>
              <p:cNvSpPr>
                <a:spLocks noChangeArrowheads="1"/>
              </p:cNvSpPr>
              <p:nvPr/>
            </p:nvSpPr>
            <p:spPr bwMode="auto">
              <a:xfrm>
                <a:off x="1051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" name="Oval 4597"/>
              <p:cNvSpPr>
                <a:spLocks noChangeArrowheads="1"/>
              </p:cNvSpPr>
              <p:nvPr/>
            </p:nvSpPr>
            <p:spPr bwMode="auto">
              <a:xfrm>
                <a:off x="220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" name="Oval 4598"/>
              <p:cNvSpPr>
                <a:spLocks noChangeArrowheads="1"/>
              </p:cNvSpPr>
              <p:nvPr/>
            </p:nvSpPr>
            <p:spPr bwMode="auto">
              <a:xfrm>
                <a:off x="1173" y="20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" name="Oval 4599"/>
              <p:cNvSpPr>
                <a:spLocks noChangeArrowheads="1"/>
              </p:cNvSpPr>
              <p:nvPr/>
            </p:nvSpPr>
            <p:spPr bwMode="auto">
              <a:xfrm>
                <a:off x="1777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" name="Oval 4600"/>
              <p:cNvSpPr>
                <a:spLocks noChangeArrowheads="1"/>
              </p:cNvSpPr>
              <p:nvPr/>
            </p:nvSpPr>
            <p:spPr bwMode="auto">
              <a:xfrm>
                <a:off x="314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" name="Oval 4601"/>
              <p:cNvSpPr>
                <a:spLocks noChangeArrowheads="1"/>
              </p:cNvSpPr>
              <p:nvPr/>
            </p:nvSpPr>
            <p:spPr bwMode="auto">
              <a:xfrm>
                <a:off x="1808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" name="Oval 4602"/>
              <p:cNvSpPr>
                <a:spLocks noChangeArrowheads="1"/>
              </p:cNvSpPr>
              <p:nvPr/>
            </p:nvSpPr>
            <p:spPr bwMode="auto">
              <a:xfrm>
                <a:off x="283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" name="Oval 4603"/>
              <p:cNvSpPr>
                <a:spLocks noChangeArrowheads="1"/>
              </p:cNvSpPr>
              <p:nvPr/>
            </p:nvSpPr>
            <p:spPr bwMode="auto">
              <a:xfrm>
                <a:off x="1410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" name="Oval 4604"/>
              <p:cNvSpPr>
                <a:spLocks noChangeArrowheads="1"/>
              </p:cNvSpPr>
              <p:nvPr/>
            </p:nvSpPr>
            <p:spPr bwMode="auto">
              <a:xfrm>
                <a:off x="1864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" name="Oval 4605"/>
              <p:cNvSpPr>
                <a:spLocks noChangeArrowheads="1"/>
              </p:cNvSpPr>
              <p:nvPr/>
            </p:nvSpPr>
            <p:spPr bwMode="auto">
              <a:xfrm>
                <a:off x="2618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" name="Oval 4606"/>
              <p:cNvSpPr>
                <a:spLocks noChangeArrowheads="1"/>
              </p:cNvSpPr>
              <p:nvPr/>
            </p:nvSpPr>
            <p:spPr bwMode="auto">
              <a:xfrm>
                <a:off x="1958" y="34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" name="Oval 4607"/>
              <p:cNvSpPr>
                <a:spLocks noChangeArrowheads="1"/>
              </p:cNvSpPr>
              <p:nvPr/>
            </p:nvSpPr>
            <p:spPr bwMode="auto">
              <a:xfrm>
                <a:off x="121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" name="Oval 4608"/>
              <p:cNvSpPr>
                <a:spLocks noChangeArrowheads="1"/>
              </p:cNvSpPr>
              <p:nvPr/>
            </p:nvSpPr>
            <p:spPr bwMode="auto">
              <a:xfrm>
                <a:off x="904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" name="Oval 4609"/>
              <p:cNvSpPr>
                <a:spLocks noChangeArrowheads="1"/>
              </p:cNvSpPr>
              <p:nvPr/>
            </p:nvSpPr>
            <p:spPr bwMode="auto">
              <a:xfrm>
                <a:off x="932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" name="Oval 4610"/>
              <p:cNvSpPr>
                <a:spLocks noChangeArrowheads="1"/>
              </p:cNvSpPr>
              <p:nvPr/>
            </p:nvSpPr>
            <p:spPr bwMode="auto">
              <a:xfrm>
                <a:off x="1676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" name="Oval 4611"/>
              <p:cNvSpPr>
                <a:spLocks noChangeArrowheads="1"/>
              </p:cNvSpPr>
              <p:nvPr/>
            </p:nvSpPr>
            <p:spPr bwMode="auto">
              <a:xfrm>
                <a:off x="223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" name="Oval 4612"/>
              <p:cNvSpPr>
                <a:spLocks noChangeArrowheads="1"/>
              </p:cNvSpPr>
              <p:nvPr/>
            </p:nvSpPr>
            <p:spPr bwMode="auto">
              <a:xfrm>
                <a:off x="1341" y="304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" name="Oval 4613"/>
              <p:cNvSpPr>
                <a:spLocks noChangeArrowheads="1"/>
              </p:cNvSpPr>
              <p:nvPr/>
            </p:nvSpPr>
            <p:spPr bwMode="auto">
              <a:xfrm>
                <a:off x="2412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" name="Oval 4614"/>
              <p:cNvSpPr>
                <a:spLocks noChangeArrowheads="1"/>
              </p:cNvSpPr>
              <p:nvPr/>
            </p:nvSpPr>
            <p:spPr bwMode="auto">
              <a:xfrm>
                <a:off x="2493" y="331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" name="Oval 4615"/>
              <p:cNvSpPr>
                <a:spLocks noChangeArrowheads="1"/>
              </p:cNvSpPr>
              <p:nvPr/>
            </p:nvSpPr>
            <p:spPr bwMode="auto">
              <a:xfrm>
                <a:off x="1121" y="26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" name="Oval 4616"/>
              <p:cNvSpPr>
                <a:spLocks noChangeArrowheads="1"/>
              </p:cNvSpPr>
              <p:nvPr/>
            </p:nvSpPr>
            <p:spPr bwMode="auto">
              <a:xfrm>
                <a:off x="1665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" name="Oval 4617"/>
              <p:cNvSpPr>
                <a:spLocks noChangeArrowheads="1"/>
              </p:cNvSpPr>
              <p:nvPr/>
            </p:nvSpPr>
            <p:spPr bwMode="auto">
              <a:xfrm>
                <a:off x="3309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" name="Oval 4618"/>
              <p:cNvSpPr>
                <a:spLocks noChangeArrowheads="1"/>
              </p:cNvSpPr>
              <p:nvPr/>
            </p:nvSpPr>
            <p:spPr bwMode="auto">
              <a:xfrm>
                <a:off x="1599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" name="Oval 4619"/>
              <p:cNvSpPr>
                <a:spLocks noChangeArrowheads="1"/>
              </p:cNvSpPr>
              <p:nvPr/>
            </p:nvSpPr>
            <p:spPr bwMode="auto">
              <a:xfrm>
                <a:off x="2112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" name="Oval 4620"/>
              <p:cNvSpPr>
                <a:spLocks noChangeArrowheads="1"/>
              </p:cNvSpPr>
              <p:nvPr/>
            </p:nvSpPr>
            <p:spPr bwMode="auto">
              <a:xfrm>
                <a:off x="1299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" name="Oval 4621"/>
              <p:cNvSpPr>
                <a:spLocks noChangeArrowheads="1"/>
              </p:cNvSpPr>
              <p:nvPr/>
            </p:nvSpPr>
            <p:spPr bwMode="auto">
              <a:xfrm>
                <a:off x="3966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" name="Oval 4622"/>
              <p:cNvSpPr>
                <a:spLocks noChangeArrowheads="1"/>
              </p:cNvSpPr>
              <p:nvPr/>
            </p:nvSpPr>
            <p:spPr bwMode="auto">
              <a:xfrm>
                <a:off x="2077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" name="Oval 4623"/>
              <p:cNvSpPr>
                <a:spLocks noChangeArrowheads="1"/>
              </p:cNvSpPr>
              <p:nvPr/>
            </p:nvSpPr>
            <p:spPr bwMode="auto">
              <a:xfrm>
                <a:off x="3030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" name="Oval 4624"/>
              <p:cNvSpPr>
                <a:spLocks noChangeArrowheads="1"/>
              </p:cNvSpPr>
              <p:nvPr/>
            </p:nvSpPr>
            <p:spPr bwMode="auto">
              <a:xfrm>
                <a:off x="866" y="28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" name="Oval 4625"/>
              <p:cNvSpPr>
                <a:spLocks noChangeArrowheads="1"/>
              </p:cNvSpPr>
              <p:nvPr/>
            </p:nvSpPr>
            <p:spPr bwMode="auto">
              <a:xfrm>
                <a:off x="2370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" name="Oval 4626"/>
              <p:cNvSpPr>
                <a:spLocks noChangeArrowheads="1"/>
              </p:cNvSpPr>
              <p:nvPr/>
            </p:nvSpPr>
            <p:spPr bwMode="auto">
              <a:xfrm>
                <a:off x="1972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" name="Oval 4627"/>
              <p:cNvSpPr>
                <a:spLocks noChangeArrowheads="1"/>
              </p:cNvSpPr>
              <p:nvPr/>
            </p:nvSpPr>
            <p:spPr bwMode="auto">
              <a:xfrm>
                <a:off x="1166" y="236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" name="Oval 4628"/>
              <p:cNvSpPr>
                <a:spLocks noChangeArrowheads="1"/>
              </p:cNvSpPr>
              <p:nvPr/>
            </p:nvSpPr>
            <p:spPr bwMode="auto">
              <a:xfrm>
                <a:off x="3048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" name="Oval 4629"/>
              <p:cNvSpPr>
                <a:spLocks noChangeArrowheads="1"/>
              </p:cNvSpPr>
              <p:nvPr/>
            </p:nvSpPr>
            <p:spPr bwMode="auto">
              <a:xfrm>
                <a:off x="2154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" name="Oval 4630"/>
              <p:cNvSpPr>
                <a:spLocks noChangeArrowheads="1"/>
              </p:cNvSpPr>
              <p:nvPr/>
            </p:nvSpPr>
            <p:spPr bwMode="auto">
              <a:xfrm>
                <a:off x="1159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" name="Oval 4631"/>
              <p:cNvSpPr>
                <a:spLocks noChangeArrowheads="1"/>
              </p:cNvSpPr>
              <p:nvPr/>
            </p:nvSpPr>
            <p:spPr bwMode="auto">
              <a:xfrm>
                <a:off x="1616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" name="Oval 4632"/>
              <p:cNvSpPr>
                <a:spLocks noChangeArrowheads="1"/>
              </p:cNvSpPr>
              <p:nvPr/>
            </p:nvSpPr>
            <p:spPr bwMode="auto">
              <a:xfrm>
                <a:off x="1278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" name="Oval 4633"/>
              <p:cNvSpPr>
                <a:spLocks noChangeArrowheads="1"/>
              </p:cNvSpPr>
              <p:nvPr/>
            </p:nvSpPr>
            <p:spPr bwMode="auto">
              <a:xfrm>
                <a:off x="1546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" name="Oval 4634"/>
              <p:cNvSpPr>
                <a:spLocks noChangeArrowheads="1"/>
              </p:cNvSpPr>
              <p:nvPr/>
            </p:nvSpPr>
            <p:spPr bwMode="auto">
              <a:xfrm>
                <a:off x="194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" name="Oval 4635"/>
              <p:cNvSpPr>
                <a:spLocks noChangeArrowheads="1"/>
              </p:cNvSpPr>
              <p:nvPr/>
            </p:nvSpPr>
            <p:spPr bwMode="auto">
              <a:xfrm>
                <a:off x="2873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" name="Oval 4636"/>
              <p:cNvSpPr>
                <a:spLocks noChangeArrowheads="1"/>
              </p:cNvSpPr>
              <p:nvPr/>
            </p:nvSpPr>
            <p:spPr bwMode="auto">
              <a:xfrm>
                <a:off x="245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" name="Oval 4637"/>
              <p:cNvSpPr>
                <a:spLocks noChangeArrowheads="1"/>
              </p:cNvSpPr>
              <p:nvPr/>
            </p:nvSpPr>
            <p:spPr bwMode="auto">
              <a:xfrm>
                <a:off x="1801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" name="Oval 4638"/>
              <p:cNvSpPr>
                <a:spLocks noChangeArrowheads="1"/>
              </p:cNvSpPr>
              <p:nvPr/>
            </p:nvSpPr>
            <p:spPr bwMode="auto">
              <a:xfrm>
                <a:off x="112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" name="Oval 4639"/>
              <p:cNvSpPr>
                <a:spLocks noChangeArrowheads="1"/>
              </p:cNvSpPr>
              <p:nvPr/>
            </p:nvSpPr>
            <p:spPr bwMode="auto">
              <a:xfrm>
                <a:off x="2025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" name="Oval 4640"/>
              <p:cNvSpPr>
                <a:spLocks noChangeArrowheads="1"/>
              </p:cNvSpPr>
              <p:nvPr/>
            </p:nvSpPr>
            <p:spPr bwMode="auto">
              <a:xfrm>
                <a:off x="2335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" name="Oval 4641"/>
              <p:cNvSpPr>
                <a:spLocks noChangeArrowheads="1"/>
              </p:cNvSpPr>
              <p:nvPr/>
            </p:nvSpPr>
            <p:spPr bwMode="auto">
              <a:xfrm>
                <a:off x="3264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" name="Oval 4642"/>
              <p:cNvSpPr>
                <a:spLocks noChangeArrowheads="1"/>
              </p:cNvSpPr>
              <p:nvPr/>
            </p:nvSpPr>
            <p:spPr bwMode="auto">
              <a:xfrm>
                <a:off x="1731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" name="Oval 4643"/>
              <p:cNvSpPr>
                <a:spLocks noChangeArrowheads="1"/>
              </p:cNvSpPr>
              <p:nvPr/>
            </p:nvSpPr>
            <p:spPr bwMode="auto">
              <a:xfrm>
                <a:off x="1930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" name="Oval 4644"/>
              <p:cNvSpPr>
                <a:spLocks noChangeArrowheads="1"/>
              </p:cNvSpPr>
              <p:nvPr/>
            </p:nvSpPr>
            <p:spPr bwMode="auto">
              <a:xfrm>
                <a:off x="175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" name="Oval 4645"/>
              <p:cNvSpPr>
                <a:spLocks noChangeArrowheads="1"/>
              </p:cNvSpPr>
              <p:nvPr/>
            </p:nvSpPr>
            <p:spPr bwMode="auto">
              <a:xfrm>
                <a:off x="1519" y="296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" name="Oval 4646"/>
              <p:cNvSpPr>
                <a:spLocks noChangeArrowheads="1"/>
              </p:cNvSpPr>
              <p:nvPr/>
            </p:nvSpPr>
            <p:spPr bwMode="auto">
              <a:xfrm>
                <a:off x="1372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" name="Oval 4647"/>
              <p:cNvSpPr>
                <a:spLocks noChangeArrowheads="1"/>
              </p:cNvSpPr>
              <p:nvPr/>
            </p:nvSpPr>
            <p:spPr bwMode="auto">
              <a:xfrm>
                <a:off x="957" y="2995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" name="Oval 4648"/>
              <p:cNvSpPr>
                <a:spLocks noChangeArrowheads="1"/>
              </p:cNvSpPr>
              <p:nvPr/>
            </p:nvSpPr>
            <p:spPr bwMode="auto">
              <a:xfrm>
                <a:off x="1735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" name="Oval 4649"/>
              <p:cNvSpPr>
                <a:spLocks noChangeArrowheads="1"/>
              </p:cNvSpPr>
              <p:nvPr/>
            </p:nvSpPr>
            <p:spPr bwMode="auto">
              <a:xfrm>
                <a:off x="1128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" name="Oval 4650"/>
              <p:cNvSpPr>
                <a:spLocks noChangeArrowheads="1"/>
              </p:cNvSpPr>
              <p:nvPr/>
            </p:nvSpPr>
            <p:spPr bwMode="auto">
              <a:xfrm>
                <a:off x="1306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" name="Oval 4651"/>
              <p:cNvSpPr>
                <a:spLocks noChangeArrowheads="1"/>
              </p:cNvSpPr>
              <p:nvPr/>
            </p:nvSpPr>
            <p:spPr bwMode="auto">
              <a:xfrm>
                <a:off x="1850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" name="Oval 4652"/>
              <p:cNvSpPr>
                <a:spLocks noChangeArrowheads="1"/>
              </p:cNvSpPr>
              <p:nvPr/>
            </p:nvSpPr>
            <p:spPr bwMode="auto">
              <a:xfrm>
                <a:off x="1382" y="27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" name="Oval 4653"/>
              <p:cNvSpPr>
                <a:spLocks noChangeArrowheads="1"/>
              </p:cNvSpPr>
              <p:nvPr/>
            </p:nvSpPr>
            <p:spPr bwMode="auto">
              <a:xfrm>
                <a:off x="3512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" name="Oval 4654"/>
              <p:cNvSpPr>
                <a:spLocks noChangeArrowheads="1"/>
              </p:cNvSpPr>
              <p:nvPr/>
            </p:nvSpPr>
            <p:spPr bwMode="auto">
              <a:xfrm>
                <a:off x="3847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" name="Oval 4655"/>
              <p:cNvSpPr>
                <a:spLocks noChangeArrowheads="1"/>
              </p:cNvSpPr>
              <p:nvPr/>
            </p:nvSpPr>
            <p:spPr bwMode="auto">
              <a:xfrm>
                <a:off x="1784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" name="Oval 4656"/>
              <p:cNvSpPr>
                <a:spLocks noChangeArrowheads="1"/>
              </p:cNvSpPr>
              <p:nvPr/>
            </p:nvSpPr>
            <p:spPr bwMode="auto">
              <a:xfrm>
                <a:off x="207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" name="Oval 4657"/>
              <p:cNvSpPr>
                <a:spLocks noChangeArrowheads="1"/>
              </p:cNvSpPr>
              <p:nvPr/>
            </p:nvSpPr>
            <p:spPr bwMode="auto">
              <a:xfrm>
                <a:off x="1218" y="25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" name="Oval 4658"/>
              <p:cNvSpPr>
                <a:spLocks noChangeArrowheads="1"/>
              </p:cNvSpPr>
              <p:nvPr/>
            </p:nvSpPr>
            <p:spPr bwMode="auto">
              <a:xfrm>
                <a:off x="1836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" name="Oval 4659"/>
              <p:cNvSpPr>
                <a:spLocks noChangeArrowheads="1"/>
              </p:cNvSpPr>
              <p:nvPr/>
            </p:nvSpPr>
            <p:spPr bwMode="auto">
              <a:xfrm>
                <a:off x="178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" name="Oval 4660"/>
              <p:cNvSpPr>
                <a:spLocks noChangeArrowheads="1"/>
              </p:cNvSpPr>
              <p:nvPr/>
            </p:nvSpPr>
            <p:spPr bwMode="auto">
              <a:xfrm>
                <a:off x="1969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" name="Oval 4661"/>
              <p:cNvSpPr>
                <a:spLocks noChangeArrowheads="1"/>
              </p:cNvSpPr>
              <p:nvPr/>
            </p:nvSpPr>
            <p:spPr bwMode="auto">
              <a:xfrm>
                <a:off x="1847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" name="Oval 4662"/>
              <p:cNvSpPr>
                <a:spLocks noChangeArrowheads="1"/>
              </p:cNvSpPr>
              <p:nvPr/>
            </p:nvSpPr>
            <p:spPr bwMode="auto">
              <a:xfrm>
                <a:off x="103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" name="Oval 4663"/>
              <p:cNvSpPr>
                <a:spLocks noChangeArrowheads="1"/>
              </p:cNvSpPr>
              <p:nvPr/>
            </p:nvSpPr>
            <p:spPr bwMode="auto">
              <a:xfrm>
                <a:off x="2175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" name="Oval 4664"/>
              <p:cNvSpPr>
                <a:spLocks noChangeArrowheads="1"/>
              </p:cNvSpPr>
              <p:nvPr/>
            </p:nvSpPr>
            <p:spPr bwMode="auto">
              <a:xfrm>
                <a:off x="1197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" name="Oval 4665"/>
              <p:cNvSpPr>
                <a:spLocks noChangeArrowheads="1"/>
              </p:cNvSpPr>
              <p:nvPr/>
            </p:nvSpPr>
            <p:spPr bwMode="auto">
              <a:xfrm>
                <a:off x="1166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" name="Oval 4666"/>
              <p:cNvSpPr>
                <a:spLocks noChangeArrowheads="1"/>
              </p:cNvSpPr>
              <p:nvPr/>
            </p:nvSpPr>
            <p:spPr bwMode="auto">
              <a:xfrm>
                <a:off x="1791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" name="Oval 4667"/>
              <p:cNvSpPr>
                <a:spLocks noChangeArrowheads="1"/>
              </p:cNvSpPr>
              <p:nvPr/>
            </p:nvSpPr>
            <p:spPr bwMode="auto">
              <a:xfrm>
                <a:off x="125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" name="Oval 4668"/>
              <p:cNvSpPr>
                <a:spLocks noChangeArrowheads="1"/>
              </p:cNvSpPr>
              <p:nvPr/>
            </p:nvSpPr>
            <p:spPr bwMode="auto">
              <a:xfrm>
                <a:off x="1264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" name="Oval 4669"/>
              <p:cNvSpPr>
                <a:spLocks noChangeArrowheads="1"/>
              </p:cNvSpPr>
              <p:nvPr/>
            </p:nvSpPr>
            <p:spPr bwMode="auto">
              <a:xfrm>
                <a:off x="1023" y="15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" name="Oval 4670"/>
              <p:cNvSpPr>
                <a:spLocks noChangeArrowheads="1"/>
              </p:cNvSpPr>
              <p:nvPr/>
            </p:nvSpPr>
            <p:spPr bwMode="auto">
              <a:xfrm>
                <a:off x="1285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" name="Oval 4671"/>
              <p:cNvSpPr>
                <a:spLocks noChangeArrowheads="1"/>
              </p:cNvSpPr>
              <p:nvPr/>
            </p:nvSpPr>
            <p:spPr bwMode="auto">
              <a:xfrm>
                <a:off x="894" y="24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" name="Oval 4672"/>
              <p:cNvSpPr>
                <a:spLocks noChangeArrowheads="1"/>
              </p:cNvSpPr>
              <p:nvPr/>
            </p:nvSpPr>
            <p:spPr bwMode="auto">
              <a:xfrm>
                <a:off x="1114" y="9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" name="Oval 4673"/>
              <p:cNvSpPr>
                <a:spLocks noChangeArrowheads="1"/>
              </p:cNvSpPr>
              <p:nvPr/>
            </p:nvSpPr>
            <p:spPr bwMode="auto">
              <a:xfrm>
                <a:off x="1620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" name="Oval 4674"/>
              <p:cNvSpPr>
                <a:spLocks noChangeArrowheads="1"/>
              </p:cNvSpPr>
              <p:nvPr/>
            </p:nvSpPr>
            <p:spPr bwMode="auto">
              <a:xfrm>
                <a:off x="1438" y="22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" name="Oval 4675"/>
              <p:cNvSpPr>
                <a:spLocks noChangeArrowheads="1"/>
              </p:cNvSpPr>
              <p:nvPr/>
            </p:nvSpPr>
            <p:spPr bwMode="auto">
              <a:xfrm>
                <a:off x="1578" y="24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" name="Oval 4676"/>
              <p:cNvSpPr>
                <a:spLocks noChangeArrowheads="1"/>
              </p:cNvSpPr>
              <p:nvPr/>
            </p:nvSpPr>
            <p:spPr bwMode="auto">
              <a:xfrm>
                <a:off x="3334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" name="Oval 4677"/>
              <p:cNvSpPr>
                <a:spLocks noChangeArrowheads="1"/>
              </p:cNvSpPr>
              <p:nvPr/>
            </p:nvSpPr>
            <p:spPr bwMode="auto">
              <a:xfrm>
                <a:off x="2779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" name="Oval 4678"/>
              <p:cNvSpPr>
                <a:spLocks noChangeArrowheads="1"/>
              </p:cNvSpPr>
              <p:nvPr/>
            </p:nvSpPr>
            <p:spPr bwMode="auto">
              <a:xfrm>
                <a:off x="1780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" name="Oval 4679"/>
              <p:cNvSpPr>
                <a:spLocks noChangeArrowheads="1"/>
              </p:cNvSpPr>
              <p:nvPr/>
            </p:nvSpPr>
            <p:spPr bwMode="auto">
              <a:xfrm>
                <a:off x="974" y="193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" name="Oval 4680"/>
              <p:cNvSpPr>
                <a:spLocks noChangeArrowheads="1"/>
              </p:cNvSpPr>
              <p:nvPr/>
            </p:nvSpPr>
            <p:spPr bwMode="auto">
              <a:xfrm>
                <a:off x="1850" y="21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" name="Oval 4681"/>
              <p:cNvSpPr>
                <a:spLocks noChangeArrowheads="1"/>
              </p:cNvSpPr>
              <p:nvPr/>
            </p:nvSpPr>
            <p:spPr bwMode="auto">
              <a:xfrm>
                <a:off x="1128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" name="Oval 4682"/>
              <p:cNvSpPr>
                <a:spLocks noChangeArrowheads="1"/>
              </p:cNvSpPr>
              <p:nvPr/>
            </p:nvSpPr>
            <p:spPr bwMode="auto">
              <a:xfrm>
                <a:off x="1934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" name="Oval 4683"/>
              <p:cNvSpPr>
                <a:spLocks noChangeArrowheads="1"/>
              </p:cNvSpPr>
              <p:nvPr/>
            </p:nvSpPr>
            <p:spPr bwMode="auto">
              <a:xfrm>
                <a:off x="1351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" name="Oval 4684"/>
              <p:cNvSpPr>
                <a:spLocks noChangeArrowheads="1"/>
              </p:cNvSpPr>
              <p:nvPr/>
            </p:nvSpPr>
            <p:spPr bwMode="auto">
              <a:xfrm>
                <a:off x="1484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" name="Oval 4685"/>
              <p:cNvSpPr>
                <a:spLocks noChangeArrowheads="1"/>
              </p:cNvSpPr>
              <p:nvPr/>
            </p:nvSpPr>
            <p:spPr bwMode="auto">
              <a:xfrm>
                <a:off x="1365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" name="Oval 4686"/>
              <p:cNvSpPr>
                <a:spLocks noChangeArrowheads="1"/>
              </p:cNvSpPr>
              <p:nvPr/>
            </p:nvSpPr>
            <p:spPr bwMode="auto">
              <a:xfrm>
                <a:off x="2245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" name="Oval 4687"/>
              <p:cNvSpPr>
                <a:spLocks noChangeArrowheads="1"/>
              </p:cNvSpPr>
              <p:nvPr/>
            </p:nvSpPr>
            <p:spPr bwMode="auto">
              <a:xfrm>
                <a:off x="1452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" name="Oval 4688"/>
              <p:cNvSpPr>
                <a:spLocks noChangeArrowheads="1"/>
              </p:cNvSpPr>
              <p:nvPr/>
            </p:nvSpPr>
            <p:spPr bwMode="auto">
              <a:xfrm>
                <a:off x="1581" y="215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" name="Oval 4689"/>
              <p:cNvSpPr>
                <a:spLocks noChangeArrowheads="1"/>
              </p:cNvSpPr>
              <p:nvPr/>
            </p:nvSpPr>
            <p:spPr bwMode="auto">
              <a:xfrm>
                <a:off x="1040" y="25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" name="Oval 4690"/>
              <p:cNvSpPr>
                <a:spLocks noChangeArrowheads="1"/>
              </p:cNvSpPr>
              <p:nvPr/>
            </p:nvSpPr>
            <p:spPr bwMode="auto">
              <a:xfrm>
                <a:off x="172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" name="Oval 4691"/>
              <p:cNvSpPr>
                <a:spLocks noChangeArrowheads="1"/>
              </p:cNvSpPr>
              <p:nvPr/>
            </p:nvSpPr>
            <p:spPr bwMode="auto">
              <a:xfrm>
                <a:off x="254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" name="Oval 4692"/>
              <p:cNvSpPr>
                <a:spLocks noChangeArrowheads="1"/>
              </p:cNvSpPr>
              <p:nvPr/>
            </p:nvSpPr>
            <p:spPr bwMode="auto">
              <a:xfrm>
                <a:off x="1829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" name="Oval 4693"/>
              <p:cNvSpPr>
                <a:spLocks noChangeArrowheads="1"/>
              </p:cNvSpPr>
              <p:nvPr/>
            </p:nvSpPr>
            <p:spPr bwMode="auto">
              <a:xfrm>
                <a:off x="1065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" name="Oval 4694"/>
              <p:cNvSpPr>
                <a:spLocks noChangeArrowheads="1"/>
              </p:cNvSpPr>
              <p:nvPr/>
            </p:nvSpPr>
            <p:spPr bwMode="auto">
              <a:xfrm>
                <a:off x="1777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" name="Oval 4695"/>
              <p:cNvSpPr>
                <a:spLocks noChangeArrowheads="1"/>
              </p:cNvSpPr>
              <p:nvPr/>
            </p:nvSpPr>
            <p:spPr bwMode="auto">
              <a:xfrm>
                <a:off x="984" y="1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" name="Oval 4696"/>
              <p:cNvSpPr>
                <a:spLocks noChangeArrowheads="1"/>
              </p:cNvSpPr>
              <p:nvPr/>
            </p:nvSpPr>
            <p:spPr bwMode="auto">
              <a:xfrm>
                <a:off x="953" y="13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" name="Oval 4697"/>
              <p:cNvSpPr>
                <a:spLocks noChangeArrowheads="1"/>
              </p:cNvSpPr>
              <p:nvPr/>
            </p:nvSpPr>
            <p:spPr bwMode="auto">
              <a:xfrm>
                <a:off x="1142" y="248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" name="Oval 4698"/>
              <p:cNvSpPr>
                <a:spLocks noChangeArrowheads="1"/>
              </p:cNvSpPr>
              <p:nvPr/>
            </p:nvSpPr>
            <p:spPr bwMode="auto">
              <a:xfrm>
                <a:off x="932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" name="Oval 4699"/>
              <p:cNvSpPr>
                <a:spLocks noChangeArrowheads="1"/>
              </p:cNvSpPr>
              <p:nvPr/>
            </p:nvSpPr>
            <p:spPr bwMode="auto">
              <a:xfrm>
                <a:off x="1047" y="20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" name="Oval 4700"/>
              <p:cNvSpPr>
                <a:spLocks noChangeArrowheads="1"/>
              </p:cNvSpPr>
              <p:nvPr/>
            </p:nvSpPr>
            <p:spPr bwMode="auto">
              <a:xfrm>
                <a:off x="1581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" name="Oval 4701"/>
              <p:cNvSpPr>
                <a:spLocks noChangeArrowheads="1"/>
              </p:cNvSpPr>
              <p:nvPr/>
            </p:nvSpPr>
            <p:spPr bwMode="auto">
              <a:xfrm>
                <a:off x="2646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" name="Oval 4702"/>
              <p:cNvSpPr>
                <a:spLocks noChangeArrowheads="1"/>
              </p:cNvSpPr>
              <p:nvPr/>
            </p:nvSpPr>
            <p:spPr bwMode="auto">
              <a:xfrm>
                <a:off x="2161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4" name="Oval 4703"/>
              <p:cNvSpPr>
                <a:spLocks noChangeArrowheads="1"/>
              </p:cNvSpPr>
              <p:nvPr/>
            </p:nvSpPr>
            <p:spPr bwMode="auto">
              <a:xfrm>
                <a:off x="2405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5" name="Oval 4704"/>
              <p:cNvSpPr>
                <a:spLocks noChangeArrowheads="1"/>
              </p:cNvSpPr>
              <p:nvPr/>
            </p:nvSpPr>
            <p:spPr bwMode="auto">
              <a:xfrm>
                <a:off x="2178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6" name="Oval 4705"/>
              <p:cNvSpPr>
                <a:spLocks noChangeArrowheads="1"/>
              </p:cNvSpPr>
              <p:nvPr/>
            </p:nvSpPr>
            <p:spPr bwMode="auto">
              <a:xfrm>
                <a:off x="1498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7" name="Oval 4706"/>
              <p:cNvSpPr>
                <a:spLocks noChangeArrowheads="1"/>
              </p:cNvSpPr>
              <p:nvPr/>
            </p:nvSpPr>
            <p:spPr bwMode="auto">
              <a:xfrm>
                <a:off x="1128" y="19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8" name="Oval 4707"/>
              <p:cNvSpPr>
                <a:spLocks noChangeArrowheads="1"/>
              </p:cNvSpPr>
              <p:nvPr/>
            </p:nvSpPr>
            <p:spPr bwMode="auto">
              <a:xfrm>
                <a:off x="242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9" name="Oval 4708"/>
              <p:cNvSpPr>
                <a:spLocks noChangeArrowheads="1"/>
              </p:cNvSpPr>
              <p:nvPr/>
            </p:nvSpPr>
            <p:spPr bwMode="auto">
              <a:xfrm>
                <a:off x="1571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4" name="Group 4910"/>
            <p:cNvGrpSpPr>
              <a:grpSpLocks/>
            </p:cNvGrpSpPr>
            <p:nvPr/>
          </p:nvGrpSpPr>
          <p:grpSpPr bwMode="auto">
            <a:xfrm>
              <a:off x="782" y="1619"/>
              <a:ext cx="2800" cy="1843"/>
              <a:chOff x="782" y="1619"/>
              <a:chExt cx="2800" cy="1843"/>
            </a:xfrm>
          </p:grpSpPr>
          <p:sp>
            <p:nvSpPr>
              <p:cNvPr id="6400" name="Oval 4710"/>
              <p:cNvSpPr>
                <a:spLocks noChangeArrowheads="1"/>
              </p:cNvSpPr>
              <p:nvPr/>
            </p:nvSpPr>
            <p:spPr bwMode="auto">
              <a:xfrm>
                <a:off x="327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1" name="Oval 4711"/>
              <p:cNvSpPr>
                <a:spLocks noChangeArrowheads="1"/>
              </p:cNvSpPr>
              <p:nvPr/>
            </p:nvSpPr>
            <p:spPr bwMode="auto">
              <a:xfrm>
                <a:off x="2245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2" name="Oval 4712"/>
              <p:cNvSpPr>
                <a:spLocks noChangeArrowheads="1"/>
              </p:cNvSpPr>
              <p:nvPr/>
            </p:nvSpPr>
            <p:spPr bwMode="auto">
              <a:xfrm>
                <a:off x="356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3" name="Oval 4713"/>
              <p:cNvSpPr>
                <a:spLocks noChangeArrowheads="1"/>
              </p:cNvSpPr>
              <p:nvPr/>
            </p:nvSpPr>
            <p:spPr bwMode="auto">
              <a:xfrm>
                <a:off x="1543" y="26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4" name="Oval 4714"/>
              <p:cNvSpPr>
                <a:spLocks noChangeArrowheads="1"/>
              </p:cNvSpPr>
              <p:nvPr/>
            </p:nvSpPr>
            <p:spPr bwMode="auto">
              <a:xfrm>
                <a:off x="1616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5" name="Oval 4715"/>
              <p:cNvSpPr>
                <a:spLocks noChangeArrowheads="1"/>
              </p:cNvSpPr>
              <p:nvPr/>
            </p:nvSpPr>
            <p:spPr bwMode="auto">
              <a:xfrm>
                <a:off x="200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6" name="Oval 4716"/>
              <p:cNvSpPr>
                <a:spLocks noChangeArrowheads="1"/>
              </p:cNvSpPr>
              <p:nvPr/>
            </p:nvSpPr>
            <p:spPr bwMode="auto">
              <a:xfrm>
                <a:off x="2604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7" name="Oval 4717"/>
              <p:cNvSpPr>
                <a:spLocks noChangeArrowheads="1"/>
              </p:cNvSpPr>
              <p:nvPr/>
            </p:nvSpPr>
            <p:spPr bwMode="auto">
              <a:xfrm>
                <a:off x="1016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8" name="Oval 4718"/>
              <p:cNvSpPr>
                <a:spLocks noChangeArrowheads="1"/>
              </p:cNvSpPr>
              <p:nvPr/>
            </p:nvSpPr>
            <p:spPr bwMode="auto">
              <a:xfrm>
                <a:off x="2590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9" name="Oval 4719"/>
              <p:cNvSpPr>
                <a:spLocks noChangeArrowheads="1"/>
              </p:cNvSpPr>
              <p:nvPr/>
            </p:nvSpPr>
            <p:spPr bwMode="auto">
              <a:xfrm>
                <a:off x="1498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0" name="Oval 4720"/>
              <p:cNvSpPr>
                <a:spLocks noChangeArrowheads="1"/>
              </p:cNvSpPr>
              <p:nvPr/>
            </p:nvSpPr>
            <p:spPr bwMode="auto">
              <a:xfrm>
                <a:off x="1725" y="321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1" name="Oval 4721"/>
              <p:cNvSpPr>
                <a:spLocks noChangeArrowheads="1"/>
              </p:cNvSpPr>
              <p:nvPr/>
            </p:nvSpPr>
            <p:spPr bwMode="auto">
              <a:xfrm>
                <a:off x="1794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2" name="Oval 4722"/>
              <p:cNvSpPr>
                <a:spLocks noChangeArrowheads="1"/>
              </p:cNvSpPr>
              <p:nvPr/>
            </p:nvSpPr>
            <p:spPr bwMode="auto">
              <a:xfrm>
                <a:off x="2363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3" name="Oval 4723"/>
              <p:cNvSpPr>
                <a:spLocks noChangeArrowheads="1"/>
              </p:cNvSpPr>
              <p:nvPr/>
            </p:nvSpPr>
            <p:spPr bwMode="auto">
              <a:xfrm>
                <a:off x="1993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4" name="Oval 4724"/>
              <p:cNvSpPr>
                <a:spLocks noChangeArrowheads="1"/>
              </p:cNvSpPr>
              <p:nvPr/>
            </p:nvSpPr>
            <p:spPr bwMode="auto">
              <a:xfrm>
                <a:off x="1669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5" name="Oval 4725"/>
              <p:cNvSpPr>
                <a:spLocks noChangeArrowheads="1"/>
              </p:cNvSpPr>
              <p:nvPr/>
            </p:nvSpPr>
            <p:spPr bwMode="auto">
              <a:xfrm>
                <a:off x="1442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6" name="Oval 4726"/>
              <p:cNvSpPr>
                <a:spLocks noChangeArrowheads="1"/>
              </p:cNvSpPr>
              <p:nvPr/>
            </p:nvSpPr>
            <p:spPr bwMode="auto">
              <a:xfrm>
                <a:off x="1327" y="237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7" name="Oval 4727"/>
              <p:cNvSpPr>
                <a:spLocks noChangeArrowheads="1"/>
              </p:cNvSpPr>
              <p:nvPr/>
            </p:nvSpPr>
            <p:spPr bwMode="auto">
              <a:xfrm>
                <a:off x="1501" y="23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8" name="Oval 4728"/>
              <p:cNvSpPr>
                <a:spLocks noChangeArrowheads="1"/>
              </p:cNvSpPr>
              <p:nvPr/>
            </p:nvSpPr>
            <p:spPr bwMode="auto">
              <a:xfrm>
                <a:off x="1452" y="24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9" name="Oval 4729"/>
              <p:cNvSpPr>
                <a:spLocks noChangeArrowheads="1"/>
              </p:cNvSpPr>
              <p:nvPr/>
            </p:nvSpPr>
            <p:spPr bwMode="auto">
              <a:xfrm>
                <a:off x="1131" y="21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0" name="Oval 4730"/>
              <p:cNvSpPr>
                <a:spLocks noChangeArrowheads="1"/>
              </p:cNvSpPr>
              <p:nvPr/>
            </p:nvSpPr>
            <p:spPr bwMode="auto">
              <a:xfrm>
                <a:off x="159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1" name="Oval 4731"/>
              <p:cNvSpPr>
                <a:spLocks noChangeArrowheads="1"/>
              </p:cNvSpPr>
              <p:nvPr/>
            </p:nvSpPr>
            <p:spPr bwMode="auto">
              <a:xfrm>
                <a:off x="2911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2" name="Oval 4732"/>
              <p:cNvSpPr>
                <a:spLocks noChangeArrowheads="1"/>
              </p:cNvSpPr>
              <p:nvPr/>
            </p:nvSpPr>
            <p:spPr bwMode="auto">
              <a:xfrm>
                <a:off x="901" y="22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3" name="Oval 4733"/>
              <p:cNvSpPr>
                <a:spLocks noChangeArrowheads="1"/>
              </p:cNvSpPr>
              <p:nvPr/>
            </p:nvSpPr>
            <p:spPr bwMode="auto">
              <a:xfrm>
                <a:off x="2482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4" name="Oval 4734"/>
              <p:cNvSpPr>
                <a:spLocks noChangeArrowheads="1"/>
              </p:cNvSpPr>
              <p:nvPr/>
            </p:nvSpPr>
            <p:spPr bwMode="auto">
              <a:xfrm>
                <a:off x="1937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5" name="Oval 4735"/>
              <p:cNvSpPr>
                <a:spLocks noChangeArrowheads="1"/>
              </p:cNvSpPr>
              <p:nvPr/>
            </p:nvSpPr>
            <p:spPr bwMode="auto">
              <a:xfrm>
                <a:off x="1417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6" name="Oval 4736"/>
              <p:cNvSpPr>
                <a:spLocks noChangeArrowheads="1"/>
              </p:cNvSpPr>
              <p:nvPr/>
            </p:nvSpPr>
            <p:spPr bwMode="auto">
              <a:xfrm>
                <a:off x="248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7" name="Oval 4737"/>
              <p:cNvSpPr>
                <a:spLocks noChangeArrowheads="1"/>
              </p:cNvSpPr>
              <p:nvPr/>
            </p:nvSpPr>
            <p:spPr bwMode="auto">
              <a:xfrm>
                <a:off x="1368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8" name="Oval 4738"/>
              <p:cNvSpPr>
                <a:spLocks noChangeArrowheads="1"/>
              </p:cNvSpPr>
              <p:nvPr/>
            </p:nvSpPr>
            <p:spPr bwMode="auto">
              <a:xfrm>
                <a:off x="1267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9" name="Oval 4739"/>
              <p:cNvSpPr>
                <a:spLocks noChangeArrowheads="1"/>
              </p:cNvSpPr>
              <p:nvPr/>
            </p:nvSpPr>
            <p:spPr bwMode="auto">
              <a:xfrm>
                <a:off x="1152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0" name="Oval 4740"/>
              <p:cNvSpPr>
                <a:spLocks noChangeArrowheads="1"/>
              </p:cNvSpPr>
              <p:nvPr/>
            </p:nvSpPr>
            <p:spPr bwMode="auto">
              <a:xfrm>
                <a:off x="127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1" name="Oval 4741"/>
              <p:cNvSpPr>
                <a:spLocks noChangeArrowheads="1"/>
              </p:cNvSpPr>
              <p:nvPr/>
            </p:nvSpPr>
            <p:spPr bwMode="auto">
              <a:xfrm>
                <a:off x="1135" y="300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2" name="Oval 4742"/>
              <p:cNvSpPr>
                <a:spLocks noChangeArrowheads="1"/>
              </p:cNvSpPr>
              <p:nvPr/>
            </p:nvSpPr>
            <p:spPr bwMode="auto">
              <a:xfrm>
                <a:off x="2280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3" name="Oval 4743"/>
              <p:cNvSpPr>
                <a:spLocks noChangeArrowheads="1"/>
              </p:cNvSpPr>
              <p:nvPr/>
            </p:nvSpPr>
            <p:spPr bwMode="auto">
              <a:xfrm>
                <a:off x="1180" y="22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4" name="Oval 4744"/>
              <p:cNvSpPr>
                <a:spLocks noChangeArrowheads="1"/>
              </p:cNvSpPr>
              <p:nvPr/>
            </p:nvSpPr>
            <p:spPr bwMode="auto">
              <a:xfrm>
                <a:off x="922" y="16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5" name="Oval 4745"/>
              <p:cNvSpPr>
                <a:spLocks noChangeArrowheads="1"/>
              </p:cNvSpPr>
              <p:nvPr/>
            </p:nvSpPr>
            <p:spPr bwMode="auto">
              <a:xfrm>
                <a:off x="1962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6" name="Oval 4746"/>
              <p:cNvSpPr>
                <a:spLocks noChangeArrowheads="1"/>
              </p:cNvSpPr>
              <p:nvPr/>
            </p:nvSpPr>
            <p:spPr bwMode="auto">
              <a:xfrm>
                <a:off x="1351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7" name="Oval 4747"/>
              <p:cNvSpPr>
                <a:spLocks noChangeArrowheads="1"/>
              </p:cNvSpPr>
              <p:nvPr/>
            </p:nvSpPr>
            <p:spPr bwMode="auto">
              <a:xfrm>
                <a:off x="1330" y="19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8" name="Oval 4748"/>
              <p:cNvSpPr>
                <a:spLocks noChangeArrowheads="1"/>
              </p:cNvSpPr>
              <p:nvPr/>
            </p:nvSpPr>
            <p:spPr bwMode="auto">
              <a:xfrm>
                <a:off x="1630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9" name="Oval 4749"/>
              <p:cNvSpPr>
                <a:spLocks noChangeArrowheads="1"/>
              </p:cNvSpPr>
              <p:nvPr/>
            </p:nvSpPr>
            <p:spPr bwMode="auto">
              <a:xfrm>
                <a:off x="1466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0" name="Oval 4750"/>
              <p:cNvSpPr>
                <a:spLocks noChangeArrowheads="1"/>
              </p:cNvSpPr>
              <p:nvPr/>
            </p:nvSpPr>
            <p:spPr bwMode="auto">
              <a:xfrm>
                <a:off x="1829" y="23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1" name="Oval 4751"/>
              <p:cNvSpPr>
                <a:spLocks noChangeArrowheads="1"/>
              </p:cNvSpPr>
              <p:nvPr/>
            </p:nvSpPr>
            <p:spPr bwMode="auto">
              <a:xfrm>
                <a:off x="1347" y="18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2" name="Oval 4752"/>
              <p:cNvSpPr>
                <a:spLocks noChangeArrowheads="1"/>
              </p:cNvSpPr>
              <p:nvPr/>
            </p:nvSpPr>
            <p:spPr bwMode="auto">
              <a:xfrm>
                <a:off x="1138" y="20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3" name="Oval 4753"/>
              <p:cNvSpPr>
                <a:spLocks noChangeArrowheads="1"/>
              </p:cNvSpPr>
              <p:nvPr/>
            </p:nvSpPr>
            <p:spPr bwMode="auto">
              <a:xfrm>
                <a:off x="1232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4" name="Oval 4754"/>
              <p:cNvSpPr>
                <a:spLocks noChangeArrowheads="1"/>
              </p:cNvSpPr>
              <p:nvPr/>
            </p:nvSpPr>
            <p:spPr bwMode="auto">
              <a:xfrm>
                <a:off x="1065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5" name="Oval 4755"/>
              <p:cNvSpPr>
                <a:spLocks noChangeArrowheads="1"/>
              </p:cNvSpPr>
              <p:nvPr/>
            </p:nvSpPr>
            <p:spPr bwMode="auto">
              <a:xfrm>
                <a:off x="1110" y="21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6" name="Oval 4756"/>
              <p:cNvSpPr>
                <a:spLocks noChangeArrowheads="1"/>
              </p:cNvSpPr>
              <p:nvPr/>
            </p:nvSpPr>
            <p:spPr bwMode="auto">
              <a:xfrm>
                <a:off x="925" y="16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7" name="Oval 4757"/>
              <p:cNvSpPr>
                <a:spLocks noChangeArrowheads="1"/>
              </p:cNvSpPr>
              <p:nvPr/>
            </p:nvSpPr>
            <p:spPr bwMode="auto">
              <a:xfrm>
                <a:off x="1218" y="19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8" name="Oval 4758"/>
              <p:cNvSpPr>
                <a:spLocks noChangeArrowheads="1"/>
              </p:cNvSpPr>
              <p:nvPr/>
            </p:nvSpPr>
            <p:spPr bwMode="auto">
              <a:xfrm>
                <a:off x="1330" y="20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9" name="Oval 4759"/>
              <p:cNvSpPr>
                <a:spLocks noChangeArrowheads="1"/>
              </p:cNvSpPr>
              <p:nvPr/>
            </p:nvSpPr>
            <p:spPr bwMode="auto">
              <a:xfrm>
                <a:off x="2077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0" name="Oval 4760"/>
              <p:cNvSpPr>
                <a:spLocks noChangeArrowheads="1"/>
              </p:cNvSpPr>
              <p:nvPr/>
            </p:nvSpPr>
            <p:spPr bwMode="auto">
              <a:xfrm>
                <a:off x="1002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1" name="Oval 4761"/>
              <p:cNvSpPr>
                <a:spLocks noChangeArrowheads="1"/>
              </p:cNvSpPr>
              <p:nvPr/>
            </p:nvSpPr>
            <p:spPr bwMode="auto">
              <a:xfrm>
                <a:off x="936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2" name="Oval 4762"/>
              <p:cNvSpPr>
                <a:spLocks noChangeArrowheads="1"/>
              </p:cNvSpPr>
              <p:nvPr/>
            </p:nvSpPr>
            <p:spPr bwMode="auto">
              <a:xfrm>
                <a:off x="1274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3" name="Oval 4763"/>
              <p:cNvSpPr>
                <a:spLocks noChangeArrowheads="1"/>
              </p:cNvSpPr>
              <p:nvPr/>
            </p:nvSpPr>
            <p:spPr bwMode="auto">
              <a:xfrm>
                <a:off x="2157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4" name="Oval 4764"/>
              <p:cNvSpPr>
                <a:spLocks noChangeArrowheads="1"/>
              </p:cNvSpPr>
              <p:nvPr/>
            </p:nvSpPr>
            <p:spPr bwMode="auto">
              <a:xfrm>
                <a:off x="1686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5" name="Oval 4765"/>
              <p:cNvSpPr>
                <a:spLocks noChangeArrowheads="1"/>
              </p:cNvSpPr>
              <p:nvPr/>
            </p:nvSpPr>
            <p:spPr bwMode="auto">
              <a:xfrm>
                <a:off x="1100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6" name="Oval 4766"/>
              <p:cNvSpPr>
                <a:spLocks noChangeArrowheads="1"/>
              </p:cNvSpPr>
              <p:nvPr/>
            </p:nvSpPr>
            <p:spPr bwMode="auto">
              <a:xfrm>
                <a:off x="1023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7" name="Oval 4767"/>
              <p:cNvSpPr>
                <a:spLocks noChangeArrowheads="1"/>
              </p:cNvSpPr>
              <p:nvPr/>
            </p:nvSpPr>
            <p:spPr bwMode="auto">
              <a:xfrm>
                <a:off x="950" y="161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8" name="Oval 4768"/>
              <p:cNvSpPr>
                <a:spLocks noChangeArrowheads="1"/>
              </p:cNvSpPr>
              <p:nvPr/>
            </p:nvSpPr>
            <p:spPr bwMode="auto">
              <a:xfrm>
                <a:off x="998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9" name="Oval 4769"/>
              <p:cNvSpPr>
                <a:spLocks noChangeArrowheads="1"/>
              </p:cNvSpPr>
              <p:nvPr/>
            </p:nvSpPr>
            <p:spPr bwMode="auto">
              <a:xfrm>
                <a:off x="890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0" name="Oval 4770"/>
              <p:cNvSpPr>
                <a:spLocks noChangeArrowheads="1"/>
              </p:cNvSpPr>
              <p:nvPr/>
            </p:nvSpPr>
            <p:spPr bwMode="auto">
              <a:xfrm>
                <a:off x="1232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1" name="Oval 4771"/>
              <p:cNvSpPr>
                <a:spLocks noChangeArrowheads="1"/>
              </p:cNvSpPr>
              <p:nvPr/>
            </p:nvSpPr>
            <p:spPr bwMode="auto">
              <a:xfrm>
                <a:off x="2398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2" name="Oval 4772"/>
              <p:cNvSpPr>
                <a:spLocks noChangeArrowheads="1"/>
              </p:cNvSpPr>
              <p:nvPr/>
            </p:nvSpPr>
            <p:spPr bwMode="auto">
              <a:xfrm>
                <a:off x="135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3" name="Oval 4773"/>
              <p:cNvSpPr>
                <a:spLocks noChangeArrowheads="1"/>
              </p:cNvSpPr>
              <p:nvPr/>
            </p:nvSpPr>
            <p:spPr bwMode="auto">
              <a:xfrm>
                <a:off x="1414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4" name="Oval 4774"/>
              <p:cNvSpPr>
                <a:spLocks noChangeArrowheads="1"/>
              </p:cNvSpPr>
              <p:nvPr/>
            </p:nvSpPr>
            <p:spPr bwMode="auto">
              <a:xfrm>
                <a:off x="1190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5" name="Oval 4775"/>
              <p:cNvSpPr>
                <a:spLocks noChangeArrowheads="1"/>
              </p:cNvSpPr>
              <p:nvPr/>
            </p:nvSpPr>
            <p:spPr bwMode="auto">
              <a:xfrm>
                <a:off x="1735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6" name="Oval 4776"/>
              <p:cNvSpPr>
                <a:spLocks noChangeArrowheads="1"/>
              </p:cNvSpPr>
              <p:nvPr/>
            </p:nvSpPr>
            <p:spPr bwMode="auto">
              <a:xfrm>
                <a:off x="2363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7" name="Oval 4777"/>
              <p:cNvSpPr>
                <a:spLocks noChangeArrowheads="1"/>
              </p:cNvSpPr>
              <p:nvPr/>
            </p:nvSpPr>
            <p:spPr bwMode="auto">
              <a:xfrm>
                <a:off x="943" y="231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8" name="Oval 4778"/>
              <p:cNvSpPr>
                <a:spLocks noChangeArrowheads="1"/>
              </p:cNvSpPr>
              <p:nvPr/>
            </p:nvSpPr>
            <p:spPr bwMode="auto">
              <a:xfrm>
                <a:off x="1466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9" name="Oval 4779"/>
              <p:cNvSpPr>
                <a:spLocks noChangeArrowheads="1"/>
              </p:cNvSpPr>
              <p:nvPr/>
            </p:nvSpPr>
            <p:spPr bwMode="auto">
              <a:xfrm>
                <a:off x="873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0" name="Oval 4780"/>
              <p:cNvSpPr>
                <a:spLocks noChangeArrowheads="1"/>
              </p:cNvSpPr>
              <p:nvPr/>
            </p:nvSpPr>
            <p:spPr bwMode="auto">
              <a:xfrm>
                <a:off x="1061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1" name="Oval 4781"/>
              <p:cNvSpPr>
                <a:spLocks noChangeArrowheads="1"/>
              </p:cNvSpPr>
              <p:nvPr/>
            </p:nvSpPr>
            <p:spPr bwMode="auto">
              <a:xfrm>
                <a:off x="1690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2" name="Oval 4782"/>
              <p:cNvSpPr>
                <a:spLocks noChangeArrowheads="1"/>
              </p:cNvSpPr>
              <p:nvPr/>
            </p:nvSpPr>
            <p:spPr bwMode="auto">
              <a:xfrm>
                <a:off x="1044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3" name="Oval 4783"/>
              <p:cNvSpPr>
                <a:spLocks noChangeArrowheads="1"/>
              </p:cNvSpPr>
              <p:nvPr/>
            </p:nvSpPr>
            <p:spPr bwMode="auto">
              <a:xfrm>
                <a:off x="883" y="20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4" name="Oval 4784"/>
              <p:cNvSpPr>
                <a:spLocks noChangeArrowheads="1"/>
              </p:cNvSpPr>
              <p:nvPr/>
            </p:nvSpPr>
            <p:spPr bwMode="auto">
              <a:xfrm>
                <a:off x="1005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5" name="Oval 4785"/>
              <p:cNvSpPr>
                <a:spLocks noChangeArrowheads="1"/>
              </p:cNvSpPr>
              <p:nvPr/>
            </p:nvSpPr>
            <p:spPr bwMode="auto">
              <a:xfrm>
                <a:off x="834" y="16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6" name="Oval 4786"/>
              <p:cNvSpPr>
                <a:spLocks noChangeArrowheads="1"/>
              </p:cNvSpPr>
              <p:nvPr/>
            </p:nvSpPr>
            <p:spPr bwMode="auto">
              <a:xfrm>
                <a:off x="1389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7" name="Oval 4787"/>
              <p:cNvSpPr>
                <a:spLocks noChangeArrowheads="1"/>
              </p:cNvSpPr>
              <p:nvPr/>
            </p:nvSpPr>
            <p:spPr bwMode="auto">
              <a:xfrm>
                <a:off x="1334" y="324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8" name="Oval 4788"/>
              <p:cNvSpPr>
                <a:spLocks noChangeArrowheads="1"/>
              </p:cNvSpPr>
              <p:nvPr/>
            </p:nvSpPr>
            <p:spPr bwMode="auto">
              <a:xfrm>
                <a:off x="1257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9" name="Oval 4789"/>
              <p:cNvSpPr>
                <a:spLocks noChangeArrowheads="1"/>
              </p:cNvSpPr>
              <p:nvPr/>
            </p:nvSpPr>
            <p:spPr bwMode="auto">
              <a:xfrm>
                <a:off x="1449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0" name="Oval 4790"/>
              <p:cNvSpPr>
                <a:spLocks noChangeArrowheads="1"/>
              </p:cNvSpPr>
              <p:nvPr/>
            </p:nvSpPr>
            <p:spPr bwMode="auto">
              <a:xfrm>
                <a:off x="1718" y="2981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1" name="Oval 4791"/>
              <p:cNvSpPr>
                <a:spLocks noChangeArrowheads="1"/>
              </p:cNvSpPr>
              <p:nvPr/>
            </p:nvSpPr>
            <p:spPr bwMode="auto">
              <a:xfrm>
                <a:off x="1847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2" name="Oval 4792"/>
              <p:cNvSpPr>
                <a:spLocks noChangeArrowheads="1"/>
              </p:cNvSpPr>
              <p:nvPr/>
            </p:nvSpPr>
            <p:spPr bwMode="auto">
              <a:xfrm>
                <a:off x="782" y="20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3" name="Oval 4793"/>
              <p:cNvSpPr>
                <a:spLocks noChangeArrowheads="1"/>
              </p:cNvSpPr>
              <p:nvPr/>
            </p:nvSpPr>
            <p:spPr bwMode="auto">
              <a:xfrm>
                <a:off x="1009" y="22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4" name="Oval 4794"/>
              <p:cNvSpPr>
                <a:spLocks noChangeArrowheads="1"/>
              </p:cNvSpPr>
              <p:nvPr/>
            </p:nvSpPr>
            <p:spPr bwMode="auto">
              <a:xfrm>
                <a:off x="1089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5" name="Oval 4795"/>
              <p:cNvSpPr>
                <a:spLocks noChangeArrowheads="1"/>
              </p:cNvSpPr>
              <p:nvPr/>
            </p:nvSpPr>
            <p:spPr bwMode="auto">
              <a:xfrm>
                <a:off x="1285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6" name="Oval 4796"/>
              <p:cNvSpPr>
                <a:spLocks noChangeArrowheads="1"/>
              </p:cNvSpPr>
              <p:nvPr/>
            </p:nvSpPr>
            <p:spPr bwMode="auto">
              <a:xfrm>
                <a:off x="929" y="19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7" name="Oval 4797"/>
              <p:cNvSpPr>
                <a:spLocks noChangeArrowheads="1"/>
              </p:cNvSpPr>
              <p:nvPr/>
            </p:nvSpPr>
            <p:spPr bwMode="auto">
              <a:xfrm>
                <a:off x="1983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8" name="Oval 4798"/>
              <p:cNvSpPr>
                <a:spLocks noChangeArrowheads="1"/>
              </p:cNvSpPr>
              <p:nvPr/>
            </p:nvSpPr>
            <p:spPr bwMode="auto">
              <a:xfrm>
                <a:off x="929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9" name="Oval 4799"/>
              <p:cNvSpPr>
                <a:spLocks noChangeArrowheads="1"/>
              </p:cNvSpPr>
              <p:nvPr/>
            </p:nvSpPr>
            <p:spPr bwMode="auto">
              <a:xfrm>
                <a:off x="984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0" name="Oval 4800"/>
              <p:cNvSpPr>
                <a:spLocks noChangeArrowheads="1"/>
              </p:cNvSpPr>
              <p:nvPr/>
            </p:nvSpPr>
            <p:spPr bwMode="auto">
              <a:xfrm>
                <a:off x="974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1" name="Oval 4801"/>
              <p:cNvSpPr>
                <a:spLocks noChangeArrowheads="1"/>
              </p:cNvSpPr>
              <p:nvPr/>
            </p:nvSpPr>
            <p:spPr bwMode="auto">
              <a:xfrm>
                <a:off x="988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2" name="Oval 4802"/>
              <p:cNvSpPr>
                <a:spLocks noChangeArrowheads="1"/>
              </p:cNvSpPr>
              <p:nvPr/>
            </p:nvSpPr>
            <p:spPr bwMode="auto">
              <a:xfrm>
                <a:off x="929" y="18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3" name="Oval 4803"/>
              <p:cNvSpPr>
                <a:spLocks noChangeArrowheads="1"/>
              </p:cNvSpPr>
              <p:nvPr/>
            </p:nvSpPr>
            <p:spPr bwMode="auto">
              <a:xfrm>
                <a:off x="1354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4" name="Oval 4804"/>
              <p:cNvSpPr>
                <a:spLocks noChangeArrowheads="1"/>
              </p:cNvSpPr>
              <p:nvPr/>
            </p:nvSpPr>
            <p:spPr bwMode="auto">
              <a:xfrm>
                <a:off x="813" y="23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5" name="Oval 4805"/>
              <p:cNvSpPr>
                <a:spLocks noChangeArrowheads="1"/>
              </p:cNvSpPr>
              <p:nvPr/>
            </p:nvSpPr>
            <p:spPr bwMode="auto">
              <a:xfrm>
                <a:off x="1438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6" name="Oval 4806"/>
              <p:cNvSpPr>
                <a:spLocks noChangeArrowheads="1"/>
              </p:cNvSpPr>
              <p:nvPr/>
            </p:nvSpPr>
            <p:spPr bwMode="auto">
              <a:xfrm>
                <a:off x="918" y="24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7" name="Oval 4807"/>
              <p:cNvSpPr>
                <a:spLocks noChangeArrowheads="1"/>
              </p:cNvSpPr>
              <p:nvPr/>
            </p:nvSpPr>
            <p:spPr bwMode="auto">
              <a:xfrm>
                <a:off x="803" y="24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8" name="Oval 4808"/>
              <p:cNvSpPr>
                <a:spLocks noChangeArrowheads="1"/>
              </p:cNvSpPr>
              <p:nvPr/>
            </p:nvSpPr>
            <p:spPr bwMode="auto">
              <a:xfrm>
                <a:off x="2646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9" name="Oval 4809"/>
              <p:cNvSpPr>
                <a:spLocks noChangeArrowheads="1"/>
              </p:cNvSpPr>
              <p:nvPr/>
            </p:nvSpPr>
            <p:spPr bwMode="auto">
              <a:xfrm>
                <a:off x="1707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0" name="Oval 4810"/>
              <p:cNvSpPr>
                <a:spLocks noChangeArrowheads="1"/>
              </p:cNvSpPr>
              <p:nvPr/>
            </p:nvSpPr>
            <p:spPr bwMode="auto">
              <a:xfrm>
                <a:off x="1047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1" name="Oval 4811"/>
              <p:cNvSpPr>
                <a:spLocks noChangeArrowheads="1"/>
              </p:cNvSpPr>
              <p:nvPr/>
            </p:nvSpPr>
            <p:spPr bwMode="auto">
              <a:xfrm>
                <a:off x="890" y="17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2" name="Oval 4812"/>
              <p:cNvSpPr>
                <a:spLocks noChangeArrowheads="1"/>
              </p:cNvSpPr>
              <p:nvPr/>
            </p:nvSpPr>
            <p:spPr bwMode="auto">
              <a:xfrm>
                <a:off x="1512" y="24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3" name="Oval 4813"/>
              <p:cNvSpPr>
                <a:spLocks noChangeArrowheads="1"/>
              </p:cNvSpPr>
              <p:nvPr/>
            </p:nvSpPr>
            <p:spPr bwMode="auto">
              <a:xfrm>
                <a:off x="2098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4" name="Oval 4814"/>
              <p:cNvSpPr>
                <a:spLocks noChangeArrowheads="1"/>
              </p:cNvSpPr>
              <p:nvPr/>
            </p:nvSpPr>
            <p:spPr bwMode="auto">
              <a:xfrm>
                <a:off x="189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5" name="Oval 4815"/>
              <p:cNvSpPr>
                <a:spLocks noChangeArrowheads="1"/>
              </p:cNvSpPr>
              <p:nvPr/>
            </p:nvSpPr>
            <p:spPr bwMode="auto">
              <a:xfrm>
                <a:off x="2541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6" name="Oval 4816"/>
              <p:cNvSpPr>
                <a:spLocks noChangeArrowheads="1"/>
              </p:cNvSpPr>
              <p:nvPr/>
            </p:nvSpPr>
            <p:spPr bwMode="auto">
              <a:xfrm>
                <a:off x="2964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7" name="Oval 4817"/>
              <p:cNvSpPr>
                <a:spLocks noChangeArrowheads="1"/>
              </p:cNvSpPr>
              <p:nvPr/>
            </p:nvSpPr>
            <p:spPr bwMode="auto">
              <a:xfrm>
                <a:off x="1229" y="20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8" name="Oval 4818"/>
              <p:cNvSpPr>
                <a:spLocks noChangeArrowheads="1"/>
              </p:cNvSpPr>
              <p:nvPr/>
            </p:nvSpPr>
            <p:spPr bwMode="auto">
              <a:xfrm>
                <a:off x="1826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9" name="Oval 4819"/>
              <p:cNvSpPr>
                <a:spLocks noChangeArrowheads="1"/>
              </p:cNvSpPr>
              <p:nvPr/>
            </p:nvSpPr>
            <p:spPr bwMode="auto">
              <a:xfrm>
                <a:off x="2363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0" name="Oval 4820"/>
              <p:cNvSpPr>
                <a:spLocks noChangeArrowheads="1"/>
              </p:cNvSpPr>
              <p:nvPr/>
            </p:nvSpPr>
            <p:spPr bwMode="auto">
              <a:xfrm>
                <a:off x="2377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1" name="Oval 4821"/>
              <p:cNvSpPr>
                <a:spLocks noChangeArrowheads="1"/>
              </p:cNvSpPr>
              <p:nvPr/>
            </p:nvSpPr>
            <p:spPr bwMode="auto">
              <a:xfrm>
                <a:off x="1260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2" name="Oval 4822"/>
              <p:cNvSpPr>
                <a:spLocks noChangeArrowheads="1"/>
              </p:cNvSpPr>
              <p:nvPr/>
            </p:nvSpPr>
            <p:spPr bwMode="auto">
              <a:xfrm>
                <a:off x="2290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3" name="Oval 4823"/>
              <p:cNvSpPr>
                <a:spLocks noChangeArrowheads="1"/>
              </p:cNvSpPr>
              <p:nvPr/>
            </p:nvSpPr>
            <p:spPr bwMode="auto">
              <a:xfrm>
                <a:off x="1826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" name="Oval 4824"/>
              <p:cNvSpPr>
                <a:spLocks noChangeArrowheads="1"/>
              </p:cNvSpPr>
              <p:nvPr/>
            </p:nvSpPr>
            <p:spPr bwMode="auto">
              <a:xfrm>
                <a:off x="1222" y="21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" name="Oval 4825"/>
              <p:cNvSpPr>
                <a:spLocks noChangeArrowheads="1"/>
              </p:cNvSpPr>
              <p:nvPr/>
            </p:nvSpPr>
            <p:spPr bwMode="auto">
              <a:xfrm>
                <a:off x="1889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" name="Oval 4826"/>
              <p:cNvSpPr>
                <a:spLocks noChangeArrowheads="1"/>
              </p:cNvSpPr>
              <p:nvPr/>
            </p:nvSpPr>
            <p:spPr bwMode="auto">
              <a:xfrm>
                <a:off x="1578" y="27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" name="Oval 4827"/>
              <p:cNvSpPr>
                <a:spLocks noChangeArrowheads="1"/>
              </p:cNvSpPr>
              <p:nvPr/>
            </p:nvSpPr>
            <p:spPr bwMode="auto">
              <a:xfrm>
                <a:off x="1072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" name="Oval 4828"/>
              <p:cNvSpPr>
                <a:spLocks noChangeArrowheads="1"/>
              </p:cNvSpPr>
              <p:nvPr/>
            </p:nvSpPr>
            <p:spPr bwMode="auto">
              <a:xfrm>
                <a:off x="1766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" name="Oval 4829"/>
              <p:cNvSpPr>
                <a:spLocks noChangeArrowheads="1"/>
              </p:cNvSpPr>
              <p:nvPr/>
            </p:nvSpPr>
            <p:spPr bwMode="auto">
              <a:xfrm>
                <a:off x="3215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" name="Oval 4830"/>
              <p:cNvSpPr>
                <a:spLocks noChangeArrowheads="1"/>
              </p:cNvSpPr>
              <p:nvPr/>
            </p:nvSpPr>
            <p:spPr bwMode="auto">
              <a:xfrm>
                <a:off x="1019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" name="Oval 4831"/>
              <p:cNvSpPr>
                <a:spLocks noChangeArrowheads="1"/>
              </p:cNvSpPr>
              <p:nvPr/>
            </p:nvSpPr>
            <p:spPr bwMode="auto">
              <a:xfrm>
                <a:off x="126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" name="Oval 4832"/>
              <p:cNvSpPr>
                <a:spLocks noChangeArrowheads="1"/>
              </p:cNvSpPr>
              <p:nvPr/>
            </p:nvSpPr>
            <p:spPr bwMode="auto">
              <a:xfrm>
                <a:off x="1149" y="252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" name="Oval 4833"/>
              <p:cNvSpPr>
                <a:spLocks noChangeArrowheads="1"/>
              </p:cNvSpPr>
              <p:nvPr/>
            </p:nvSpPr>
            <p:spPr bwMode="auto">
              <a:xfrm>
                <a:off x="2140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" name="Oval 4834"/>
              <p:cNvSpPr>
                <a:spLocks noChangeArrowheads="1"/>
              </p:cNvSpPr>
              <p:nvPr/>
            </p:nvSpPr>
            <p:spPr bwMode="auto">
              <a:xfrm>
                <a:off x="217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" name="Oval 4835"/>
              <p:cNvSpPr>
                <a:spLocks noChangeArrowheads="1"/>
              </p:cNvSpPr>
              <p:nvPr/>
            </p:nvSpPr>
            <p:spPr bwMode="auto">
              <a:xfrm>
                <a:off x="125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" name="Oval 4836"/>
              <p:cNvSpPr>
                <a:spLocks noChangeArrowheads="1"/>
              </p:cNvSpPr>
              <p:nvPr/>
            </p:nvSpPr>
            <p:spPr bwMode="auto">
              <a:xfrm>
                <a:off x="2227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" name="Oval 4837"/>
              <p:cNvSpPr>
                <a:spLocks noChangeArrowheads="1"/>
              </p:cNvSpPr>
              <p:nvPr/>
            </p:nvSpPr>
            <p:spPr bwMode="auto">
              <a:xfrm>
                <a:off x="221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" name="Oval 4838"/>
              <p:cNvSpPr>
                <a:spLocks noChangeArrowheads="1"/>
              </p:cNvSpPr>
              <p:nvPr/>
            </p:nvSpPr>
            <p:spPr bwMode="auto">
              <a:xfrm>
                <a:off x="1927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" name="Oval 4839"/>
              <p:cNvSpPr>
                <a:spLocks noChangeArrowheads="1"/>
              </p:cNvSpPr>
              <p:nvPr/>
            </p:nvSpPr>
            <p:spPr bwMode="auto">
              <a:xfrm>
                <a:off x="1704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" name="Oval 4840"/>
              <p:cNvSpPr>
                <a:spLocks noChangeArrowheads="1"/>
              </p:cNvSpPr>
              <p:nvPr/>
            </p:nvSpPr>
            <p:spPr bwMode="auto">
              <a:xfrm>
                <a:off x="1232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" name="Oval 4841"/>
              <p:cNvSpPr>
                <a:spLocks noChangeArrowheads="1"/>
              </p:cNvSpPr>
              <p:nvPr/>
            </p:nvSpPr>
            <p:spPr bwMode="auto">
              <a:xfrm>
                <a:off x="2660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" name="Oval 4842"/>
              <p:cNvSpPr>
                <a:spLocks noChangeArrowheads="1"/>
              </p:cNvSpPr>
              <p:nvPr/>
            </p:nvSpPr>
            <p:spPr bwMode="auto">
              <a:xfrm>
                <a:off x="1735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" name="Oval 4843"/>
              <p:cNvSpPr>
                <a:spLocks noChangeArrowheads="1"/>
              </p:cNvSpPr>
              <p:nvPr/>
            </p:nvSpPr>
            <p:spPr bwMode="auto">
              <a:xfrm>
                <a:off x="1665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" name="Oval 4844"/>
              <p:cNvSpPr>
                <a:spLocks noChangeArrowheads="1"/>
              </p:cNvSpPr>
              <p:nvPr/>
            </p:nvSpPr>
            <p:spPr bwMode="auto">
              <a:xfrm>
                <a:off x="1955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" name="Oval 4845"/>
              <p:cNvSpPr>
                <a:spLocks noChangeArrowheads="1"/>
              </p:cNvSpPr>
              <p:nvPr/>
            </p:nvSpPr>
            <p:spPr bwMode="auto">
              <a:xfrm>
                <a:off x="2126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" name="Oval 4846"/>
              <p:cNvSpPr>
                <a:spLocks noChangeArrowheads="1"/>
              </p:cNvSpPr>
              <p:nvPr/>
            </p:nvSpPr>
            <p:spPr bwMode="auto">
              <a:xfrm>
                <a:off x="1997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" name="Oval 4847"/>
              <p:cNvSpPr>
                <a:spLocks noChangeArrowheads="1"/>
              </p:cNvSpPr>
              <p:nvPr/>
            </p:nvSpPr>
            <p:spPr bwMode="auto">
              <a:xfrm>
                <a:off x="1089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" name="Oval 4848"/>
              <p:cNvSpPr>
                <a:spLocks noChangeArrowheads="1"/>
              </p:cNvSpPr>
              <p:nvPr/>
            </p:nvSpPr>
            <p:spPr bwMode="auto">
              <a:xfrm>
                <a:off x="1840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" name="Oval 4849"/>
              <p:cNvSpPr>
                <a:spLocks noChangeArrowheads="1"/>
              </p:cNvSpPr>
              <p:nvPr/>
            </p:nvSpPr>
            <p:spPr bwMode="auto">
              <a:xfrm>
                <a:off x="1882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" name="Oval 4850"/>
              <p:cNvSpPr>
                <a:spLocks noChangeArrowheads="1"/>
              </p:cNvSpPr>
              <p:nvPr/>
            </p:nvSpPr>
            <p:spPr bwMode="auto">
              <a:xfrm>
                <a:off x="157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" name="Oval 4851"/>
              <p:cNvSpPr>
                <a:spLocks noChangeArrowheads="1"/>
              </p:cNvSpPr>
              <p:nvPr/>
            </p:nvSpPr>
            <p:spPr bwMode="auto">
              <a:xfrm>
                <a:off x="2650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" name="Oval 4852"/>
              <p:cNvSpPr>
                <a:spLocks noChangeArrowheads="1"/>
              </p:cNvSpPr>
              <p:nvPr/>
            </p:nvSpPr>
            <p:spPr bwMode="auto">
              <a:xfrm>
                <a:off x="174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" name="Oval 4853"/>
              <p:cNvSpPr>
                <a:spLocks noChangeArrowheads="1"/>
              </p:cNvSpPr>
              <p:nvPr/>
            </p:nvSpPr>
            <p:spPr bwMode="auto">
              <a:xfrm>
                <a:off x="2178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" name="Oval 4854"/>
              <p:cNvSpPr>
                <a:spLocks noChangeArrowheads="1"/>
              </p:cNvSpPr>
              <p:nvPr/>
            </p:nvSpPr>
            <p:spPr bwMode="auto">
              <a:xfrm>
                <a:off x="187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" name="Oval 4855"/>
              <p:cNvSpPr>
                <a:spLocks noChangeArrowheads="1"/>
              </p:cNvSpPr>
              <p:nvPr/>
            </p:nvSpPr>
            <p:spPr bwMode="auto">
              <a:xfrm>
                <a:off x="1225" y="24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" name="Oval 4856"/>
              <p:cNvSpPr>
                <a:spLocks noChangeArrowheads="1"/>
              </p:cNvSpPr>
              <p:nvPr/>
            </p:nvSpPr>
            <p:spPr bwMode="auto">
              <a:xfrm>
                <a:off x="2028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" name="Oval 4857"/>
              <p:cNvSpPr>
                <a:spLocks noChangeArrowheads="1"/>
              </p:cNvSpPr>
              <p:nvPr/>
            </p:nvSpPr>
            <p:spPr bwMode="auto">
              <a:xfrm>
                <a:off x="1128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" name="Oval 4858"/>
              <p:cNvSpPr>
                <a:spLocks noChangeArrowheads="1"/>
              </p:cNvSpPr>
              <p:nvPr/>
            </p:nvSpPr>
            <p:spPr bwMode="auto">
              <a:xfrm>
                <a:off x="1239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" name="Oval 4859"/>
              <p:cNvSpPr>
                <a:spLocks noChangeArrowheads="1"/>
              </p:cNvSpPr>
              <p:nvPr/>
            </p:nvSpPr>
            <p:spPr bwMode="auto">
              <a:xfrm>
                <a:off x="1410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" name="Oval 4860"/>
              <p:cNvSpPr>
                <a:spLocks noChangeArrowheads="1"/>
              </p:cNvSpPr>
              <p:nvPr/>
            </p:nvSpPr>
            <p:spPr bwMode="auto">
              <a:xfrm>
                <a:off x="1295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" name="Oval 4861"/>
              <p:cNvSpPr>
                <a:spLocks noChangeArrowheads="1"/>
              </p:cNvSpPr>
              <p:nvPr/>
            </p:nvSpPr>
            <p:spPr bwMode="auto">
              <a:xfrm>
                <a:off x="174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" name="Oval 4862"/>
              <p:cNvSpPr>
                <a:spLocks noChangeArrowheads="1"/>
              </p:cNvSpPr>
              <p:nvPr/>
            </p:nvSpPr>
            <p:spPr bwMode="auto">
              <a:xfrm>
                <a:off x="1892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" name="Oval 4863"/>
              <p:cNvSpPr>
                <a:spLocks noChangeArrowheads="1"/>
              </p:cNvSpPr>
              <p:nvPr/>
            </p:nvSpPr>
            <p:spPr bwMode="auto">
              <a:xfrm>
                <a:off x="1218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" name="Oval 4864"/>
              <p:cNvSpPr>
                <a:spLocks noChangeArrowheads="1"/>
              </p:cNvSpPr>
              <p:nvPr/>
            </p:nvSpPr>
            <p:spPr bwMode="auto">
              <a:xfrm>
                <a:off x="2098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" name="Oval 4865"/>
              <p:cNvSpPr>
                <a:spLocks noChangeArrowheads="1"/>
              </p:cNvSpPr>
              <p:nvPr/>
            </p:nvSpPr>
            <p:spPr bwMode="auto">
              <a:xfrm>
                <a:off x="253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" name="Oval 4866"/>
              <p:cNvSpPr>
                <a:spLocks noChangeArrowheads="1"/>
              </p:cNvSpPr>
              <p:nvPr/>
            </p:nvSpPr>
            <p:spPr bwMode="auto">
              <a:xfrm>
                <a:off x="1431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" name="Oval 4867"/>
              <p:cNvSpPr>
                <a:spLocks noChangeArrowheads="1"/>
              </p:cNvSpPr>
              <p:nvPr/>
            </p:nvSpPr>
            <p:spPr bwMode="auto">
              <a:xfrm>
                <a:off x="953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" name="Oval 4868"/>
              <p:cNvSpPr>
                <a:spLocks noChangeArrowheads="1"/>
              </p:cNvSpPr>
              <p:nvPr/>
            </p:nvSpPr>
            <p:spPr bwMode="auto">
              <a:xfrm>
                <a:off x="118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" name="Oval 4869"/>
              <p:cNvSpPr>
                <a:spLocks noChangeArrowheads="1"/>
              </p:cNvSpPr>
              <p:nvPr/>
            </p:nvSpPr>
            <p:spPr bwMode="auto">
              <a:xfrm>
                <a:off x="1574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" name="Oval 4870"/>
              <p:cNvSpPr>
                <a:spLocks noChangeArrowheads="1"/>
              </p:cNvSpPr>
              <p:nvPr/>
            </p:nvSpPr>
            <p:spPr bwMode="auto">
              <a:xfrm>
                <a:off x="2042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" name="Oval 4871"/>
              <p:cNvSpPr>
                <a:spLocks noChangeArrowheads="1"/>
              </p:cNvSpPr>
              <p:nvPr/>
            </p:nvSpPr>
            <p:spPr bwMode="auto">
              <a:xfrm>
                <a:off x="2088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" name="Oval 4872"/>
              <p:cNvSpPr>
                <a:spLocks noChangeArrowheads="1"/>
              </p:cNvSpPr>
              <p:nvPr/>
            </p:nvSpPr>
            <p:spPr bwMode="auto">
              <a:xfrm>
                <a:off x="1512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" name="Oval 4873"/>
              <p:cNvSpPr>
                <a:spLocks noChangeArrowheads="1"/>
              </p:cNvSpPr>
              <p:nvPr/>
            </p:nvSpPr>
            <p:spPr bwMode="auto">
              <a:xfrm>
                <a:off x="1721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" name="Oval 4874"/>
              <p:cNvSpPr>
                <a:spLocks noChangeArrowheads="1"/>
              </p:cNvSpPr>
              <p:nvPr/>
            </p:nvSpPr>
            <p:spPr bwMode="auto">
              <a:xfrm>
                <a:off x="165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" name="Oval 4875"/>
              <p:cNvSpPr>
                <a:spLocks noChangeArrowheads="1"/>
              </p:cNvSpPr>
              <p:nvPr/>
            </p:nvSpPr>
            <p:spPr bwMode="auto">
              <a:xfrm>
                <a:off x="925" y="20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" name="Oval 4876"/>
              <p:cNvSpPr>
                <a:spLocks noChangeArrowheads="1"/>
              </p:cNvSpPr>
              <p:nvPr/>
            </p:nvSpPr>
            <p:spPr bwMode="auto">
              <a:xfrm>
                <a:off x="256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" name="Oval 4877"/>
              <p:cNvSpPr>
                <a:spLocks noChangeArrowheads="1"/>
              </p:cNvSpPr>
              <p:nvPr/>
            </p:nvSpPr>
            <p:spPr bwMode="auto">
              <a:xfrm>
                <a:off x="894" y="18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" name="Oval 4878"/>
              <p:cNvSpPr>
                <a:spLocks noChangeArrowheads="1"/>
              </p:cNvSpPr>
              <p:nvPr/>
            </p:nvSpPr>
            <p:spPr bwMode="auto">
              <a:xfrm>
                <a:off x="1107" y="23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" name="Oval 4879"/>
              <p:cNvSpPr>
                <a:spLocks noChangeArrowheads="1"/>
              </p:cNvSpPr>
              <p:nvPr/>
            </p:nvSpPr>
            <p:spPr bwMode="auto">
              <a:xfrm>
                <a:off x="199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" name="Oval 4880"/>
              <p:cNvSpPr>
                <a:spLocks noChangeArrowheads="1"/>
              </p:cNvSpPr>
              <p:nvPr/>
            </p:nvSpPr>
            <p:spPr bwMode="auto">
              <a:xfrm>
                <a:off x="1337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" name="Oval 4881"/>
              <p:cNvSpPr>
                <a:spLocks noChangeArrowheads="1"/>
              </p:cNvSpPr>
              <p:nvPr/>
            </p:nvSpPr>
            <p:spPr bwMode="auto">
              <a:xfrm>
                <a:off x="1644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" name="Oval 4882"/>
              <p:cNvSpPr>
                <a:spLocks noChangeArrowheads="1"/>
              </p:cNvSpPr>
              <p:nvPr/>
            </p:nvSpPr>
            <p:spPr bwMode="auto">
              <a:xfrm>
                <a:off x="1389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" name="Oval 4883"/>
              <p:cNvSpPr>
                <a:spLocks noChangeArrowheads="1"/>
              </p:cNvSpPr>
              <p:nvPr/>
            </p:nvSpPr>
            <p:spPr bwMode="auto">
              <a:xfrm>
                <a:off x="1347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" name="Oval 4884"/>
              <p:cNvSpPr>
                <a:spLocks noChangeArrowheads="1"/>
              </p:cNvSpPr>
              <p:nvPr/>
            </p:nvSpPr>
            <p:spPr bwMode="auto">
              <a:xfrm>
                <a:off x="1033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" name="Oval 4885"/>
              <p:cNvSpPr>
                <a:spLocks noChangeArrowheads="1"/>
              </p:cNvSpPr>
              <p:nvPr/>
            </p:nvSpPr>
            <p:spPr bwMode="auto">
              <a:xfrm>
                <a:off x="1051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" name="Oval 4886"/>
              <p:cNvSpPr>
                <a:spLocks noChangeArrowheads="1"/>
              </p:cNvSpPr>
              <p:nvPr/>
            </p:nvSpPr>
            <p:spPr bwMode="auto">
              <a:xfrm>
                <a:off x="1267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" name="Oval 4887"/>
              <p:cNvSpPr>
                <a:spLocks noChangeArrowheads="1"/>
              </p:cNvSpPr>
              <p:nvPr/>
            </p:nvSpPr>
            <p:spPr bwMode="auto">
              <a:xfrm>
                <a:off x="196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" name="Oval 4888"/>
              <p:cNvSpPr>
                <a:spLocks noChangeArrowheads="1"/>
              </p:cNvSpPr>
              <p:nvPr/>
            </p:nvSpPr>
            <p:spPr bwMode="auto">
              <a:xfrm>
                <a:off x="1327" y="245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" name="Oval 4889"/>
              <p:cNvSpPr>
                <a:spLocks noChangeArrowheads="1"/>
              </p:cNvSpPr>
              <p:nvPr/>
            </p:nvSpPr>
            <p:spPr bwMode="auto">
              <a:xfrm>
                <a:off x="1002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" name="Oval 4890"/>
              <p:cNvSpPr>
                <a:spLocks noChangeArrowheads="1"/>
              </p:cNvSpPr>
              <p:nvPr/>
            </p:nvSpPr>
            <p:spPr bwMode="auto">
              <a:xfrm>
                <a:off x="1211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" name="Oval 4891"/>
              <p:cNvSpPr>
                <a:spLocks noChangeArrowheads="1"/>
              </p:cNvSpPr>
              <p:nvPr/>
            </p:nvSpPr>
            <p:spPr bwMode="auto">
              <a:xfrm>
                <a:off x="308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" name="Oval 4892"/>
              <p:cNvSpPr>
                <a:spLocks noChangeArrowheads="1"/>
              </p:cNvSpPr>
              <p:nvPr/>
            </p:nvSpPr>
            <p:spPr bwMode="auto">
              <a:xfrm>
                <a:off x="1225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" name="Oval 4893"/>
              <p:cNvSpPr>
                <a:spLocks noChangeArrowheads="1"/>
              </p:cNvSpPr>
              <p:nvPr/>
            </p:nvSpPr>
            <p:spPr bwMode="auto">
              <a:xfrm>
                <a:off x="105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" name="Oval 4894"/>
              <p:cNvSpPr>
                <a:spLocks noChangeArrowheads="1"/>
              </p:cNvSpPr>
              <p:nvPr/>
            </p:nvSpPr>
            <p:spPr bwMode="auto">
              <a:xfrm>
                <a:off x="2650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" name="Oval 4895"/>
              <p:cNvSpPr>
                <a:spLocks noChangeArrowheads="1"/>
              </p:cNvSpPr>
              <p:nvPr/>
            </p:nvSpPr>
            <p:spPr bwMode="auto">
              <a:xfrm>
                <a:off x="1197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" name="Oval 4896"/>
              <p:cNvSpPr>
                <a:spLocks noChangeArrowheads="1"/>
              </p:cNvSpPr>
              <p:nvPr/>
            </p:nvSpPr>
            <p:spPr bwMode="auto">
              <a:xfrm>
                <a:off x="2112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" name="Oval 4897"/>
              <p:cNvSpPr>
                <a:spLocks noChangeArrowheads="1"/>
              </p:cNvSpPr>
              <p:nvPr/>
            </p:nvSpPr>
            <p:spPr bwMode="auto">
              <a:xfrm>
                <a:off x="1400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" name="Oval 4898"/>
              <p:cNvSpPr>
                <a:spLocks noChangeArrowheads="1"/>
              </p:cNvSpPr>
              <p:nvPr/>
            </p:nvSpPr>
            <p:spPr bwMode="auto">
              <a:xfrm>
                <a:off x="1065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" name="Oval 4899"/>
              <p:cNvSpPr>
                <a:spLocks noChangeArrowheads="1"/>
              </p:cNvSpPr>
              <p:nvPr/>
            </p:nvSpPr>
            <p:spPr bwMode="auto">
              <a:xfrm>
                <a:off x="876" y="24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" name="Oval 4900"/>
              <p:cNvSpPr>
                <a:spLocks noChangeArrowheads="1"/>
              </p:cNvSpPr>
              <p:nvPr/>
            </p:nvSpPr>
            <p:spPr bwMode="auto">
              <a:xfrm>
                <a:off x="1285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" name="Oval 4901"/>
              <p:cNvSpPr>
                <a:spLocks noChangeArrowheads="1"/>
              </p:cNvSpPr>
              <p:nvPr/>
            </p:nvSpPr>
            <p:spPr bwMode="auto">
              <a:xfrm>
                <a:off x="1204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" name="Oval 4902"/>
              <p:cNvSpPr>
                <a:spLocks noChangeArrowheads="1"/>
              </p:cNvSpPr>
              <p:nvPr/>
            </p:nvSpPr>
            <p:spPr bwMode="auto">
              <a:xfrm>
                <a:off x="1131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" name="Oval 4903"/>
              <p:cNvSpPr>
                <a:spLocks noChangeArrowheads="1"/>
              </p:cNvSpPr>
              <p:nvPr/>
            </p:nvSpPr>
            <p:spPr bwMode="auto">
              <a:xfrm>
                <a:off x="1096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" name="Oval 4904"/>
              <p:cNvSpPr>
                <a:spLocks noChangeArrowheads="1"/>
              </p:cNvSpPr>
              <p:nvPr/>
            </p:nvSpPr>
            <p:spPr bwMode="auto">
              <a:xfrm>
                <a:off x="1913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" name="Oval 4905"/>
              <p:cNvSpPr>
                <a:spLocks noChangeArrowheads="1"/>
              </p:cNvSpPr>
              <p:nvPr/>
            </p:nvSpPr>
            <p:spPr bwMode="auto">
              <a:xfrm>
                <a:off x="1047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" name="Oval 4906"/>
              <p:cNvSpPr>
                <a:spLocks noChangeArrowheads="1"/>
              </p:cNvSpPr>
              <p:nvPr/>
            </p:nvSpPr>
            <p:spPr bwMode="auto">
              <a:xfrm>
                <a:off x="1239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" name="Oval 4907"/>
              <p:cNvSpPr>
                <a:spLocks noChangeArrowheads="1"/>
              </p:cNvSpPr>
              <p:nvPr/>
            </p:nvSpPr>
            <p:spPr bwMode="auto">
              <a:xfrm>
                <a:off x="1086" y="25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" name="Oval 4908"/>
              <p:cNvSpPr>
                <a:spLocks noChangeArrowheads="1"/>
              </p:cNvSpPr>
              <p:nvPr/>
            </p:nvSpPr>
            <p:spPr bwMode="auto">
              <a:xfrm>
                <a:off x="1693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" name="Oval 4909"/>
              <p:cNvSpPr>
                <a:spLocks noChangeArrowheads="1"/>
              </p:cNvSpPr>
              <p:nvPr/>
            </p:nvSpPr>
            <p:spPr bwMode="auto">
              <a:xfrm>
                <a:off x="1358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5" name="Group 5111"/>
            <p:cNvGrpSpPr>
              <a:grpSpLocks/>
            </p:cNvGrpSpPr>
            <p:nvPr/>
          </p:nvGrpSpPr>
          <p:grpSpPr bwMode="auto">
            <a:xfrm>
              <a:off x="747" y="1189"/>
              <a:ext cx="2709" cy="2392"/>
              <a:chOff x="747" y="1189"/>
              <a:chExt cx="2709" cy="2392"/>
            </a:xfrm>
          </p:grpSpPr>
          <p:sp>
            <p:nvSpPr>
              <p:cNvPr id="6200" name="Oval 4911"/>
              <p:cNvSpPr>
                <a:spLocks noChangeArrowheads="1"/>
              </p:cNvSpPr>
              <p:nvPr/>
            </p:nvSpPr>
            <p:spPr bwMode="auto">
              <a:xfrm>
                <a:off x="165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1" name="Oval 4912"/>
              <p:cNvSpPr>
                <a:spLocks noChangeArrowheads="1"/>
              </p:cNvSpPr>
              <p:nvPr/>
            </p:nvSpPr>
            <p:spPr bwMode="auto">
              <a:xfrm>
                <a:off x="178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2" name="Oval 4913"/>
              <p:cNvSpPr>
                <a:spLocks noChangeArrowheads="1"/>
              </p:cNvSpPr>
              <p:nvPr/>
            </p:nvSpPr>
            <p:spPr bwMode="auto">
              <a:xfrm>
                <a:off x="1054" y="27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3" name="Oval 4914"/>
              <p:cNvSpPr>
                <a:spLocks noChangeArrowheads="1"/>
              </p:cNvSpPr>
              <p:nvPr/>
            </p:nvSpPr>
            <p:spPr bwMode="auto">
              <a:xfrm>
                <a:off x="967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4" name="Oval 4915"/>
              <p:cNvSpPr>
                <a:spLocks noChangeArrowheads="1"/>
              </p:cNvSpPr>
              <p:nvPr/>
            </p:nvSpPr>
            <p:spPr bwMode="auto">
              <a:xfrm>
                <a:off x="1155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5" name="Oval 4916"/>
              <p:cNvSpPr>
                <a:spLocks noChangeArrowheads="1"/>
              </p:cNvSpPr>
              <p:nvPr/>
            </p:nvSpPr>
            <p:spPr bwMode="auto">
              <a:xfrm>
                <a:off x="803" y="21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6" name="Oval 4917"/>
              <p:cNvSpPr>
                <a:spLocks noChangeArrowheads="1"/>
              </p:cNvSpPr>
              <p:nvPr/>
            </p:nvSpPr>
            <p:spPr bwMode="auto">
              <a:xfrm>
                <a:off x="1232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7" name="Oval 4918"/>
              <p:cNvSpPr>
                <a:spLocks noChangeArrowheads="1"/>
              </p:cNvSpPr>
              <p:nvPr/>
            </p:nvSpPr>
            <p:spPr bwMode="auto">
              <a:xfrm>
                <a:off x="1606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8" name="Oval 4919"/>
              <p:cNvSpPr>
                <a:spLocks noChangeArrowheads="1"/>
              </p:cNvSpPr>
              <p:nvPr/>
            </p:nvSpPr>
            <p:spPr bwMode="auto">
              <a:xfrm>
                <a:off x="1463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9" name="Oval 4920"/>
              <p:cNvSpPr>
                <a:spLocks noChangeArrowheads="1"/>
              </p:cNvSpPr>
              <p:nvPr/>
            </p:nvSpPr>
            <p:spPr bwMode="auto">
              <a:xfrm>
                <a:off x="152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0" name="Oval 4921"/>
              <p:cNvSpPr>
                <a:spLocks noChangeArrowheads="1"/>
              </p:cNvSpPr>
              <p:nvPr/>
            </p:nvSpPr>
            <p:spPr bwMode="auto">
              <a:xfrm>
                <a:off x="2014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1" name="Oval 4922"/>
              <p:cNvSpPr>
                <a:spLocks noChangeArrowheads="1"/>
              </p:cNvSpPr>
              <p:nvPr/>
            </p:nvSpPr>
            <p:spPr bwMode="auto">
              <a:xfrm>
                <a:off x="869" y="23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2" name="Oval 4923"/>
              <p:cNvSpPr>
                <a:spLocks noChangeArrowheads="1"/>
              </p:cNvSpPr>
              <p:nvPr/>
            </p:nvSpPr>
            <p:spPr bwMode="auto">
              <a:xfrm>
                <a:off x="2081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3" name="Oval 4924"/>
              <p:cNvSpPr>
                <a:spLocks noChangeArrowheads="1"/>
              </p:cNvSpPr>
              <p:nvPr/>
            </p:nvSpPr>
            <p:spPr bwMode="auto">
              <a:xfrm>
                <a:off x="998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4" name="Oval 4925"/>
              <p:cNvSpPr>
                <a:spLocks noChangeArrowheads="1"/>
              </p:cNvSpPr>
              <p:nvPr/>
            </p:nvSpPr>
            <p:spPr bwMode="auto">
              <a:xfrm>
                <a:off x="1470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" name="Oval 4926"/>
              <p:cNvSpPr>
                <a:spLocks noChangeArrowheads="1"/>
              </p:cNvSpPr>
              <p:nvPr/>
            </p:nvSpPr>
            <p:spPr bwMode="auto">
              <a:xfrm>
                <a:off x="1016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" name="Oval 4927"/>
              <p:cNvSpPr>
                <a:spLocks noChangeArrowheads="1"/>
              </p:cNvSpPr>
              <p:nvPr/>
            </p:nvSpPr>
            <p:spPr bwMode="auto">
              <a:xfrm>
                <a:off x="1787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" name="Oval 4928"/>
              <p:cNvSpPr>
                <a:spLocks noChangeArrowheads="1"/>
              </p:cNvSpPr>
              <p:nvPr/>
            </p:nvSpPr>
            <p:spPr bwMode="auto">
              <a:xfrm>
                <a:off x="1173" y="22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" name="Oval 4929"/>
              <p:cNvSpPr>
                <a:spLocks noChangeArrowheads="1"/>
              </p:cNvSpPr>
              <p:nvPr/>
            </p:nvSpPr>
            <p:spPr bwMode="auto">
              <a:xfrm>
                <a:off x="936" y="27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" name="Oval 4930"/>
              <p:cNvSpPr>
                <a:spLocks noChangeArrowheads="1"/>
              </p:cNvSpPr>
              <p:nvPr/>
            </p:nvSpPr>
            <p:spPr bwMode="auto">
              <a:xfrm>
                <a:off x="1110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" name="Oval 4931"/>
              <p:cNvSpPr>
                <a:spLocks noChangeArrowheads="1"/>
              </p:cNvSpPr>
              <p:nvPr/>
            </p:nvSpPr>
            <p:spPr bwMode="auto">
              <a:xfrm>
                <a:off x="1016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" name="Oval 4932"/>
              <p:cNvSpPr>
                <a:spLocks noChangeArrowheads="1"/>
              </p:cNvSpPr>
              <p:nvPr/>
            </p:nvSpPr>
            <p:spPr bwMode="auto">
              <a:xfrm>
                <a:off x="1403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" name="Oval 4933"/>
              <p:cNvSpPr>
                <a:spLocks noChangeArrowheads="1"/>
              </p:cNvSpPr>
              <p:nvPr/>
            </p:nvSpPr>
            <p:spPr bwMode="auto">
              <a:xfrm>
                <a:off x="1620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" name="Oval 4934"/>
              <p:cNvSpPr>
                <a:spLocks noChangeArrowheads="1"/>
              </p:cNvSpPr>
              <p:nvPr/>
            </p:nvSpPr>
            <p:spPr bwMode="auto">
              <a:xfrm>
                <a:off x="1110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" name="Oval 4935"/>
              <p:cNvSpPr>
                <a:spLocks noChangeArrowheads="1"/>
              </p:cNvSpPr>
              <p:nvPr/>
            </p:nvSpPr>
            <p:spPr bwMode="auto">
              <a:xfrm>
                <a:off x="111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" name="Oval 4936"/>
              <p:cNvSpPr>
                <a:spLocks noChangeArrowheads="1"/>
              </p:cNvSpPr>
              <p:nvPr/>
            </p:nvSpPr>
            <p:spPr bwMode="auto">
              <a:xfrm>
                <a:off x="1121" y="17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6" name="Oval 4937"/>
              <p:cNvSpPr>
                <a:spLocks noChangeArrowheads="1"/>
              </p:cNvSpPr>
              <p:nvPr/>
            </p:nvSpPr>
            <p:spPr bwMode="auto">
              <a:xfrm>
                <a:off x="894" y="25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7" name="Oval 4938"/>
              <p:cNvSpPr>
                <a:spLocks noChangeArrowheads="1"/>
              </p:cNvSpPr>
              <p:nvPr/>
            </p:nvSpPr>
            <p:spPr bwMode="auto">
              <a:xfrm>
                <a:off x="2129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8" name="Oval 4939"/>
              <p:cNvSpPr>
                <a:spLocks noChangeArrowheads="1"/>
              </p:cNvSpPr>
              <p:nvPr/>
            </p:nvSpPr>
            <p:spPr bwMode="auto">
              <a:xfrm>
                <a:off x="273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9" name="Oval 4940"/>
              <p:cNvSpPr>
                <a:spLocks noChangeArrowheads="1"/>
              </p:cNvSpPr>
              <p:nvPr/>
            </p:nvSpPr>
            <p:spPr bwMode="auto">
              <a:xfrm>
                <a:off x="792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0" name="Oval 4941"/>
              <p:cNvSpPr>
                <a:spLocks noChangeArrowheads="1"/>
              </p:cNvSpPr>
              <p:nvPr/>
            </p:nvSpPr>
            <p:spPr bwMode="auto">
              <a:xfrm>
                <a:off x="1100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1" name="Oval 4942"/>
              <p:cNvSpPr>
                <a:spLocks noChangeArrowheads="1"/>
              </p:cNvSpPr>
              <p:nvPr/>
            </p:nvSpPr>
            <p:spPr bwMode="auto">
              <a:xfrm>
                <a:off x="1135" y="294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2" name="Oval 4943"/>
              <p:cNvSpPr>
                <a:spLocks noChangeArrowheads="1"/>
              </p:cNvSpPr>
              <p:nvPr/>
            </p:nvSpPr>
            <p:spPr bwMode="auto">
              <a:xfrm>
                <a:off x="2021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3" name="Oval 4944"/>
              <p:cNvSpPr>
                <a:spLocks noChangeArrowheads="1"/>
              </p:cNvSpPr>
              <p:nvPr/>
            </p:nvSpPr>
            <p:spPr bwMode="auto">
              <a:xfrm>
                <a:off x="977" y="278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4" name="Oval 4945"/>
              <p:cNvSpPr>
                <a:spLocks noChangeArrowheads="1"/>
              </p:cNvSpPr>
              <p:nvPr/>
            </p:nvSpPr>
            <p:spPr bwMode="auto">
              <a:xfrm>
                <a:off x="143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5" name="Oval 4946"/>
              <p:cNvSpPr>
                <a:spLocks noChangeArrowheads="1"/>
              </p:cNvSpPr>
              <p:nvPr/>
            </p:nvSpPr>
            <p:spPr bwMode="auto">
              <a:xfrm>
                <a:off x="939" y="21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6" name="Oval 4947"/>
              <p:cNvSpPr>
                <a:spLocks noChangeArrowheads="1"/>
              </p:cNvSpPr>
              <p:nvPr/>
            </p:nvSpPr>
            <p:spPr bwMode="auto">
              <a:xfrm>
                <a:off x="1100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7" name="Oval 4948"/>
              <p:cNvSpPr>
                <a:spLocks noChangeArrowheads="1"/>
              </p:cNvSpPr>
              <p:nvPr/>
            </p:nvSpPr>
            <p:spPr bwMode="auto">
              <a:xfrm>
                <a:off x="988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8" name="Oval 4949"/>
              <p:cNvSpPr>
                <a:spLocks noChangeArrowheads="1"/>
              </p:cNvSpPr>
              <p:nvPr/>
            </p:nvSpPr>
            <p:spPr bwMode="auto">
              <a:xfrm>
                <a:off x="1354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9" name="Oval 4950"/>
              <p:cNvSpPr>
                <a:spLocks noChangeArrowheads="1"/>
              </p:cNvSpPr>
              <p:nvPr/>
            </p:nvSpPr>
            <p:spPr bwMode="auto">
              <a:xfrm>
                <a:off x="1299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0" name="Oval 4951"/>
              <p:cNvSpPr>
                <a:spLocks noChangeArrowheads="1"/>
              </p:cNvSpPr>
              <p:nvPr/>
            </p:nvSpPr>
            <p:spPr bwMode="auto">
              <a:xfrm>
                <a:off x="1473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1" name="Oval 4952"/>
              <p:cNvSpPr>
                <a:spLocks noChangeArrowheads="1"/>
              </p:cNvSpPr>
              <p:nvPr/>
            </p:nvSpPr>
            <p:spPr bwMode="auto">
              <a:xfrm>
                <a:off x="1058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2" name="Oval 4953"/>
              <p:cNvSpPr>
                <a:spLocks noChangeArrowheads="1"/>
              </p:cNvSpPr>
              <p:nvPr/>
            </p:nvSpPr>
            <p:spPr bwMode="auto">
              <a:xfrm>
                <a:off x="981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3" name="Oval 4954"/>
              <p:cNvSpPr>
                <a:spLocks noChangeArrowheads="1"/>
              </p:cNvSpPr>
              <p:nvPr/>
            </p:nvSpPr>
            <p:spPr bwMode="auto">
              <a:xfrm>
                <a:off x="1058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4" name="Oval 4955"/>
              <p:cNvSpPr>
                <a:spLocks noChangeArrowheads="1"/>
              </p:cNvSpPr>
              <p:nvPr/>
            </p:nvSpPr>
            <p:spPr bwMode="auto">
              <a:xfrm>
                <a:off x="1260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5" name="Oval 4956"/>
              <p:cNvSpPr>
                <a:spLocks noChangeArrowheads="1"/>
              </p:cNvSpPr>
              <p:nvPr/>
            </p:nvSpPr>
            <p:spPr bwMode="auto">
              <a:xfrm>
                <a:off x="2227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6" name="Oval 4957"/>
              <p:cNvSpPr>
                <a:spLocks noChangeArrowheads="1"/>
              </p:cNvSpPr>
              <p:nvPr/>
            </p:nvSpPr>
            <p:spPr bwMode="auto">
              <a:xfrm>
                <a:off x="908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7" name="Oval 4958"/>
              <p:cNvSpPr>
                <a:spLocks noChangeArrowheads="1"/>
              </p:cNvSpPr>
              <p:nvPr/>
            </p:nvSpPr>
            <p:spPr bwMode="auto">
              <a:xfrm>
                <a:off x="1232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8" name="Oval 4959"/>
              <p:cNvSpPr>
                <a:spLocks noChangeArrowheads="1"/>
              </p:cNvSpPr>
              <p:nvPr/>
            </p:nvSpPr>
            <p:spPr bwMode="auto">
              <a:xfrm>
                <a:off x="1072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9" name="Oval 4960"/>
              <p:cNvSpPr>
                <a:spLocks noChangeArrowheads="1"/>
              </p:cNvSpPr>
              <p:nvPr/>
            </p:nvSpPr>
            <p:spPr bwMode="auto">
              <a:xfrm>
                <a:off x="880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0" name="Oval 4961"/>
              <p:cNvSpPr>
                <a:spLocks noChangeArrowheads="1"/>
              </p:cNvSpPr>
              <p:nvPr/>
            </p:nvSpPr>
            <p:spPr bwMode="auto">
              <a:xfrm>
                <a:off x="1166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1" name="Oval 4962"/>
              <p:cNvSpPr>
                <a:spLocks noChangeArrowheads="1"/>
              </p:cNvSpPr>
              <p:nvPr/>
            </p:nvSpPr>
            <p:spPr bwMode="auto">
              <a:xfrm>
                <a:off x="2007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2" name="Oval 4963"/>
              <p:cNvSpPr>
                <a:spLocks noChangeArrowheads="1"/>
              </p:cNvSpPr>
              <p:nvPr/>
            </p:nvSpPr>
            <p:spPr bwMode="auto">
              <a:xfrm>
                <a:off x="1037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3" name="Oval 4964"/>
              <p:cNvSpPr>
                <a:spLocks noChangeArrowheads="1"/>
              </p:cNvSpPr>
              <p:nvPr/>
            </p:nvSpPr>
            <p:spPr bwMode="auto">
              <a:xfrm>
                <a:off x="2650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4" name="Oval 4965"/>
              <p:cNvSpPr>
                <a:spLocks noChangeArrowheads="1"/>
              </p:cNvSpPr>
              <p:nvPr/>
            </p:nvSpPr>
            <p:spPr bwMode="auto">
              <a:xfrm>
                <a:off x="132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5" name="Oval 4966"/>
              <p:cNvSpPr>
                <a:spLocks noChangeArrowheads="1"/>
              </p:cNvSpPr>
              <p:nvPr/>
            </p:nvSpPr>
            <p:spPr bwMode="auto">
              <a:xfrm>
                <a:off x="1107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6" name="Oval 4967"/>
              <p:cNvSpPr>
                <a:spLocks noChangeArrowheads="1"/>
              </p:cNvSpPr>
              <p:nvPr/>
            </p:nvSpPr>
            <p:spPr bwMode="auto">
              <a:xfrm>
                <a:off x="1780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7" name="Oval 4968"/>
              <p:cNvSpPr>
                <a:spLocks noChangeArrowheads="1"/>
              </p:cNvSpPr>
              <p:nvPr/>
            </p:nvSpPr>
            <p:spPr bwMode="auto">
              <a:xfrm>
                <a:off x="1128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8" name="Oval 4969"/>
              <p:cNvSpPr>
                <a:spLocks noChangeArrowheads="1"/>
              </p:cNvSpPr>
              <p:nvPr/>
            </p:nvSpPr>
            <p:spPr bwMode="auto">
              <a:xfrm>
                <a:off x="1759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9" name="Oval 4970"/>
              <p:cNvSpPr>
                <a:spLocks noChangeArrowheads="1"/>
              </p:cNvSpPr>
              <p:nvPr/>
            </p:nvSpPr>
            <p:spPr bwMode="auto">
              <a:xfrm>
                <a:off x="1232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0" name="Oval 4971"/>
              <p:cNvSpPr>
                <a:spLocks noChangeArrowheads="1"/>
              </p:cNvSpPr>
              <p:nvPr/>
            </p:nvSpPr>
            <p:spPr bwMode="auto">
              <a:xfrm>
                <a:off x="1979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1" name="Oval 4972"/>
              <p:cNvSpPr>
                <a:spLocks noChangeArrowheads="1"/>
              </p:cNvSpPr>
              <p:nvPr/>
            </p:nvSpPr>
            <p:spPr bwMode="auto">
              <a:xfrm>
                <a:off x="1194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2" name="Oval 4973"/>
              <p:cNvSpPr>
                <a:spLocks noChangeArrowheads="1"/>
              </p:cNvSpPr>
              <p:nvPr/>
            </p:nvSpPr>
            <p:spPr bwMode="auto">
              <a:xfrm>
                <a:off x="119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3" name="Oval 4974"/>
              <p:cNvSpPr>
                <a:spLocks noChangeArrowheads="1"/>
              </p:cNvSpPr>
              <p:nvPr/>
            </p:nvSpPr>
            <p:spPr bwMode="auto">
              <a:xfrm>
                <a:off x="869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4" name="Oval 4975"/>
              <p:cNvSpPr>
                <a:spLocks noChangeArrowheads="1"/>
              </p:cNvSpPr>
              <p:nvPr/>
            </p:nvSpPr>
            <p:spPr bwMode="auto">
              <a:xfrm>
                <a:off x="1358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5" name="Oval 4976"/>
              <p:cNvSpPr>
                <a:spLocks noChangeArrowheads="1"/>
              </p:cNvSpPr>
              <p:nvPr/>
            </p:nvSpPr>
            <p:spPr bwMode="auto">
              <a:xfrm>
                <a:off x="2077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6" name="Oval 4977"/>
              <p:cNvSpPr>
                <a:spLocks noChangeArrowheads="1"/>
              </p:cNvSpPr>
              <p:nvPr/>
            </p:nvSpPr>
            <p:spPr bwMode="auto">
              <a:xfrm>
                <a:off x="1016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7" name="Oval 4978"/>
              <p:cNvSpPr>
                <a:spLocks noChangeArrowheads="1"/>
              </p:cNvSpPr>
              <p:nvPr/>
            </p:nvSpPr>
            <p:spPr bwMode="auto">
              <a:xfrm>
                <a:off x="1061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8" name="Oval 4979"/>
              <p:cNvSpPr>
                <a:spLocks noChangeArrowheads="1"/>
              </p:cNvSpPr>
              <p:nvPr/>
            </p:nvSpPr>
            <p:spPr bwMode="auto">
              <a:xfrm>
                <a:off x="1669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9" name="Oval 4980"/>
              <p:cNvSpPr>
                <a:spLocks noChangeArrowheads="1"/>
              </p:cNvSpPr>
              <p:nvPr/>
            </p:nvSpPr>
            <p:spPr bwMode="auto">
              <a:xfrm>
                <a:off x="981" y="21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0" name="Oval 4981"/>
              <p:cNvSpPr>
                <a:spLocks noChangeArrowheads="1"/>
              </p:cNvSpPr>
              <p:nvPr/>
            </p:nvSpPr>
            <p:spPr bwMode="auto">
              <a:xfrm>
                <a:off x="1019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1" name="Oval 4982"/>
              <p:cNvSpPr>
                <a:spLocks noChangeArrowheads="1"/>
              </p:cNvSpPr>
              <p:nvPr/>
            </p:nvSpPr>
            <p:spPr bwMode="auto">
              <a:xfrm>
                <a:off x="1086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2" name="Oval 4983"/>
              <p:cNvSpPr>
                <a:spLocks noChangeArrowheads="1"/>
              </p:cNvSpPr>
              <p:nvPr/>
            </p:nvSpPr>
            <p:spPr bwMode="auto">
              <a:xfrm>
                <a:off x="1484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3" name="Oval 4984"/>
              <p:cNvSpPr>
                <a:spLocks noChangeArrowheads="1"/>
              </p:cNvSpPr>
              <p:nvPr/>
            </p:nvSpPr>
            <p:spPr bwMode="auto">
              <a:xfrm>
                <a:off x="1061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4" name="Oval 4985"/>
              <p:cNvSpPr>
                <a:spLocks noChangeArrowheads="1"/>
              </p:cNvSpPr>
              <p:nvPr/>
            </p:nvSpPr>
            <p:spPr bwMode="auto">
              <a:xfrm>
                <a:off x="1002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5" name="Oval 4986"/>
              <p:cNvSpPr>
                <a:spLocks noChangeArrowheads="1"/>
              </p:cNvSpPr>
              <p:nvPr/>
            </p:nvSpPr>
            <p:spPr bwMode="auto">
              <a:xfrm>
                <a:off x="1079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6" name="Oval 4987"/>
              <p:cNvSpPr>
                <a:spLocks noChangeArrowheads="1"/>
              </p:cNvSpPr>
              <p:nvPr/>
            </p:nvSpPr>
            <p:spPr bwMode="auto">
              <a:xfrm>
                <a:off x="803" y="21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7" name="Oval 4988"/>
              <p:cNvSpPr>
                <a:spLocks noChangeArrowheads="1"/>
              </p:cNvSpPr>
              <p:nvPr/>
            </p:nvSpPr>
            <p:spPr bwMode="auto">
              <a:xfrm>
                <a:off x="827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8" name="Oval 4989"/>
              <p:cNvSpPr>
                <a:spLocks noChangeArrowheads="1"/>
              </p:cNvSpPr>
              <p:nvPr/>
            </p:nvSpPr>
            <p:spPr bwMode="auto">
              <a:xfrm>
                <a:off x="1044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9" name="Oval 4990"/>
              <p:cNvSpPr>
                <a:spLocks noChangeArrowheads="1"/>
              </p:cNvSpPr>
              <p:nvPr/>
            </p:nvSpPr>
            <p:spPr bwMode="auto">
              <a:xfrm>
                <a:off x="1040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0" name="Oval 4991"/>
              <p:cNvSpPr>
                <a:spLocks noChangeArrowheads="1"/>
              </p:cNvSpPr>
              <p:nvPr/>
            </p:nvSpPr>
            <p:spPr bwMode="auto">
              <a:xfrm>
                <a:off x="1030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1" name="Oval 4992"/>
              <p:cNvSpPr>
                <a:spLocks noChangeArrowheads="1"/>
              </p:cNvSpPr>
              <p:nvPr/>
            </p:nvSpPr>
            <p:spPr bwMode="auto">
              <a:xfrm>
                <a:off x="1009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2" name="Oval 4993"/>
              <p:cNvSpPr>
                <a:spLocks noChangeArrowheads="1"/>
              </p:cNvSpPr>
              <p:nvPr/>
            </p:nvSpPr>
            <p:spPr bwMode="auto">
              <a:xfrm>
                <a:off x="118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3" name="Oval 4994"/>
              <p:cNvSpPr>
                <a:spLocks noChangeArrowheads="1"/>
              </p:cNvSpPr>
              <p:nvPr/>
            </p:nvSpPr>
            <p:spPr bwMode="auto">
              <a:xfrm>
                <a:off x="838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4" name="Oval 4995"/>
              <p:cNvSpPr>
                <a:spLocks noChangeArrowheads="1"/>
              </p:cNvSpPr>
              <p:nvPr/>
            </p:nvSpPr>
            <p:spPr bwMode="auto">
              <a:xfrm>
                <a:off x="890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5" name="Oval 4996"/>
              <p:cNvSpPr>
                <a:spLocks noChangeArrowheads="1"/>
              </p:cNvSpPr>
              <p:nvPr/>
            </p:nvSpPr>
            <p:spPr bwMode="auto">
              <a:xfrm>
                <a:off x="1068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6" name="Oval 4997"/>
              <p:cNvSpPr>
                <a:spLocks noChangeArrowheads="1"/>
              </p:cNvSpPr>
              <p:nvPr/>
            </p:nvSpPr>
            <p:spPr bwMode="auto">
              <a:xfrm>
                <a:off x="1480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7" name="Oval 4998"/>
              <p:cNvSpPr>
                <a:spLocks noChangeArrowheads="1"/>
              </p:cNvSpPr>
              <p:nvPr/>
            </p:nvSpPr>
            <p:spPr bwMode="auto">
              <a:xfrm>
                <a:off x="1176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8" name="Oval 4999"/>
              <p:cNvSpPr>
                <a:spLocks noChangeArrowheads="1"/>
              </p:cNvSpPr>
              <p:nvPr/>
            </p:nvSpPr>
            <p:spPr bwMode="auto">
              <a:xfrm>
                <a:off x="1142" y="325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9" name="Oval 5000"/>
              <p:cNvSpPr>
                <a:spLocks noChangeArrowheads="1"/>
              </p:cNvSpPr>
              <p:nvPr/>
            </p:nvSpPr>
            <p:spPr bwMode="auto">
              <a:xfrm>
                <a:off x="981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0" name="Oval 5001"/>
              <p:cNvSpPr>
                <a:spLocks noChangeArrowheads="1"/>
              </p:cNvSpPr>
              <p:nvPr/>
            </p:nvSpPr>
            <p:spPr bwMode="auto">
              <a:xfrm>
                <a:off x="1641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1" name="Oval 5002"/>
              <p:cNvSpPr>
                <a:spLocks noChangeArrowheads="1"/>
              </p:cNvSpPr>
              <p:nvPr/>
            </p:nvSpPr>
            <p:spPr bwMode="auto">
              <a:xfrm>
                <a:off x="890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2" name="Oval 5003"/>
              <p:cNvSpPr>
                <a:spLocks noChangeArrowheads="1"/>
              </p:cNvSpPr>
              <p:nvPr/>
            </p:nvSpPr>
            <p:spPr bwMode="auto">
              <a:xfrm>
                <a:off x="862" y="11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3" name="Oval 5004"/>
              <p:cNvSpPr>
                <a:spLocks noChangeArrowheads="1"/>
              </p:cNvSpPr>
              <p:nvPr/>
            </p:nvSpPr>
            <p:spPr bwMode="auto">
              <a:xfrm>
                <a:off x="1072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4" name="Oval 5005"/>
              <p:cNvSpPr>
                <a:spLocks noChangeArrowheads="1"/>
              </p:cNvSpPr>
              <p:nvPr/>
            </p:nvSpPr>
            <p:spPr bwMode="auto">
              <a:xfrm>
                <a:off x="901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5" name="Oval 5006"/>
              <p:cNvSpPr>
                <a:spLocks noChangeArrowheads="1"/>
              </p:cNvSpPr>
              <p:nvPr/>
            </p:nvSpPr>
            <p:spPr bwMode="auto">
              <a:xfrm>
                <a:off x="785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6" name="Oval 5007"/>
              <p:cNvSpPr>
                <a:spLocks noChangeArrowheads="1"/>
              </p:cNvSpPr>
              <p:nvPr/>
            </p:nvSpPr>
            <p:spPr bwMode="auto">
              <a:xfrm>
                <a:off x="1037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7" name="Oval 5008"/>
              <p:cNvSpPr>
                <a:spLocks noChangeArrowheads="1"/>
              </p:cNvSpPr>
              <p:nvPr/>
            </p:nvSpPr>
            <p:spPr bwMode="auto">
              <a:xfrm>
                <a:off x="977" y="21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8" name="Oval 5009"/>
              <p:cNvSpPr>
                <a:spLocks noChangeArrowheads="1"/>
              </p:cNvSpPr>
              <p:nvPr/>
            </p:nvSpPr>
            <p:spPr bwMode="auto">
              <a:xfrm>
                <a:off x="747" y="16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9" name="Oval 5010"/>
              <p:cNvSpPr>
                <a:spLocks noChangeArrowheads="1"/>
              </p:cNvSpPr>
              <p:nvPr/>
            </p:nvSpPr>
            <p:spPr bwMode="auto">
              <a:xfrm>
                <a:off x="866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0" name="Oval 5011"/>
              <p:cNvSpPr>
                <a:spLocks noChangeArrowheads="1"/>
              </p:cNvSpPr>
              <p:nvPr/>
            </p:nvSpPr>
            <p:spPr bwMode="auto">
              <a:xfrm>
                <a:off x="1578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1" name="Oval 5012"/>
              <p:cNvSpPr>
                <a:spLocks noChangeArrowheads="1"/>
              </p:cNvSpPr>
              <p:nvPr/>
            </p:nvSpPr>
            <p:spPr bwMode="auto">
              <a:xfrm>
                <a:off x="988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2" name="Oval 5013"/>
              <p:cNvSpPr>
                <a:spLocks noChangeArrowheads="1"/>
              </p:cNvSpPr>
              <p:nvPr/>
            </p:nvSpPr>
            <p:spPr bwMode="auto">
              <a:xfrm>
                <a:off x="1403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3" name="Oval 5014"/>
              <p:cNvSpPr>
                <a:spLocks noChangeArrowheads="1"/>
              </p:cNvSpPr>
              <p:nvPr/>
            </p:nvSpPr>
            <p:spPr bwMode="auto">
              <a:xfrm>
                <a:off x="110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4" name="Oval 5015"/>
              <p:cNvSpPr>
                <a:spLocks noChangeArrowheads="1"/>
              </p:cNvSpPr>
              <p:nvPr/>
            </p:nvSpPr>
            <p:spPr bwMode="auto">
              <a:xfrm>
                <a:off x="1588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5" name="Oval 5016"/>
              <p:cNvSpPr>
                <a:spLocks noChangeArrowheads="1"/>
              </p:cNvSpPr>
              <p:nvPr/>
            </p:nvSpPr>
            <p:spPr bwMode="auto">
              <a:xfrm>
                <a:off x="915" y="27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6" name="Oval 5017"/>
              <p:cNvSpPr>
                <a:spLocks noChangeArrowheads="1"/>
              </p:cNvSpPr>
              <p:nvPr/>
            </p:nvSpPr>
            <p:spPr bwMode="auto">
              <a:xfrm>
                <a:off x="1204" y="20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7" name="Oval 5018"/>
              <p:cNvSpPr>
                <a:spLocks noChangeArrowheads="1"/>
              </p:cNvSpPr>
              <p:nvPr/>
            </p:nvSpPr>
            <p:spPr bwMode="auto">
              <a:xfrm>
                <a:off x="963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8" name="Oval 5019"/>
              <p:cNvSpPr>
                <a:spLocks noChangeArrowheads="1"/>
              </p:cNvSpPr>
              <p:nvPr/>
            </p:nvSpPr>
            <p:spPr bwMode="auto">
              <a:xfrm>
                <a:off x="918" y="28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9" name="Oval 5020"/>
              <p:cNvSpPr>
                <a:spLocks noChangeArrowheads="1"/>
              </p:cNvSpPr>
              <p:nvPr/>
            </p:nvSpPr>
            <p:spPr bwMode="auto">
              <a:xfrm>
                <a:off x="1812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0" name="Oval 5021"/>
              <p:cNvSpPr>
                <a:spLocks noChangeArrowheads="1"/>
              </p:cNvSpPr>
              <p:nvPr/>
            </p:nvSpPr>
            <p:spPr bwMode="auto">
              <a:xfrm>
                <a:off x="936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1" name="Oval 5022"/>
              <p:cNvSpPr>
                <a:spLocks noChangeArrowheads="1"/>
              </p:cNvSpPr>
              <p:nvPr/>
            </p:nvSpPr>
            <p:spPr bwMode="auto">
              <a:xfrm>
                <a:off x="929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2" name="Oval 5023"/>
              <p:cNvSpPr>
                <a:spLocks noChangeArrowheads="1"/>
              </p:cNvSpPr>
              <p:nvPr/>
            </p:nvSpPr>
            <p:spPr bwMode="auto">
              <a:xfrm>
                <a:off x="1588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3" name="Oval 5024"/>
              <p:cNvSpPr>
                <a:spLocks noChangeArrowheads="1"/>
              </p:cNvSpPr>
              <p:nvPr/>
            </p:nvSpPr>
            <p:spPr bwMode="auto">
              <a:xfrm>
                <a:off x="154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4" name="Oval 5025"/>
              <p:cNvSpPr>
                <a:spLocks noChangeArrowheads="1"/>
              </p:cNvSpPr>
              <p:nvPr/>
            </p:nvSpPr>
            <p:spPr bwMode="auto">
              <a:xfrm>
                <a:off x="1515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5" name="Oval 5026"/>
              <p:cNvSpPr>
                <a:spLocks noChangeArrowheads="1"/>
              </p:cNvSpPr>
              <p:nvPr/>
            </p:nvSpPr>
            <p:spPr bwMode="auto">
              <a:xfrm>
                <a:off x="126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6" name="Oval 5027"/>
              <p:cNvSpPr>
                <a:spLocks noChangeArrowheads="1"/>
              </p:cNvSpPr>
              <p:nvPr/>
            </p:nvSpPr>
            <p:spPr bwMode="auto">
              <a:xfrm>
                <a:off x="918" y="23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7" name="Oval 5028"/>
              <p:cNvSpPr>
                <a:spLocks noChangeArrowheads="1"/>
              </p:cNvSpPr>
              <p:nvPr/>
            </p:nvSpPr>
            <p:spPr bwMode="auto">
              <a:xfrm>
                <a:off x="932" y="24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8" name="Oval 5029"/>
              <p:cNvSpPr>
                <a:spLocks noChangeArrowheads="1"/>
              </p:cNvSpPr>
              <p:nvPr/>
            </p:nvSpPr>
            <p:spPr bwMode="auto">
              <a:xfrm>
                <a:off x="869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9" name="Oval 5030"/>
              <p:cNvSpPr>
                <a:spLocks noChangeArrowheads="1"/>
              </p:cNvSpPr>
              <p:nvPr/>
            </p:nvSpPr>
            <p:spPr bwMode="auto">
              <a:xfrm>
                <a:off x="880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0" name="Oval 5031"/>
              <p:cNvSpPr>
                <a:spLocks noChangeArrowheads="1"/>
              </p:cNvSpPr>
              <p:nvPr/>
            </p:nvSpPr>
            <p:spPr bwMode="auto">
              <a:xfrm>
                <a:off x="1602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1" name="Oval 5032"/>
              <p:cNvSpPr>
                <a:spLocks noChangeArrowheads="1"/>
              </p:cNvSpPr>
              <p:nvPr/>
            </p:nvSpPr>
            <p:spPr bwMode="auto">
              <a:xfrm>
                <a:off x="143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2" name="Oval 5033"/>
              <p:cNvSpPr>
                <a:spLocks noChangeArrowheads="1"/>
              </p:cNvSpPr>
              <p:nvPr/>
            </p:nvSpPr>
            <p:spPr bwMode="auto">
              <a:xfrm>
                <a:off x="1166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3" name="Oval 5034"/>
              <p:cNvSpPr>
                <a:spLocks noChangeArrowheads="1"/>
              </p:cNvSpPr>
              <p:nvPr/>
            </p:nvSpPr>
            <p:spPr bwMode="auto">
              <a:xfrm>
                <a:off x="1065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4" name="Oval 5035"/>
              <p:cNvSpPr>
                <a:spLocks noChangeArrowheads="1"/>
              </p:cNvSpPr>
              <p:nvPr/>
            </p:nvSpPr>
            <p:spPr bwMode="auto">
              <a:xfrm>
                <a:off x="991" y="27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5" name="Oval 5036"/>
              <p:cNvSpPr>
                <a:spLocks noChangeArrowheads="1"/>
              </p:cNvSpPr>
              <p:nvPr/>
            </p:nvSpPr>
            <p:spPr bwMode="auto">
              <a:xfrm>
                <a:off x="883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6" name="Oval 5037"/>
              <p:cNvSpPr>
                <a:spLocks noChangeArrowheads="1"/>
              </p:cNvSpPr>
              <p:nvPr/>
            </p:nvSpPr>
            <p:spPr bwMode="auto">
              <a:xfrm>
                <a:off x="876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7" name="Oval 5038"/>
              <p:cNvSpPr>
                <a:spLocks noChangeArrowheads="1"/>
              </p:cNvSpPr>
              <p:nvPr/>
            </p:nvSpPr>
            <p:spPr bwMode="auto">
              <a:xfrm>
                <a:off x="918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8" name="Oval 5039"/>
              <p:cNvSpPr>
                <a:spLocks noChangeArrowheads="1"/>
              </p:cNvSpPr>
              <p:nvPr/>
            </p:nvSpPr>
            <p:spPr bwMode="auto">
              <a:xfrm>
                <a:off x="887" y="25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9" name="Oval 5040"/>
              <p:cNvSpPr>
                <a:spLocks noChangeArrowheads="1"/>
              </p:cNvSpPr>
              <p:nvPr/>
            </p:nvSpPr>
            <p:spPr bwMode="auto">
              <a:xfrm>
                <a:off x="1843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0" name="Oval 5041"/>
              <p:cNvSpPr>
                <a:spLocks noChangeArrowheads="1"/>
              </p:cNvSpPr>
              <p:nvPr/>
            </p:nvSpPr>
            <p:spPr bwMode="auto">
              <a:xfrm>
                <a:off x="1473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1" name="Oval 5042"/>
              <p:cNvSpPr>
                <a:spLocks noChangeArrowheads="1"/>
              </p:cNvSpPr>
              <p:nvPr/>
            </p:nvSpPr>
            <p:spPr bwMode="auto">
              <a:xfrm>
                <a:off x="901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2" name="Oval 5043"/>
              <p:cNvSpPr>
                <a:spLocks noChangeArrowheads="1"/>
              </p:cNvSpPr>
              <p:nvPr/>
            </p:nvSpPr>
            <p:spPr bwMode="auto">
              <a:xfrm>
                <a:off x="142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3" name="Oval 5044"/>
              <p:cNvSpPr>
                <a:spLocks noChangeArrowheads="1"/>
              </p:cNvSpPr>
              <p:nvPr/>
            </p:nvSpPr>
            <p:spPr bwMode="auto">
              <a:xfrm>
                <a:off x="1498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4" name="Oval 5045"/>
              <p:cNvSpPr>
                <a:spLocks noChangeArrowheads="1"/>
              </p:cNvSpPr>
              <p:nvPr/>
            </p:nvSpPr>
            <p:spPr bwMode="auto">
              <a:xfrm>
                <a:off x="1361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5" name="Oval 5046"/>
              <p:cNvSpPr>
                <a:spLocks noChangeArrowheads="1"/>
              </p:cNvSpPr>
              <p:nvPr/>
            </p:nvSpPr>
            <p:spPr bwMode="auto">
              <a:xfrm>
                <a:off x="915" y="24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6" name="Oval 5047"/>
              <p:cNvSpPr>
                <a:spLocks noChangeArrowheads="1"/>
              </p:cNvSpPr>
              <p:nvPr/>
            </p:nvSpPr>
            <p:spPr bwMode="auto">
              <a:xfrm>
                <a:off x="1128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7" name="Oval 5048"/>
              <p:cNvSpPr>
                <a:spLocks noChangeArrowheads="1"/>
              </p:cNvSpPr>
              <p:nvPr/>
            </p:nvSpPr>
            <p:spPr bwMode="auto">
              <a:xfrm>
                <a:off x="1459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8" name="Oval 5049"/>
              <p:cNvSpPr>
                <a:spLocks noChangeArrowheads="1"/>
              </p:cNvSpPr>
              <p:nvPr/>
            </p:nvSpPr>
            <p:spPr bwMode="auto">
              <a:xfrm>
                <a:off x="1927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9" name="Oval 5050"/>
              <p:cNvSpPr>
                <a:spLocks noChangeArrowheads="1"/>
              </p:cNvSpPr>
              <p:nvPr/>
            </p:nvSpPr>
            <p:spPr bwMode="auto">
              <a:xfrm>
                <a:off x="2953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0" name="Oval 5051"/>
              <p:cNvSpPr>
                <a:spLocks noChangeArrowheads="1"/>
              </p:cNvSpPr>
              <p:nvPr/>
            </p:nvSpPr>
            <p:spPr bwMode="auto">
              <a:xfrm>
                <a:off x="1697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1" name="Oval 5052"/>
              <p:cNvSpPr>
                <a:spLocks noChangeArrowheads="1"/>
              </p:cNvSpPr>
              <p:nvPr/>
            </p:nvSpPr>
            <p:spPr bwMode="auto">
              <a:xfrm>
                <a:off x="197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2" name="Oval 5053"/>
              <p:cNvSpPr>
                <a:spLocks noChangeArrowheads="1"/>
              </p:cNvSpPr>
              <p:nvPr/>
            </p:nvSpPr>
            <p:spPr bwMode="auto">
              <a:xfrm>
                <a:off x="1222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3" name="Oval 5054"/>
              <p:cNvSpPr>
                <a:spLocks noChangeArrowheads="1"/>
              </p:cNvSpPr>
              <p:nvPr/>
            </p:nvSpPr>
            <p:spPr bwMode="auto">
              <a:xfrm>
                <a:off x="2056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4" name="Oval 5055"/>
              <p:cNvSpPr>
                <a:spLocks noChangeArrowheads="1"/>
              </p:cNvSpPr>
              <p:nvPr/>
            </p:nvSpPr>
            <p:spPr bwMode="auto">
              <a:xfrm>
                <a:off x="1169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5" name="Oval 5056"/>
              <p:cNvSpPr>
                <a:spLocks noChangeArrowheads="1"/>
              </p:cNvSpPr>
              <p:nvPr/>
            </p:nvSpPr>
            <p:spPr bwMode="auto">
              <a:xfrm>
                <a:off x="1815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6" name="Oval 5057"/>
              <p:cNvSpPr>
                <a:spLocks noChangeArrowheads="1"/>
              </p:cNvSpPr>
              <p:nvPr/>
            </p:nvSpPr>
            <p:spPr bwMode="auto">
              <a:xfrm>
                <a:off x="960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7" name="Oval 5058"/>
              <p:cNvSpPr>
                <a:spLocks noChangeArrowheads="1"/>
              </p:cNvSpPr>
              <p:nvPr/>
            </p:nvSpPr>
            <p:spPr bwMode="auto">
              <a:xfrm>
                <a:off x="1533" y="3414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8" name="Oval 5059"/>
              <p:cNvSpPr>
                <a:spLocks noChangeArrowheads="1"/>
              </p:cNvSpPr>
              <p:nvPr/>
            </p:nvSpPr>
            <p:spPr bwMode="auto">
              <a:xfrm>
                <a:off x="148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9" name="Oval 5060"/>
              <p:cNvSpPr>
                <a:spLocks noChangeArrowheads="1"/>
              </p:cNvSpPr>
              <p:nvPr/>
            </p:nvSpPr>
            <p:spPr bwMode="auto">
              <a:xfrm>
                <a:off x="2287" y="34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" name="Oval 5061"/>
              <p:cNvSpPr>
                <a:spLocks noChangeArrowheads="1"/>
              </p:cNvSpPr>
              <p:nvPr/>
            </p:nvSpPr>
            <p:spPr bwMode="auto">
              <a:xfrm>
                <a:off x="1599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" name="Oval 5062"/>
              <p:cNvSpPr>
                <a:spLocks noChangeArrowheads="1"/>
              </p:cNvSpPr>
              <p:nvPr/>
            </p:nvSpPr>
            <p:spPr bwMode="auto">
              <a:xfrm>
                <a:off x="1173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" name="Oval 5063"/>
              <p:cNvSpPr>
                <a:spLocks noChangeArrowheads="1"/>
              </p:cNvSpPr>
              <p:nvPr/>
            </p:nvSpPr>
            <p:spPr bwMode="auto">
              <a:xfrm>
                <a:off x="1100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" name="Oval 5064"/>
              <p:cNvSpPr>
                <a:spLocks noChangeArrowheads="1"/>
              </p:cNvSpPr>
              <p:nvPr/>
            </p:nvSpPr>
            <p:spPr bwMode="auto">
              <a:xfrm>
                <a:off x="981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" name="Oval 5065"/>
              <p:cNvSpPr>
                <a:spLocks noChangeArrowheads="1"/>
              </p:cNvSpPr>
              <p:nvPr/>
            </p:nvSpPr>
            <p:spPr bwMode="auto">
              <a:xfrm>
                <a:off x="107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" name="Oval 5066"/>
              <p:cNvSpPr>
                <a:spLocks noChangeArrowheads="1"/>
              </p:cNvSpPr>
              <p:nvPr/>
            </p:nvSpPr>
            <p:spPr bwMode="auto">
              <a:xfrm>
                <a:off x="1581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6" name="Oval 5067"/>
              <p:cNvSpPr>
                <a:spLocks noChangeArrowheads="1"/>
              </p:cNvSpPr>
              <p:nvPr/>
            </p:nvSpPr>
            <p:spPr bwMode="auto">
              <a:xfrm>
                <a:off x="1581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7" name="Oval 5068"/>
              <p:cNvSpPr>
                <a:spLocks noChangeArrowheads="1"/>
              </p:cNvSpPr>
              <p:nvPr/>
            </p:nvSpPr>
            <p:spPr bwMode="auto">
              <a:xfrm>
                <a:off x="1571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8" name="Oval 5069"/>
              <p:cNvSpPr>
                <a:spLocks noChangeArrowheads="1"/>
              </p:cNvSpPr>
              <p:nvPr/>
            </p:nvSpPr>
            <p:spPr bwMode="auto">
              <a:xfrm>
                <a:off x="2084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9" name="Oval 5070"/>
              <p:cNvSpPr>
                <a:spLocks noChangeArrowheads="1"/>
              </p:cNvSpPr>
              <p:nvPr/>
            </p:nvSpPr>
            <p:spPr bwMode="auto">
              <a:xfrm>
                <a:off x="96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0" name="Oval 5071"/>
              <p:cNvSpPr>
                <a:spLocks noChangeArrowheads="1"/>
              </p:cNvSpPr>
              <p:nvPr/>
            </p:nvSpPr>
            <p:spPr bwMode="auto">
              <a:xfrm>
                <a:off x="1560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1" name="Oval 5072"/>
              <p:cNvSpPr>
                <a:spLocks noChangeArrowheads="1"/>
              </p:cNvSpPr>
              <p:nvPr/>
            </p:nvSpPr>
            <p:spPr bwMode="auto">
              <a:xfrm>
                <a:off x="1187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2" name="Oval 5073"/>
              <p:cNvSpPr>
                <a:spLocks noChangeArrowheads="1"/>
              </p:cNvSpPr>
              <p:nvPr/>
            </p:nvSpPr>
            <p:spPr bwMode="auto">
              <a:xfrm>
                <a:off x="1086" y="23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3" name="Oval 5074"/>
              <p:cNvSpPr>
                <a:spLocks noChangeArrowheads="1"/>
              </p:cNvSpPr>
              <p:nvPr/>
            </p:nvSpPr>
            <p:spPr bwMode="auto">
              <a:xfrm>
                <a:off x="897" y="26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4" name="Oval 5075"/>
              <p:cNvSpPr>
                <a:spLocks noChangeArrowheads="1"/>
              </p:cNvSpPr>
              <p:nvPr/>
            </p:nvSpPr>
            <p:spPr bwMode="auto">
              <a:xfrm>
                <a:off x="118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5" name="Oval 5076"/>
              <p:cNvSpPr>
                <a:spLocks noChangeArrowheads="1"/>
              </p:cNvSpPr>
              <p:nvPr/>
            </p:nvSpPr>
            <p:spPr bwMode="auto">
              <a:xfrm>
                <a:off x="121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6" name="Oval 5077"/>
              <p:cNvSpPr>
                <a:spLocks noChangeArrowheads="1"/>
              </p:cNvSpPr>
              <p:nvPr/>
            </p:nvSpPr>
            <p:spPr bwMode="auto">
              <a:xfrm>
                <a:off x="91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7" name="Oval 5078"/>
              <p:cNvSpPr>
                <a:spLocks noChangeArrowheads="1"/>
              </p:cNvSpPr>
              <p:nvPr/>
            </p:nvSpPr>
            <p:spPr bwMode="auto">
              <a:xfrm>
                <a:off x="876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8" name="Oval 5079"/>
              <p:cNvSpPr>
                <a:spLocks noChangeArrowheads="1"/>
              </p:cNvSpPr>
              <p:nvPr/>
            </p:nvSpPr>
            <p:spPr bwMode="auto">
              <a:xfrm>
                <a:off x="1602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9" name="Oval 5080"/>
              <p:cNvSpPr>
                <a:spLocks noChangeArrowheads="1"/>
              </p:cNvSpPr>
              <p:nvPr/>
            </p:nvSpPr>
            <p:spPr bwMode="auto">
              <a:xfrm>
                <a:off x="834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0" name="Oval 5081"/>
              <p:cNvSpPr>
                <a:spLocks noChangeArrowheads="1"/>
              </p:cNvSpPr>
              <p:nvPr/>
            </p:nvSpPr>
            <p:spPr bwMode="auto">
              <a:xfrm>
                <a:off x="1655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1" name="Oval 5082"/>
              <p:cNvSpPr>
                <a:spLocks noChangeArrowheads="1"/>
              </p:cNvSpPr>
              <p:nvPr/>
            </p:nvSpPr>
            <p:spPr bwMode="auto">
              <a:xfrm>
                <a:off x="1780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2" name="Oval 5083"/>
              <p:cNvSpPr>
                <a:spLocks noChangeArrowheads="1"/>
              </p:cNvSpPr>
              <p:nvPr/>
            </p:nvSpPr>
            <p:spPr bwMode="auto">
              <a:xfrm>
                <a:off x="1051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3" name="Oval 5084"/>
              <p:cNvSpPr>
                <a:spLocks noChangeArrowheads="1"/>
              </p:cNvSpPr>
              <p:nvPr/>
            </p:nvSpPr>
            <p:spPr bwMode="auto">
              <a:xfrm>
                <a:off x="99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4" name="Oval 5085"/>
              <p:cNvSpPr>
                <a:spLocks noChangeArrowheads="1"/>
              </p:cNvSpPr>
              <p:nvPr/>
            </p:nvSpPr>
            <p:spPr bwMode="auto">
              <a:xfrm>
                <a:off x="2115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5" name="Oval 5086"/>
              <p:cNvSpPr>
                <a:spLocks noChangeArrowheads="1"/>
              </p:cNvSpPr>
              <p:nvPr/>
            </p:nvSpPr>
            <p:spPr bwMode="auto">
              <a:xfrm>
                <a:off x="134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6" name="Oval 5087"/>
              <p:cNvSpPr>
                <a:spLocks noChangeArrowheads="1"/>
              </p:cNvSpPr>
              <p:nvPr/>
            </p:nvSpPr>
            <p:spPr bwMode="auto">
              <a:xfrm>
                <a:off x="2353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7" name="Oval 5088"/>
              <p:cNvSpPr>
                <a:spLocks noChangeArrowheads="1"/>
              </p:cNvSpPr>
              <p:nvPr/>
            </p:nvSpPr>
            <p:spPr bwMode="auto">
              <a:xfrm>
                <a:off x="1923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8" name="Oval 5089"/>
              <p:cNvSpPr>
                <a:spLocks noChangeArrowheads="1"/>
              </p:cNvSpPr>
              <p:nvPr/>
            </p:nvSpPr>
            <p:spPr bwMode="auto">
              <a:xfrm>
                <a:off x="1316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9" name="Oval 5090"/>
              <p:cNvSpPr>
                <a:spLocks noChangeArrowheads="1"/>
              </p:cNvSpPr>
              <p:nvPr/>
            </p:nvSpPr>
            <p:spPr bwMode="auto">
              <a:xfrm>
                <a:off x="2304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0" name="Oval 5091"/>
              <p:cNvSpPr>
                <a:spLocks noChangeArrowheads="1"/>
              </p:cNvSpPr>
              <p:nvPr/>
            </p:nvSpPr>
            <p:spPr bwMode="auto">
              <a:xfrm>
                <a:off x="274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1" name="Oval 5092"/>
              <p:cNvSpPr>
                <a:spLocks noChangeArrowheads="1"/>
              </p:cNvSpPr>
              <p:nvPr/>
            </p:nvSpPr>
            <p:spPr bwMode="auto">
              <a:xfrm>
                <a:off x="1030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2" name="Oval 5093"/>
              <p:cNvSpPr>
                <a:spLocks noChangeArrowheads="1"/>
              </p:cNvSpPr>
              <p:nvPr/>
            </p:nvSpPr>
            <p:spPr bwMode="auto">
              <a:xfrm>
                <a:off x="2639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3" name="Oval 5094"/>
              <p:cNvSpPr>
                <a:spLocks noChangeArrowheads="1"/>
              </p:cNvSpPr>
              <p:nvPr/>
            </p:nvSpPr>
            <p:spPr bwMode="auto">
              <a:xfrm>
                <a:off x="1086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4" name="Oval 5095"/>
              <p:cNvSpPr>
                <a:spLocks noChangeArrowheads="1"/>
              </p:cNvSpPr>
              <p:nvPr/>
            </p:nvSpPr>
            <p:spPr bwMode="auto">
              <a:xfrm>
                <a:off x="1239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5" name="Oval 5096"/>
              <p:cNvSpPr>
                <a:spLocks noChangeArrowheads="1"/>
              </p:cNvSpPr>
              <p:nvPr/>
            </p:nvSpPr>
            <p:spPr bwMode="auto">
              <a:xfrm>
                <a:off x="1100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6" name="Oval 5097"/>
              <p:cNvSpPr>
                <a:spLocks noChangeArrowheads="1"/>
              </p:cNvSpPr>
              <p:nvPr/>
            </p:nvSpPr>
            <p:spPr bwMode="auto">
              <a:xfrm>
                <a:off x="1473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7" name="Oval 5098"/>
              <p:cNvSpPr>
                <a:spLocks noChangeArrowheads="1"/>
              </p:cNvSpPr>
              <p:nvPr/>
            </p:nvSpPr>
            <p:spPr bwMode="auto">
              <a:xfrm>
                <a:off x="1072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8" name="Oval 5099"/>
              <p:cNvSpPr>
                <a:spLocks noChangeArrowheads="1"/>
              </p:cNvSpPr>
              <p:nvPr/>
            </p:nvSpPr>
            <p:spPr bwMode="auto">
              <a:xfrm>
                <a:off x="2653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9" name="Oval 5100"/>
              <p:cNvSpPr>
                <a:spLocks noChangeArrowheads="1"/>
              </p:cNvSpPr>
              <p:nvPr/>
            </p:nvSpPr>
            <p:spPr bwMode="auto">
              <a:xfrm>
                <a:off x="187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0" name="Oval 5101"/>
              <p:cNvSpPr>
                <a:spLocks noChangeArrowheads="1"/>
              </p:cNvSpPr>
              <p:nvPr/>
            </p:nvSpPr>
            <p:spPr bwMode="auto">
              <a:xfrm>
                <a:off x="3435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1" name="Oval 5102"/>
              <p:cNvSpPr>
                <a:spLocks noChangeArrowheads="1"/>
              </p:cNvSpPr>
              <p:nvPr/>
            </p:nvSpPr>
            <p:spPr bwMode="auto">
              <a:xfrm>
                <a:off x="1354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2" name="Oval 5103"/>
              <p:cNvSpPr>
                <a:spLocks noChangeArrowheads="1"/>
              </p:cNvSpPr>
              <p:nvPr/>
            </p:nvSpPr>
            <p:spPr bwMode="auto">
              <a:xfrm>
                <a:off x="1505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3" name="Oval 5104"/>
              <p:cNvSpPr>
                <a:spLocks noChangeArrowheads="1"/>
              </p:cNvSpPr>
              <p:nvPr/>
            </p:nvSpPr>
            <p:spPr bwMode="auto">
              <a:xfrm>
                <a:off x="1913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4" name="Oval 5105"/>
              <p:cNvSpPr>
                <a:spLocks noChangeArrowheads="1"/>
              </p:cNvSpPr>
              <p:nvPr/>
            </p:nvSpPr>
            <p:spPr bwMode="auto">
              <a:xfrm>
                <a:off x="1983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5" name="Oval 5106"/>
              <p:cNvSpPr>
                <a:spLocks noChangeArrowheads="1"/>
              </p:cNvSpPr>
              <p:nvPr/>
            </p:nvSpPr>
            <p:spPr bwMode="auto">
              <a:xfrm>
                <a:off x="1072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6" name="Oval 5107"/>
              <p:cNvSpPr>
                <a:spLocks noChangeArrowheads="1"/>
              </p:cNvSpPr>
              <p:nvPr/>
            </p:nvSpPr>
            <p:spPr bwMode="auto">
              <a:xfrm>
                <a:off x="1676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7" name="Oval 5108"/>
              <p:cNvSpPr>
                <a:spLocks noChangeArrowheads="1"/>
              </p:cNvSpPr>
              <p:nvPr/>
            </p:nvSpPr>
            <p:spPr bwMode="auto">
              <a:xfrm>
                <a:off x="229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8" name="Oval 5109"/>
              <p:cNvSpPr>
                <a:spLocks noChangeArrowheads="1"/>
              </p:cNvSpPr>
              <p:nvPr/>
            </p:nvSpPr>
            <p:spPr bwMode="auto">
              <a:xfrm>
                <a:off x="2332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9" name="Oval 5110"/>
              <p:cNvSpPr>
                <a:spLocks noChangeArrowheads="1"/>
              </p:cNvSpPr>
              <p:nvPr/>
            </p:nvSpPr>
            <p:spPr bwMode="auto">
              <a:xfrm>
                <a:off x="1347" y="29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6" name="Group 5312"/>
            <p:cNvGrpSpPr>
              <a:grpSpLocks/>
            </p:cNvGrpSpPr>
            <p:nvPr/>
          </p:nvGrpSpPr>
          <p:grpSpPr bwMode="auto">
            <a:xfrm>
              <a:off x="751" y="795"/>
              <a:ext cx="3613" cy="2643"/>
              <a:chOff x="751" y="795"/>
              <a:chExt cx="3613" cy="2643"/>
            </a:xfrm>
          </p:grpSpPr>
          <p:sp>
            <p:nvSpPr>
              <p:cNvPr id="6000" name="Oval 5112"/>
              <p:cNvSpPr>
                <a:spLocks noChangeArrowheads="1"/>
              </p:cNvSpPr>
              <p:nvPr/>
            </p:nvSpPr>
            <p:spPr bwMode="auto">
              <a:xfrm>
                <a:off x="1812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1" name="Oval 5113"/>
              <p:cNvSpPr>
                <a:spLocks noChangeArrowheads="1"/>
              </p:cNvSpPr>
              <p:nvPr/>
            </p:nvSpPr>
            <p:spPr bwMode="auto">
              <a:xfrm>
                <a:off x="318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2" name="Oval 5114"/>
              <p:cNvSpPr>
                <a:spLocks noChangeArrowheads="1"/>
              </p:cNvSpPr>
              <p:nvPr/>
            </p:nvSpPr>
            <p:spPr bwMode="auto">
              <a:xfrm>
                <a:off x="3721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3" name="Oval 5115"/>
              <p:cNvSpPr>
                <a:spLocks noChangeArrowheads="1"/>
              </p:cNvSpPr>
              <p:nvPr/>
            </p:nvSpPr>
            <p:spPr bwMode="auto">
              <a:xfrm>
                <a:off x="172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4" name="Oval 5116"/>
              <p:cNvSpPr>
                <a:spLocks noChangeArrowheads="1"/>
              </p:cNvSpPr>
              <p:nvPr/>
            </p:nvSpPr>
            <p:spPr bwMode="auto">
              <a:xfrm>
                <a:off x="1993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5" name="Oval 5117"/>
              <p:cNvSpPr>
                <a:spLocks noChangeArrowheads="1"/>
              </p:cNvSpPr>
              <p:nvPr/>
            </p:nvSpPr>
            <p:spPr bwMode="auto">
              <a:xfrm>
                <a:off x="782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6" name="Oval 5118"/>
              <p:cNvSpPr>
                <a:spLocks noChangeArrowheads="1"/>
              </p:cNvSpPr>
              <p:nvPr/>
            </p:nvSpPr>
            <p:spPr bwMode="auto">
              <a:xfrm>
                <a:off x="845" y="23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7" name="Oval 5119"/>
              <p:cNvSpPr>
                <a:spLocks noChangeArrowheads="1"/>
              </p:cNvSpPr>
              <p:nvPr/>
            </p:nvSpPr>
            <p:spPr bwMode="auto">
              <a:xfrm>
                <a:off x="751" y="17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8" name="Oval 5120"/>
              <p:cNvSpPr>
                <a:spLocks noChangeArrowheads="1"/>
              </p:cNvSpPr>
              <p:nvPr/>
            </p:nvSpPr>
            <p:spPr bwMode="auto">
              <a:xfrm>
                <a:off x="1725" y="31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9" name="Oval 5121"/>
              <p:cNvSpPr>
                <a:spLocks noChangeArrowheads="1"/>
              </p:cNvSpPr>
              <p:nvPr/>
            </p:nvSpPr>
            <p:spPr bwMode="auto">
              <a:xfrm>
                <a:off x="1250" y="21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0" name="Oval 5122"/>
              <p:cNvSpPr>
                <a:spLocks noChangeArrowheads="1"/>
              </p:cNvSpPr>
              <p:nvPr/>
            </p:nvSpPr>
            <p:spPr bwMode="auto">
              <a:xfrm>
                <a:off x="1058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1" name="Oval 5123"/>
              <p:cNvSpPr>
                <a:spLocks noChangeArrowheads="1"/>
              </p:cNvSpPr>
              <p:nvPr/>
            </p:nvSpPr>
            <p:spPr bwMode="auto">
              <a:xfrm>
                <a:off x="1309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2" name="Oval 5124"/>
              <p:cNvSpPr>
                <a:spLocks noChangeArrowheads="1"/>
              </p:cNvSpPr>
              <p:nvPr/>
            </p:nvSpPr>
            <p:spPr bwMode="auto">
              <a:xfrm>
                <a:off x="1700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3" name="Oval 5125"/>
              <p:cNvSpPr>
                <a:spLocks noChangeArrowheads="1"/>
              </p:cNvSpPr>
              <p:nvPr/>
            </p:nvSpPr>
            <p:spPr bwMode="auto">
              <a:xfrm>
                <a:off x="1910" y="318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4" name="Oval 5126"/>
              <p:cNvSpPr>
                <a:spLocks noChangeArrowheads="1"/>
              </p:cNvSpPr>
              <p:nvPr/>
            </p:nvSpPr>
            <p:spPr bwMode="auto">
              <a:xfrm>
                <a:off x="1145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5" name="Oval 5127"/>
              <p:cNvSpPr>
                <a:spLocks noChangeArrowheads="1"/>
              </p:cNvSpPr>
              <p:nvPr/>
            </p:nvSpPr>
            <p:spPr bwMode="auto">
              <a:xfrm>
                <a:off x="1592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6" name="Oval 5128"/>
              <p:cNvSpPr>
                <a:spLocks noChangeArrowheads="1"/>
              </p:cNvSpPr>
              <p:nvPr/>
            </p:nvSpPr>
            <p:spPr bwMode="auto">
              <a:xfrm>
                <a:off x="121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7" name="Oval 5129"/>
              <p:cNvSpPr>
                <a:spLocks noChangeArrowheads="1"/>
              </p:cNvSpPr>
              <p:nvPr/>
            </p:nvSpPr>
            <p:spPr bwMode="auto">
              <a:xfrm>
                <a:off x="1368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8" name="Oval 5130"/>
              <p:cNvSpPr>
                <a:spLocks noChangeArrowheads="1"/>
              </p:cNvSpPr>
              <p:nvPr/>
            </p:nvSpPr>
            <p:spPr bwMode="auto">
              <a:xfrm>
                <a:off x="132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9" name="Oval 5131"/>
              <p:cNvSpPr>
                <a:spLocks noChangeArrowheads="1"/>
              </p:cNvSpPr>
              <p:nvPr/>
            </p:nvSpPr>
            <p:spPr bwMode="auto">
              <a:xfrm>
                <a:off x="1040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0" name="Oval 5132"/>
              <p:cNvSpPr>
                <a:spLocks noChangeArrowheads="1"/>
              </p:cNvSpPr>
              <p:nvPr/>
            </p:nvSpPr>
            <p:spPr bwMode="auto">
              <a:xfrm>
                <a:off x="1135" y="249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1" name="Oval 5133"/>
              <p:cNvSpPr>
                <a:spLocks noChangeArrowheads="1"/>
              </p:cNvSpPr>
              <p:nvPr/>
            </p:nvSpPr>
            <p:spPr bwMode="auto">
              <a:xfrm>
                <a:off x="1358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2" name="Oval 5134"/>
              <p:cNvSpPr>
                <a:spLocks noChangeArrowheads="1"/>
              </p:cNvSpPr>
              <p:nvPr/>
            </p:nvSpPr>
            <p:spPr bwMode="auto">
              <a:xfrm>
                <a:off x="1082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3" name="Oval 5135"/>
              <p:cNvSpPr>
                <a:spLocks noChangeArrowheads="1"/>
              </p:cNvSpPr>
              <p:nvPr/>
            </p:nvSpPr>
            <p:spPr bwMode="auto">
              <a:xfrm>
                <a:off x="1152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4" name="Oval 5136"/>
              <p:cNvSpPr>
                <a:spLocks noChangeArrowheads="1"/>
              </p:cNvSpPr>
              <p:nvPr/>
            </p:nvSpPr>
            <p:spPr bwMode="auto">
              <a:xfrm>
                <a:off x="929" y="17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5" name="Oval 5137"/>
              <p:cNvSpPr>
                <a:spLocks noChangeArrowheads="1"/>
              </p:cNvSpPr>
              <p:nvPr/>
            </p:nvSpPr>
            <p:spPr bwMode="auto">
              <a:xfrm>
                <a:off x="768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6" name="Oval 5138"/>
              <p:cNvSpPr>
                <a:spLocks noChangeArrowheads="1"/>
              </p:cNvSpPr>
              <p:nvPr/>
            </p:nvSpPr>
            <p:spPr bwMode="auto">
              <a:xfrm>
                <a:off x="1075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7" name="Oval 5139"/>
              <p:cNvSpPr>
                <a:spLocks noChangeArrowheads="1"/>
              </p:cNvSpPr>
              <p:nvPr/>
            </p:nvSpPr>
            <p:spPr bwMode="auto">
              <a:xfrm>
                <a:off x="887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8" name="Oval 5140"/>
              <p:cNvSpPr>
                <a:spLocks noChangeArrowheads="1"/>
              </p:cNvSpPr>
              <p:nvPr/>
            </p:nvSpPr>
            <p:spPr bwMode="auto">
              <a:xfrm>
                <a:off x="1641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9" name="Oval 5141"/>
              <p:cNvSpPr>
                <a:spLocks noChangeArrowheads="1"/>
              </p:cNvSpPr>
              <p:nvPr/>
            </p:nvSpPr>
            <p:spPr bwMode="auto">
              <a:xfrm>
                <a:off x="1058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0" name="Oval 5142"/>
              <p:cNvSpPr>
                <a:spLocks noChangeArrowheads="1"/>
              </p:cNvSpPr>
              <p:nvPr/>
            </p:nvSpPr>
            <p:spPr bwMode="auto">
              <a:xfrm>
                <a:off x="977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1" name="Oval 5143"/>
              <p:cNvSpPr>
                <a:spLocks noChangeArrowheads="1"/>
              </p:cNvSpPr>
              <p:nvPr/>
            </p:nvSpPr>
            <p:spPr bwMode="auto">
              <a:xfrm>
                <a:off x="904" y="24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2" name="Oval 5144"/>
              <p:cNvSpPr>
                <a:spLocks noChangeArrowheads="1"/>
              </p:cNvSpPr>
              <p:nvPr/>
            </p:nvSpPr>
            <p:spPr bwMode="auto">
              <a:xfrm>
                <a:off x="946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3" name="Oval 5145"/>
              <p:cNvSpPr>
                <a:spLocks noChangeArrowheads="1"/>
              </p:cNvSpPr>
              <p:nvPr/>
            </p:nvSpPr>
            <p:spPr bwMode="auto">
              <a:xfrm>
                <a:off x="1819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4" name="Oval 5146"/>
              <p:cNvSpPr>
                <a:spLocks noChangeArrowheads="1"/>
              </p:cNvSpPr>
              <p:nvPr/>
            </p:nvSpPr>
            <p:spPr bwMode="auto">
              <a:xfrm>
                <a:off x="974" y="21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5" name="Oval 5147"/>
              <p:cNvSpPr>
                <a:spLocks noChangeArrowheads="1"/>
              </p:cNvSpPr>
              <p:nvPr/>
            </p:nvSpPr>
            <p:spPr bwMode="auto">
              <a:xfrm>
                <a:off x="1040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6" name="Oval 5148"/>
              <p:cNvSpPr>
                <a:spLocks noChangeArrowheads="1"/>
              </p:cNvSpPr>
              <p:nvPr/>
            </p:nvSpPr>
            <p:spPr bwMode="auto">
              <a:xfrm>
                <a:off x="799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7" name="Oval 5149"/>
              <p:cNvSpPr>
                <a:spLocks noChangeArrowheads="1"/>
              </p:cNvSpPr>
              <p:nvPr/>
            </p:nvSpPr>
            <p:spPr bwMode="auto">
              <a:xfrm>
                <a:off x="866" y="27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8" name="Oval 5150"/>
              <p:cNvSpPr>
                <a:spLocks noChangeArrowheads="1"/>
              </p:cNvSpPr>
              <p:nvPr/>
            </p:nvSpPr>
            <p:spPr bwMode="auto">
              <a:xfrm>
                <a:off x="967" y="1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9" name="Oval 5151"/>
              <p:cNvSpPr>
                <a:spLocks noChangeArrowheads="1"/>
              </p:cNvSpPr>
              <p:nvPr/>
            </p:nvSpPr>
            <p:spPr bwMode="auto">
              <a:xfrm>
                <a:off x="1117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0" name="Oval 5152"/>
              <p:cNvSpPr>
                <a:spLocks noChangeArrowheads="1"/>
              </p:cNvSpPr>
              <p:nvPr/>
            </p:nvSpPr>
            <p:spPr bwMode="auto">
              <a:xfrm>
                <a:off x="1396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1" name="Oval 5153"/>
              <p:cNvSpPr>
                <a:spLocks noChangeArrowheads="1"/>
              </p:cNvSpPr>
              <p:nvPr/>
            </p:nvSpPr>
            <p:spPr bwMode="auto">
              <a:xfrm>
                <a:off x="1026" y="172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2" name="Oval 5154"/>
              <p:cNvSpPr>
                <a:spLocks noChangeArrowheads="1"/>
              </p:cNvSpPr>
              <p:nvPr/>
            </p:nvSpPr>
            <p:spPr bwMode="auto">
              <a:xfrm>
                <a:off x="929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3" name="Oval 5155"/>
              <p:cNvSpPr>
                <a:spLocks noChangeArrowheads="1"/>
              </p:cNvSpPr>
              <p:nvPr/>
            </p:nvSpPr>
            <p:spPr bwMode="auto">
              <a:xfrm>
                <a:off x="862" y="18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4" name="Oval 5156"/>
              <p:cNvSpPr>
                <a:spLocks noChangeArrowheads="1"/>
              </p:cNvSpPr>
              <p:nvPr/>
            </p:nvSpPr>
            <p:spPr bwMode="auto">
              <a:xfrm>
                <a:off x="957" y="203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5" name="Oval 5157"/>
              <p:cNvSpPr>
                <a:spLocks noChangeArrowheads="1"/>
              </p:cNvSpPr>
              <p:nvPr/>
            </p:nvSpPr>
            <p:spPr bwMode="auto">
              <a:xfrm>
                <a:off x="957" y="20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6" name="Oval 5158"/>
              <p:cNvSpPr>
                <a:spLocks noChangeArrowheads="1"/>
              </p:cNvSpPr>
              <p:nvPr/>
            </p:nvSpPr>
            <p:spPr bwMode="auto">
              <a:xfrm>
                <a:off x="1061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7" name="Oval 5159"/>
              <p:cNvSpPr>
                <a:spLocks noChangeArrowheads="1"/>
              </p:cNvSpPr>
              <p:nvPr/>
            </p:nvSpPr>
            <p:spPr bwMode="auto">
              <a:xfrm>
                <a:off x="1337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8" name="Oval 5160"/>
              <p:cNvSpPr>
                <a:spLocks noChangeArrowheads="1"/>
              </p:cNvSpPr>
              <p:nvPr/>
            </p:nvSpPr>
            <p:spPr bwMode="auto">
              <a:xfrm>
                <a:off x="799" y="20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9" name="Oval 5161"/>
              <p:cNvSpPr>
                <a:spLocks noChangeArrowheads="1"/>
              </p:cNvSpPr>
              <p:nvPr/>
            </p:nvSpPr>
            <p:spPr bwMode="auto">
              <a:xfrm>
                <a:off x="1155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0" name="Oval 5162"/>
              <p:cNvSpPr>
                <a:spLocks noChangeArrowheads="1"/>
              </p:cNvSpPr>
              <p:nvPr/>
            </p:nvSpPr>
            <p:spPr bwMode="auto">
              <a:xfrm>
                <a:off x="1396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1" name="Oval 5163"/>
              <p:cNvSpPr>
                <a:spLocks noChangeArrowheads="1"/>
              </p:cNvSpPr>
              <p:nvPr/>
            </p:nvSpPr>
            <p:spPr bwMode="auto">
              <a:xfrm>
                <a:off x="1246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2" name="Oval 5164"/>
              <p:cNvSpPr>
                <a:spLocks noChangeArrowheads="1"/>
              </p:cNvSpPr>
              <p:nvPr/>
            </p:nvSpPr>
            <p:spPr bwMode="auto">
              <a:xfrm>
                <a:off x="950" y="272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3" name="Oval 5165"/>
              <p:cNvSpPr>
                <a:spLocks noChangeArrowheads="1"/>
              </p:cNvSpPr>
              <p:nvPr/>
            </p:nvSpPr>
            <p:spPr bwMode="auto">
              <a:xfrm>
                <a:off x="1082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4" name="Oval 5166"/>
              <p:cNvSpPr>
                <a:spLocks noChangeArrowheads="1"/>
              </p:cNvSpPr>
              <p:nvPr/>
            </p:nvSpPr>
            <p:spPr bwMode="auto">
              <a:xfrm>
                <a:off x="939" y="24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5" name="Oval 5167"/>
              <p:cNvSpPr>
                <a:spLocks noChangeArrowheads="1"/>
              </p:cNvSpPr>
              <p:nvPr/>
            </p:nvSpPr>
            <p:spPr bwMode="auto">
              <a:xfrm>
                <a:off x="214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6" name="Oval 5168"/>
              <p:cNvSpPr>
                <a:spLocks noChangeArrowheads="1"/>
              </p:cNvSpPr>
              <p:nvPr/>
            </p:nvSpPr>
            <p:spPr bwMode="auto">
              <a:xfrm>
                <a:off x="998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7" name="Oval 5169"/>
              <p:cNvSpPr>
                <a:spLocks noChangeArrowheads="1"/>
              </p:cNvSpPr>
              <p:nvPr/>
            </p:nvSpPr>
            <p:spPr bwMode="auto">
              <a:xfrm>
                <a:off x="1519" y="268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8" name="Oval 5170"/>
              <p:cNvSpPr>
                <a:spLocks noChangeArrowheads="1"/>
              </p:cNvSpPr>
              <p:nvPr/>
            </p:nvSpPr>
            <p:spPr bwMode="auto">
              <a:xfrm>
                <a:off x="1264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9" name="Oval 5171"/>
              <p:cNvSpPr>
                <a:spLocks noChangeArrowheads="1"/>
              </p:cNvSpPr>
              <p:nvPr/>
            </p:nvSpPr>
            <p:spPr bwMode="auto">
              <a:xfrm>
                <a:off x="1466" y="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0" name="Oval 5172"/>
              <p:cNvSpPr>
                <a:spLocks noChangeArrowheads="1"/>
              </p:cNvSpPr>
              <p:nvPr/>
            </p:nvSpPr>
            <p:spPr bwMode="auto">
              <a:xfrm>
                <a:off x="1574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1" name="Oval 5173"/>
              <p:cNvSpPr>
                <a:spLocks noChangeArrowheads="1"/>
              </p:cNvSpPr>
              <p:nvPr/>
            </p:nvSpPr>
            <p:spPr bwMode="auto">
              <a:xfrm>
                <a:off x="1669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2" name="Oval 5174"/>
              <p:cNvSpPr>
                <a:spLocks noChangeArrowheads="1"/>
              </p:cNvSpPr>
              <p:nvPr/>
            </p:nvSpPr>
            <p:spPr bwMode="auto">
              <a:xfrm>
                <a:off x="1627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3" name="Oval 5175"/>
              <p:cNvSpPr>
                <a:spLocks noChangeArrowheads="1"/>
              </p:cNvSpPr>
              <p:nvPr/>
            </p:nvSpPr>
            <p:spPr bwMode="auto">
              <a:xfrm>
                <a:off x="170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4" name="Oval 5176"/>
              <p:cNvSpPr>
                <a:spLocks noChangeArrowheads="1"/>
              </p:cNvSpPr>
              <p:nvPr/>
            </p:nvSpPr>
            <p:spPr bwMode="auto">
              <a:xfrm>
                <a:off x="1613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5" name="Oval 5177"/>
              <p:cNvSpPr>
                <a:spLocks noChangeArrowheads="1"/>
              </p:cNvSpPr>
              <p:nvPr/>
            </p:nvSpPr>
            <p:spPr bwMode="auto">
              <a:xfrm>
                <a:off x="1501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6" name="Oval 5178"/>
              <p:cNvSpPr>
                <a:spLocks noChangeArrowheads="1"/>
              </p:cNvSpPr>
              <p:nvPr/>
            </p:nvSpPr>
            <p:spPr bwMode="auto">
              <a:xfrm>
                <a:off x="1763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7" name="Oval 5179"/>
              <p:cNvSpPr>
                <a:spLocks noChangeArrowheads="1"/>
              </p:cNvSpPr>
              <p:nvPr/>
            </p:nvSpPr>
            <p:spPr bwMode="auto">
              <a:xfrm>
                <a:off x="179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8" name="Oval 5180"/>
              <p:cNvSpPr>
                <a:spLocks noChangeArrowheads="1"/>
              </p:cNvSpPr>
              <p:nvPr/>
            </p:nvSpPr>
            <p:spPr bwMode="auto">
              <a:xfrm>
                <a:off x="1759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9" name="Oval 5181"/>
              <p:cNvSpPr>
                <a:spLocks noChangeArrowheads="1"/>
              </p:cNvSpPr>
              <p:nvPr/>
            </p:nvSpPr>
            <p:spPr bwMode="auto">
              <a:xfrm>
                <a:off x="1595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0" name="Oval 5182"/>
              <p:cNvSpPr>
                <a:spLocks noChangeArrowheads="1"/>
              </p:cNvSpPr>
              <p:nvPr/>
            </p:nvSpPr>
            <p:spPr bwMode="auto">
              <a:xfrm>
                <a:off x="148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1" name="Oval 5183"/>
              <p:cNvSpPr>
                <a:spLocks noChangeArrowheads="1"/>
              </p:cNvSpPr>
              <p:nvPr/>
            </p:nvSpPr>
            <p:spPr bwMode="auto">
              <a:xfrm>
                <a:off x="1047" y="15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2" name="Oval 5184"/>
              <p:cNvSpPr>
                <a:spLocks noChangeArrowheads="1"/>
              </p:cNvSpPr>
              <p:nvPr/>
            </p:nvSpPr>
            <p:spPr bwMode="auto">
              <a:xfrm>
                <a:off x="1180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3" name="Oval 5185"/>
              <p:cNvSpPr>
                <a:spLocks noChangeArrowheads="1"/>
              </p:cNvSpPr>
              <p:nvPr/>
            </p:nvSpPr>
            <p:spPr bwMode="auto">
              <a:xfrm>
                <a:off x="897" y="17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4" name="Oval 5186"/>
              <p:cNvSpPr>
                <a:spLocks noChangeArrowheads="1"/>
              </p:cNvSpPr>
              <p:nvPr/>
            </p:nvSpPr>
            <p:spPr bwMode="auto">
              <a:xfrm>
                <a:off x="1019" y="27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5" name="Oval 5187"/>
              <p:cNvSpPr>
                <a:spLocks noChangeArrowheads="1"/>
              </p:cNvSpPr>
              <p:nvPr/>
            </p:nvSpPr>
            <p:spPr bwMode="auto">
              <a:xfrm>
                <a:off x="109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6" name="Oval 5188"/>
              <p:cNvSpPr>
                <a:spLocks noChangeArrowheads="1"/>
              </p:cNvSpPr>
              <p:nvPr/>
            </p:nvSpPr>
            <p:spPr bwMode="auto">
              <a:xfrm>
                <a:off x="1243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7" name="Oval 5189"/>
              <p:cNvSpPr>
                <a:spLocks noChangeArrowheads="1"/>
              </p:cNvSpPr>
              <p:nvPr/>
            </p:nvSpPr>
            <p:spPr bwMode="auto">
              <a:xfrm>
                <a:off x="1204" y="27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8" name="Oval 5190"/>
              <p:cNvSpPr>
                <a:spLocks noChangeArrowheads="1"/>
              </p:cNvSpPr>
              <p:nvPr/>
            </p:nvSpPr>
            <p:spPr bwMode="auto">
              <a:xfrm>
                <a:off x="953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9" name="Oval 5191"/>
              <p:cNvSpPr>
                <a:spLocks noChangeArrowheads="1"/>
              </p:cNvSpPr>
              <p:nvPr/>
            </p:nvSpPr>
            <p:spPr bwMode="auto">
              <a:xfrm>
                <a:off x="1131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0" name="Oval 5192"/>
              <p:cNvSpPr>
                <a:spLocks noChangeArrowheads="1"/>
              </p:cNvSpPr>
              <p:nvPr/>
            </p:nvSpPr>
            <p:spPr bwMode="auto">
              <a:xfrm>
                <a:off x="1121" y="22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1" name="Oval 5193"/>
              <p:cNvSpPr>
                <a:spLocks noChangeArrowheads="1"/>
              </p:cNvSpPr>
              <p:nvPr/>
            </p:nvSpPr>
            <p:spPr bwMode="auto">
              <a:xfrm>
                <a:off x="1679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2" name="Oval 5194"/>
              <p:cNvSpPr>
                <a:spLocks noChangeArrowheads="1"/>
              </p:cNvSpPr>
              <p:nvPr/>
            </p:nvSpPr>
            <p:spPr bwMode="auto">
              <a:xfrm>
                <a:off x="995" y="19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3" name="Oval 5195"/>
              <p:cNvSpPr>
                <a:spLocks noChangeArrowheads="1"/>
              </p:cNvSpPr>
              <p:nvPr/>
            </p:nvSpPr>
            <p:spPr bwMode="auto">
              <a:xfrm>
                <a:off x="1051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4" name="Oval 5196"/>
              <p:cNvSpPr>
                <a:spLocks noChangeArrowheads="1"/>
              </p:cNvSpPr>
              <p:nvPr/>
            </p:nvSpPr>
            <p:spPr bwMode="auto">
              <a:xfrm>
                <a:off x="170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5" name="Oval 5197"/>
              <p:cNvSpPr>
                <a:spLocks noChangeArrowheads="1"/>
              </p:cNvSpPr>
              <p:nvPr/>
            </p:nvSpPr>
            <p:spPr bwMode="auto">
              <a:xfrm>
                <a:off x="1337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6" name="Oval 5198"/>
              <p:cNvSpPr>
                <a:spLocks noChangeArrowheads="1"/>
              </p:cNvSpPr>
              <p:nvPr/>
            </p:nvSpPr>
            <p:spPr bwMode="auto">
              <a:xfrm>
                <a:off x="1096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7" name="Oval 5199"/>
              <p:cNvSpPr>
                <a:spLocks noChangeArrowheads="1"/>
              </p:cNvSpPr>
              <p:nvPr/>
            </p:nvSpPr>
            <p:spPr bwMode="auto">
              <a:xfrm>
                <a:off x="1040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8" name="Oval 5200"/>
              <p:cNvSpPr>
                <a:spLocks noChangeArrowheads="1"/>
              </p:cNvSpPr>
              <p:nvPr/>
            </p:nvSpPr>
            <p:spPr bwMode="auto">
              <a:xfrm>
                <a:off x="862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9" name="Oval 5201"/>
              <p:cNvSpPr>
                <a:spLocks noChangeArrowheads="1"/>
              </p:cNvSpPr>
              <p:nvPr/>
            </p:nvSpPr>
            <p:spPr bwMode="auto">
              <a:xfrm>
                <a:off x="771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0" name="Oval 5202"/>
              <p:cNvSpPr>
                <a:spLocks noChangeArrowheads="1"/>
              </p:cNvSpPr>
              <p:nvPr/>
            </p:nvSpPr>
            <p:spPr bwMode="auto">
              <a:xfrm>
                <a:off x="1257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1" name="Oval 5203"/>
              <p:cNvSpPr>
                <a:spLocks noChangeArrowheads="1"/>
              </p:cNvSpPr>
              <p:nvPr/>
            </p:nvSpPr>
            <p:spPr bwMode="auto">
              <a:xfrm>
                <a:off x="911" y="16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2" name="Oval 5204"/>
              <p:cNvSpPr>
                <a:spLocks noChangeArrowheads="1"/>
              </p:cNvSpPr>
              <p:nvPr/>
            </p:nvSpPr>
            <p:spPr bwMode="auto">
              <a:xfrm>
                <a:off x="1082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3" name="Oval 5205"/>
              <p:cNvSpPr>
                <a:spLocks noChangeArrowheads="1"/>
              </p:cNvSpPr>
              <p:nvPr/>
            </p:nvSpPr>
            <p:spPr bwMode="auto">
              <a:xfrm>
                <a:off x="1176" y="23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4" name="Oval 5206"/>
              <p:cNvSpPr>
                <a:spLocks noChangeArrowheads="1"/>
              </p:cNvSpPr>
              <p:nvPr/>
            </p:nvSpPr>
            <p:spPr bwMode="auto">
              <a:xfrm>
                <a:off x="943" y="196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5" name="Oval 5207"/>
              <p:cNvSpPr>
                <a:spLocks noChangeArrowheads="1"/>
              </p:cNvSpPr>
              <p:nvPr/>
            </p:nvSpPr>
            <p:spPr bwMode="auto">
              <a:xfrm>
                <a:off x="929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6" name="Oval 5208"/>
              <p:cNvSpPr>
                <a:spLocks noChangeArrowheads="1"/>
              </p:cNvSpPr>
              <p:nvPr/>
            </p:nvSpPr>
            <p:spPr bwMode="auto">
              <a:xfrm>
                <a:off x="1194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7" name="Oval 5209"/>
              <p:cNvSpPr>
                <a:spLocks noChangeArrowheads="1"/>
              </p:cNvSpPr>
              <p:nvPr/>
            </p:nvSpPr>
            <p:spPr bwMode="auto">
              <a:xfrm>
                <a:off x="890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8" name="Oval 5210"/>
              <p:cNvSpPr>
                <a:spLocks noChangeArrowheads="1"/>
              </p:cNvSpPr>
              <p:nvPr/>
            </p:nvSpPr>
            <p:spPr bwMode="auto">
              <a:xfrm>
                <a:off x="894" y="15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9" name="Oval 5211"/>
              <p:cNvSpPr>
                <a:spLocks noChangeArrowheads="1"/>
              </p:cNvSpPr>
              <p:nvPr/>
            </p:nvSpPr>
            <p:spPr bwMode="auto">
              <a:xfrm>
                <a:off x="1128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0" name="Oval 5212"/>
              <p:cNvSpPr>
                <a:spLocks noChangeArrowheads="1"/>
              </p:cNvSpPr>
              <p:nvPr/>
            </p:nvSpPr>
            <p:spPr bwMode="auto">
              <a:xfrm>
                <a:off x="817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1" name="Oval 5213"/>
              <p:cNvSpPr>
                <a:spLocks noChangeArrowheads="1"/>
              </p:cNvSpPr>
              <p:nvPr/>
            </p:nvSpPr>
            <p:spPr bwMode="auto">
              <a:xfrm>
                <a:off x="1040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2" name="Oval 5214"/>
              <p:cNvSpPr>
                <a:spLocks noChangeArrowheads="1"/>
              </p:cNvSpPr>
              <p:nvPr/>
            </p:nvSpPr>
            <p:spPr bwMode="auto">
              <a:xfrm>
                <a:off x="1927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3" name="Oval 5215"/>
              <p:cNvSpPr>
                <a:spLocks noChangeArrowheads="1"/>
              </p:cNvSpPr>
              <p:nvPr/>
            </p:nvSpPr>
            <p:spPr bwMode="auto">
              <a:xfrm>
                <a:off x="1393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4" name="Oval 5216"/>
              <p:cNvSpPr>
                <a:spLocks noChangeArrowheads="1"/>
              </p:cNvSpPr>
              <p:nvPr/>
            </p:nvSpPr>
            <p:spPr bwMode="auto">
              <a:xfrm>
                <a:off x="908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5" name="Oval 5217"/>
              <p:cNvSpPr>
                <a:spLocks noChangeArrowheads="1"/>
              </p:cNvSpPr>
              <p:nvPr/>
            </p:nvSpPr>
            <p:spPr bwMode="auto">
              <a:xfrm>
                <a:off x="1801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6" name="Oval 5218"/>
              <p:cNvSpPr>
                <a:spLocks noChangeArrowheads="1"/>
              </p:cNvSpPr>
              <p:nvPr/>
            </p:nvSpPr>
            <p:spPr bwMode="auto">
              <a:xfrm>
                <a:off x="883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7" name="Oval 5219"/>
              <p:cNvSpPr>
                <a:spLocks noChangeArrowheads="1"/>
              </p:cNvSpPr>
              <p:nvPr/>
            </p:nvSpPr>
            <p:spPr bwMode="auto">
              <a:xfrm>
                <a:off x="988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8" name="Oval 5220"/>
              <p:cNvSpPr>
                <a:spLocks noChangeArrowheads="1"/>
              </p:cNvSpPr>
              <p:nvPr/>
            </p:nvSpPr>
            <p:spPr bwMode="auto">
              <a:xfrm>
                <a:off x="2297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9" name="Oval 5221"/>
              <p:cNvSpPr>
                <a:spLocks noChangeArrowheads="1"/>
              </p:cNvSpPr>
              <p:nvPr/>
            </p:nvSpPr>
            <p:spPr bwMode="auto">
              <a:xfrm>
                <a:off x="1567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0" name="Oval 5222"/>
              <p:cNvSpPr>
                <a:spLocks noChangeArrowheads="1"/>
              </p:cNvSpPr>
              <p:nvPr/>
            </p:nvSpPr>
            <p:spPr bwMode="auto">
              <a:xfrm>
                <a:off x="113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1" name="Oval 5223"/>
              <p:cNvSpPr>
                <a:spLocks noChangeArrowheads="1"/>
              </p:cNvSpPr>
              <p:nvPr/>
            </p:nvSpPr>
            <p:spPr bwMode="auto">
              <a:xfrm>
                <a:off x="1375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2" name="Oval 5224"/>
              <p:cNvSpPr>
                <a:spLocks noChangeArrowheads="1"/>
              </p:cNvSpPr>
              <p:nvPr/>
            </p:nvSpPr>
            <p:spPr bwMode="auto">
              <a:xfrm>
                <a:off x="1669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3" name="Oval 5225"/>
              <p:cNvSpPr>
                <a:spLocks noChangeArrowheads="1"/>
              </p:cNvSpPr>
              <p:nvPr/>
            </p:nvSpPr>
            <p:spPr bwMode="auto">
              <a:xfrm>
                <a:off x="970" y="1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4" name="Oval 5226"/>
              <p:cNvSpPr>
                <a:spLocks noChangeArrowheads="1"/>
              </p:cNvSpPr>
              <p:nvPr/>
            </p:nvSpPr>
            <p:spPr bwMode="auto">
              <a:xfrm>
                <a:off x="169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5" name="Oval 5227"/>
              <p:cNvSpPr>
                <a:spLocks noChangeArrowheads="1"/>
              </p:cNvSpPr>
              <p:nvPr/>
            </p:nvSpPr>
            <p:spPr bwMode="auto">
              <a:xfrm>
                <a:off x="953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6" name="Oval 5228"/>
              <p:cNvSpPr>
                <a:spLocks noChangeArrowheads="1"/>
              </p:cNvSpPr>
              <p:nvPr/>
            </p:nvSpPr>
            <p:spPr bwMode="auto">
              <a:xfrm>
                <a:off x="121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7" name="Oval 5229"/>
              <p:cNvSpPr>
                <a:spLocks noChangeArrowheads="1"/>
              </p:cNvSpPr>
              <p:nvPr/>
            </p:nvSpPr>
            <p:spPr bwMode="auto">
              <a:xfrm>
                <a:off x="908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8" name="Oval 5230"/>
              <p:cNvSpPr>
                <a:spLocks noChangeArrowheads="1"/>
              </p:cNvSpPr>
              <p:nvPr/>
            </p:nvSpPr>
            <p:spPr bwMode="auto">
              <a:xfrm>
                <a:off x="1927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9" name="Oval 5231"/>
              <p:cNvSpPr>
                <a:spLocks noChangeArrowheads="1"/>
              </p:cNvSpPr>
              <p:nvPr/>
            </p:nvSpPr>
            <p:spPr bwMode="auto">
              <a:xfrm>
                <a:off x="831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0" name="Oval 5232"/>
              <p:cNvSpPr>
                <a:spLocks noChangeArrowheads="1"/>
              </p:cNvSpPr>
              <p:nvPr/>
            </p:nvSpPr>
            <p:spPr bwMode="auto">
              <a:xfrm>
                <a:off x="148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1" name="Oval 5233"/>
              <p:cNvSpPr>
                <a:spLocks noChangeArrowheads="1"/>
              </p:cNvSpPr>
              <p:nvPr/>
            </p:nvSpPr>
            <p:spPr bwMode="auto">
              <a:xfrm>
                <a:off x="852" y="23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2" name="Oval 5234"/>
              <p:cNvSpPr>
                <a:spLocks noChangeArrowheads="1"/>
              </p:cNvSpPr>
              <p:nvPr/>
            </p:nvSpPr>
            <p:spPr bwMode="auto">
              <a:xfrm>
                <a:off x="1452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3" name="Oval 5235"/>
              <p:cNvSpPr>
                <a:spLocks noChangeArrowheads="1"/>
              </p:cNvSpPr>
              <p:nvPr/>
            </p:nvSpPr>
            <p:spPr bwMode="auto">
              <a:xfrm>
                <a:off x="177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4" name="Oval 5236"/>
              <p:cNvSpPr>
                <a:spLocks noChangeArrowheads="1"/>
              </p:cNvSpPr>
              <p:nvPr/>
            </p:nvSpPr>
            <p:spPr bwMode="auto">
              <a:xfrm>
                <a:off x="1323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5" name="Oval 5237"/>
              <p:cNvSpPr>
                <a:spLocks noChangeArrowheads="1"/>
              </p:cNvSpPr>
              <p:nvPr/>
            </p:nvSpPr>
            <p:spPr bwMode="auto">
              <a:xfrm>
                <a:off x="1260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6" name="Oval 5238"/>
              <p:cNvSpPr>
                <a:spLocks noChangeArrowheads="1"/>
              </p:cNvSpPr>
              <p:nvPr/>
            </p:nvSpPr>
            <p:spPr bwMode="auto">
              <a:xfrm>
                <a:off x="1169" y="28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7" name="Oval 5239"/>
              <p:cNvSpPr>
                <a:spLocks noChangeArrowheads="1"/>
              </p:cNvSpPr>
              <p:nvPr/>
            </p:nvSpPr>
            <p:spPr bwMode="auto">
              <a:xfrm>
                <a:off x="963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8" name="Oval 5240"/>
              <p:cNvSpPr>
                <a:spLocks noChangeArrowheads="1"/>
              </p:cNvSpPr>
              <p:nvPr/>
            </p:nvSpPr>
            <p:spPr bwMode="auto">
              <a:xfrm>
                <a:off x="936" y="21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9" name="Oval 5241"/>
              <p:cNvSpPr>
                <a:spLocks noChangeArrowheads="1"/>
              </p:cNvSpPr>
              <p:nvPr/>
            </p:nvSpPr>
            <p:spPr bwMode="auto">
              <a:xfrm>
                <a:off x="1320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0" name="Oval 5242"/>
              <p:cNvSpPr>
                <a:spLocks noChangeArrowheads="1"/>
              </p:cNvSpPr>
              <p:nvPr/>
            </p:nvSpPr>
            <p:spPr bwMode="auto">
              <a:xfrm>
                <a:off x="1183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1" name="Oval 5243"/>
              <p:cNvSpPr>
                <a:spLocks noChangeArrowheads="1"/>
              </p:cNvSpPr>
              <p:nvPr/>
            </p:nvSpPr>
            <p:spPr bwMode="auto">
              <a:xfrm>
                <a:off x="184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2" name="Oval 5244"/>
              <p:cNvSpPr>
                <a:spLocks noChangeArrowheads="1"/>
              </p:cNvSpPr>
              <p:nvPr/>
            </p:nvSpPr>
            <p:spPr bwMode="auto">
              <a:xfrm>
                <a:off x="135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3" name="Oval 5245"/>
              <p:cNvSpPr>
                <a:spLocks noChangeArrowheads="1"/>
              </p:cNvSpPr>
              <p:nvPr/>
            </p:nvSpPr>
            <p:spPr bwMode="auto">
              <a:xfrm>
                <a:off x="1606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4" name="Oval 5246"/>
              <p:cNvSpPr>
                <a:spLocks noChangeArrowheads="1"/>
              </p:cNvSpPr>
              <p:nvPr/>
            </p:nvSpPr>
            <p:spPr bwMode="auto">
              <a:xfrm>
                <a:off x="121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5" name="Oval 5247"/>
              <p:cNvSpPr>
                <a:spLocks noChangeArrowheads="1"/>
              </p:cNvSpPr>
              <p:nvPr/>
            </p:nvSpPr>
            <p:spPr bwMode="auto">
              <a:xfrm>
                <a:off x="1480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6" name="Oval 5248"/>
              <p:cNvSpPr>
                <a:spLocks noChangeArrowheads="1"/>
              </p:cNvSpPr>
              <p:nvPr/>
            </p:nvSpPr>
            <p:spPr bwMode="auto">
              <a:xfrm>
                <a:off x="1260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7" name="Oval 5249"/>
              <p:cNvSpPr>
                <a:spLocks noChangeArrowheads="1"/>
              </p:cNvSpPr>
              <p:nvPr/>
            </p:nvSpPr>
            <p:spPr bwMode="auto">
              <a:xfrm>
                <a:off x="1047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8" name="Oval 5250"/>
              <p:cNvSpPr>
                <a:spLocks noChangeArrowheads="1"/>
              </p:cNvSpPr>
              <p:nvPr/>
            </p:nvSpPr>
            <p:spPr bwMode="auto">
              <a:xfrm>
                <a:off x="1669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9" name="Oval 5251"/>
              <p:cNvSpPr>
                <a:spLocks noChangeArrowheads="1"/>
              </p:cNvSpPr>
              <p:nvPr/>
            </p:nvSpPr>
            <p:spPr bwMode="auto">
              <a:xfrm>
                <a:off x="1323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0" name="Oval 5252"/>
              <p:cNvSpPr>
                <a:spLocks noChangeArrowheads="1"/>
              </p:cNvSpPr>
              <p:nvPr/>
            </p:nvSpPr>
            <p:spPr bwMode="auto">
              <a:xfrm>
                <a:off x="1149" y="29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1" name="Oval 5253"/>
              <p:cNvSpPr>
                <a:spLocks noChangeArrowheads="1"/>
              </p:cNvSpPr>
              <p:nvPr/>
            </p:nvSpPr>
            <p:spPr bwMode="auto">
              <a:xfrm>
                <a:off x="1061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2" name="Oval 5254"/>
              <p:cNvSpPr>
                <a:spLocks noChangeArrowheads="1"/>
              </p:cNvSpPr>
              <p:nvPr/>
            </p:nvSpPr>
            <p:spPr bwMode="auto">
              <a:xfrm>
                <a:off x="1145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3" name="Oval 5255"/>
              <p:cNvSpPr>
                <a:spLocks noChangeArrowheads="1"/>
              </p:cNvSpPr>
              <p:nvPr/>
            </p:nvSpPr>
            <p:spPr bwMode="auto">
              <a:xfrm>
                <a:off x="1651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4" name="Oval 5256"/>
              <p:cNvSpPr>
                <a:spLocks noChangeArrowheads="1"/>
              </p:cNvSpPr>
              <p:nvPr/>
            </p:nvSpPr>
            <p:spPr bwMode="auto">
              <a:xfrm>
                <a:off x="106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5" name="Oval 5257"/>
              <p:cNvSpPr>
                <a:spLocks noChangeArrowheads="1"/>
              </p:cNvSpPr>
              <p:nvPr/>
            </p:nvSpPr>
            <p:spPr bwMode="auto">
              <a:xfrm>
                <a:off x="1442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6" name="Oval 5258"/>
              <p:cNvSpPr>
                <a:spLocks noChangeArrowheads="1"/>
              </p:cNvSpPr>
              <p:nvPr/>
            </p:nvSpPr>
            <p:spPr bwMode="auto">
              <a:xfrm>
                <a:off x="876" y="20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7" name="Oval 5259"/>
              <p:cNvSpPr>
                <a:spLocks noChangeArrowheads="1"/>
              </p:cNvSpPr>
              <p:nvPr/>
            </p:nvSpPr>
            <p:spPr bwMode="auto">
              <a:xfrm>
                <a:off x="1169" y="24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8" name="Oval 5260"/>
              <p:cNvSpPr>
                <a:spLocks noChangeArrowheads="1"/>
              </p:cNvSpPr>
              <p:nvPr/>
            </p:nvSpPr>
            <p:spPr bwMode="auto">
              <a:xfrm>
                <a:off x="1142" y="2775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9" name="Oval 5261"/>
              <p:cNvSpPr>
                <a:spLocks noChangeArrowheads="1"/>
              </p:cNvSpPr>
              <p:nvPr/>
            </p:nvSpPr>
            <p:spPr bwMode="auto">
              <a:xfrm>
                <a:off x="136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0" name="Oval 5262"/>
              <p:cNvSpPr>
                <a:spLocks noChangeArrowheads="1"/>
              </p:cNvSpPr>
              <p:nvPr/>
            </p:nvSpPr>
            <p:spPr bwMode="auto">
              <a:xfrm>
                <a:off x="1658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1" name="Oval 5263"/>
              <p:cNvSpPr>
                <a:spLocks noChangeArrowheads="1"/>
              </p:cNvSpPr>
              <p:nvPr/>
            </p:nvSpPr>
            <p:spPr bwMode="auto">
              <a:xfrm>
                <a:off x="911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2" name="Oval 5264"/>
              <p:cNvSpPr>
                <a:spLocks noChangeArrowheads="1"/>
              </p:cNvSpPr>
              <p:nvPr/>
            </p:nvSpPr>
            <p:spPr bwMode="auto">
              <a:xfrm>
                <a:off x="960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3" name="Oval 5265"/>
              <p:cNvSpPr>
                <a:spLocks noChangeArrowheads="1"/>
              </p:cNvSpPr>
              <p:nvPr/>
            </p:nvSpPr>
            <p:spPr bwMode="auto">
              <a:xfrm>
                <a:off x="1194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4" name="Oval 5266"/>
              <p:cNvSpPr>
                <a:spLocks noChangeArrowheads="1"/>
              </p:cNvSpPr>
              <p:nvPr/>
            </p:nvSpPr>
            <p:spPr bwMode="auto">
              <a:xfrm>
                <a:off x="841" y="19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5" name="Oval 5267"/>
              <p:cNvSpPr>
                <a:spLocks noChangeArrowheads="1"/>
              </p:cNvSpPr>
              <p:nvPr/>
            </p:nvSpPr>
            <p:spPr bwMode="auto">
              <a:xfrm>
                <a:off x="841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6" name="Oval 5268"/>
              <p:cNvSpPr>
                <a:spLocks noChangeArrowheads="1"/>
              </p:cNvSpPr>
              <p:nvPr/>
            </p:nvSpPr>
            <p:spPr bwMode="auto">
              <a:xfrm>
                <a:off x="1229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7" name="Oval 5269"/>
              <p:cNvSpPr>
                <a:spLocks noChangeArrowheads="1"/>
              </p:cNvSpPr>
              <p:nvPr/>
            </p:nvSpPr>
            <p:spPr bwMode="auto">
              <a:xfrm>
                <a:off x="1002" y="21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8" name="Oval 5270"/>
              <p:cNvSpPr>
                <a:spLocks noChangeArrowheads="1"/>
              </p:cNvSpPr>
              <p:nvPr/>
            </p:nvSpPr>
            <p:spPr bwMode="auto">
              <a:xfrm>
                <a:off x="806" y="21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9" name="Oval 5271"/>
              <p:cNvSpPr>
                <a:spLocks noChangeArrowheads="1"/>
              </p:cNvSpPr>
              <p:nvPr/>
            </p:nvSpPr>
            <p:spPr bwMode="auto">
              <a:xfrm>
                <a:off x="998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0" name="Oval 5272"/>
              <p:cNvSpPr>
                <a:spLocks noChangeArrowheads="1"/>
              </p:cNvSpPr>
              <p:nvPr/>
            </p:nvSpPr>
            <p:spPr bwMode="auto">
              <a:xfrm>
                <a:off x="1257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1" name="Oval 5273"/>
              <p:cNvSpPr>
                <a:spLocks noChangeArrowheads="1"/>
              </p:cNvSpPr>
              <p:nvPr/>
            </p:nvSpPr>
            <p:spPr bwMode="auto">
              <a:xfrm>
                <a:off x="806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2" name="Oval 5274"/>
              <p:cNvSpPr>
                <a:spLocks noChangeArrowheads="1"/>
              </p:cNvSpPr>
              <p:nvPr/>
            </p:nvSpPr>
            <p:spPr bwMode="auto">
              <a:xfrm>
                <a:off x="1012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3" name="Oval 5275"/>
              <p:cNvSpPr>
                <a:spLocks noChangeArrowheads="1"/>
              </p:cNvSpPr>
              <p:nvPr/>
            </p:nvSpPr>
            <p:spPr bwMode="auto">
              <a:xfrm>
                <a:off x="1019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4" name="Oval 5276"/>
              <p:cNvSpPr>
                <a:spLocks noChangeArrowheads="1"/>
              </p:cNvSpPr>
              <p:nvPr/>
            </p:nvSpPr>
            <p:spPr bwMode="auto">
              <a:xfrm>
                <a:off x="1180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5" name="Oval 5277"/>
              <p:cNvSpPr>
                <a:spLocks noChangeArrowheads="1"/>
              </p:cNvSpPr>
              <p:nvPr/>
            </p:nvSpPr>
            <p:spPr bwMode="auto">
              <a:xfrm>
                <a:off x="1114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6" name="Oval 5278"/>
              <p:cNvSpPr>
                <a:spLocks noChangeArrowheads="1"/>
              </p:cNvSpPr>
              <p:nvPr/>
            </p:nvSpPr>
            <p:spPr bwMode="auto">
              <a:xfrm>
                <a:off x="1124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7" name="Oval 5279"/>
              <p:cNvSpPr>
                <a:spLocks noChangeArrowheads="1"/>
              </p:cNvSpPr>
              <p:nvPr/>
            </p:nvSpPr>
            <p:spPr bwMode="auto">
              <a:xfrm>
                <a:off x="771" y="17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8" name="Oval 5280"/>
              <p:cNvSpPr>
                <a:spLocks noChangeArrowheads="1"/>
              </p:cNvSpPr>
              <p:nvPr/>
            </p:nvSpPr>
            <p:spPr bwMode="auto">
              <a:xfrm>
                <a:off x="939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9" name="Oval 5281"/>
              <p:cNvSpPr>
                <a:spLocks noChangeArrowheads="1"/>
              </p:cNvSpPr>
              <p:nvPr/>
            </p:nvSpPr>
            <p:spPr bwMode="auto">
              <a:xfrm>
                <a:off x="782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0" name="Oval 5282"/>
              <p:cNvSpPr>
                <a:spLocks noChangeArrowheads="1"/>
              </p:cNvSpPr>
              <p:nvPr/>
            </p:nvSpPr>
            <p:spPr bwMode="auto">
              <a:xfrm>
                <a:off x="1246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1" name="Oval 5283"/>
              <p:cNvSpPr>
                <a:spLocks noChangeArrowheads="1"/>
              </p:cNvSpPr>
              <p:nvPr/>
            </p:nvSpPr>
            <p:spPr bwMode="auto">
              <a:xfrm>
                <a:off x="1669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2" name="Oval 5284"/>
              <p:cNvSpPr>
                <a:spLocks noChangeArrowheads="1"/>
              </p:cNvSpPr>
              <p:nvPr/>
            </p:nvSpPr>
            <p:spPr bwMode="auto">
              <a:xfrm>
                <a:off x="3226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3" name="Oval 5285"/>
              <p:cNvSpPr>
                <a:spLocks noChangeArrowheads="1"/>
              </p:cNvSpPr>
              <p:nvPr/>
            </p:nvSpPr>
            <p:spPr bwMode="auto">
              <a:xfrm>
                <a:off x="1958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4" name="Oval 5286"/>
              <p:cNvSpPr>
                <a:spLocks noChangeArrowheads="1"/>
              </p:cNvSpPr>
              <p:nvPr/>
            </p:nvSpPr>
            <p:spPr bwMode="auto">
              <a:xfrm>
                <a:off x="3124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5" name="Oval 5287"/>
              <p:cNvSpPr>
                <a:spLocks noChangeArrowheads="1"/>
              </p:cNvSpPr>
              <p:nvPr/>
            </p:nvSpPr>
            <p:spPr bwMode="auto">
              <a:xfrm>
                <a:off x="2964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6" name="Oval 5288"/>
              <p:cNvSpPr>
                <a:spLocks noChangeArrowheads="1"/>
              </p:cNvSpPr>
              <p:nvPr/>
            </p:nvSpPr>
            <p:spPr bwMode="auto">
              <a:xfrm>
                <a:off x="2890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7" name="Oval 5289"/>
              <p:cNvSpPr>
                <a:spLocks noChangeArrowheads="1"/>
              </p:cNvSpPr>
              <p:nvPr/>
            </p:nvSpPr>
            <p:spPr bwMode="auto">
              <a:xfrm>
                <a:off x="3156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8" name="Oval 5290"/>
              <p:cNvSpPr>
                <a:spLocks noChangeArrowheads="1"/>
              </p:cNvSpPr>
              <p:nvPr/>
            </p:nvSpPr>
            <p:spPr bwMode="auto">
              <a:xfrm>
                <a:off x="2580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9" name="Oval 5291"/>
              <p:cNvSpPr>
                <a:spLocks noChangeArrowheads="1"/>
              </p:cNvSpPr>
              <p:nvPr/>
            </p:nvSpPr>
            <p:spPr bwMode="auto">
              <a:xfrm>
                <a:off x="3121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0" name="Oval 5292"/>
              <p:cNvSpPr>
                <a:spLocks noChangeArrowheads="1"/>
              </p:cNvSpPr>
              <p:nvPr/>
            </p:nvSpPr>
            <p:spPr bwMode="auto">
              <a:xfrm>
                <a:off x="2643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1" name="Oval 5293"/>
              <p:cNvSpPr>
                <a:spLocks noChangeArrowheads="1"/>
              </p:cNvSpPr>
              <p:nvPr/>
            </p:nvSpPr>
            <p:spPr bwMode="auto">
              <a:xfrm>
                <a:off x="299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2" name="Oval 5294"/>
              <p:cNvSpPr>
                <a:spLocks noChangeArrowheads="1"/>
              </p:cNvSpPr>
              <p:nvPr/>
            </p:nvSpPr>
            <p:spPr bwMode="auto">
              <a:xfrm>
                <a:off x="1110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3" name="Oval 5295"/>
              <p:cNvSpPr>
                <a:spLocks noChangeArrowheads="1"/>
              </p:cNvSpPr>
              <p:nvPr/>
            </p:nvSpPr>
            <p:spPr bwMode="auto">
              <a:xfrm>
                <a:off x="1138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4" name="Oval 5296"/>
              <p:cNvSpPr>
                <a:spLocks noChangeArrowheads="1"/>
              </p:cNvSpPr>
              <p:nvPr/>
            </p:nvSpPr>
            <p:spPr bwMode="auto">
              <a:xfrm>
                <a:off x="3868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5" name="Oval 5297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6" name="Oval 5298"/>
              <p:cNvSpPr>
                <a:spLocks noChangeArrowheads="1"/>
              </p:cNvSpPr>
              <p:nvPr/>
            </p:nvSpPr>
            <p:spPr bwMode="auto">
              <a:xfrm>
                <a:off x="1878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7" name="Oval 5299"/>
              <p:cNvSpPr>
                <a:spLocks noChangeArrowheads="1"/>
              </p:cNvSpPr>
              <p:nvPr/>
            </p:nvSpPr>
            <p:spPr bwMode="auto">
              <a:xfrm>
                <a:off x="1341" y="29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8" name="Oval 5300"/>
              <p:cNvSpPr>
                <a:spLocks noChangeArrowheads="1"/>
              </p:cNvSpPr>
              <p:nvPr/>
            </p:nvSpPr>
            <p:spPr bwMode="auto">
              <a:xfrm>
                <a:off x="4343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9" name="Oval 5301"/>
              <p:cNvSpPr>
                <a:spLocks noChangeArrowheads="1"/>
              </p:cNvSpPr>
              <p:nvPr/>
            </p:nvSpPr>
            <p:spPr bwMode="auto">
              <a:xfrm>
                <a:off x="1927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0" name="Oval 5302"/>
              <p:cNvSpPr>
                <a:spLocks noChangeArrowheads="1"/>
              </p:cNvSpPr>
              <p:nvPr/>
            </p:nvSpPr>
            <p:spPr bwMode="auto">
              <a:xfrm>
                <a:off x="2339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1" name="Oval 5303"/>
              <p:cNvSpPr>
                <a:spLocks noChangeArrowheads="1"/>
              </p:cNvSpPr>
              <p:nvPr/>
            </p:nvSpPr>
            <p:spPr bwMode="auto">
              <a:xfrm>
                <a:off x="2894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2" name="Oval 5304"/>
              <p:cNvSpPr>
                <a:spLocks noChangeArrowheads="1"/>
              </p:cNvSpPr>
              <p:nvPr/>
            </p:nvSpPr>
            <p:spPr bwMode="auto">
              <a:xfrm>
                <a:off x="352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3" name="Oval 5305"/>
              <p:cNvSpPr>
                <a:spLocks noChangeArrowheads="1"/>
              </p:cNvSpPr>
              <p:nvPr/>
            </p:nvSpPr>
            <p:spPr bwMode="auto">
              <a:xfrm>
                <a:off x="311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4" name="Oval 5306"/>
              <p:cNvSpPr>
                <a:spLocks noChangeArrowheads="1"/>
              </p:cNvSpPr>
              <p:nvPr/>
            </p:nvSpPr>
            <p:spPr bwMode="auto">
              <a:xfrm>
                <a:off x="1201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5" name="Oval 5307"/>
              <p:cNvSpPr>
                <a:spLocks noChangeArrowheads="1"/>
              </p:cNvSpPr>
              <p:nvPr/>
            </p:nvSpPr>
            <p:spPr bwMode="auto">
              <a:xfrm>
                <a:off x="1665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6" name="Oval 5308"/>
              <p:cNvSpPr>
                <a:spLocks noChangeArrowheads="1"/>
              </p:cNvSpPr>
              <p:nvPr/>
            </p:nvSpPr>
            <p:spPr bwMode="auto">
              <a:xfrm>
                <a:off x="1864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7" name="Oval 5309"/>
              <p:cNvSpPr>
                <a:spLocks noChangeArrowheads="1"/>
              </p:cNvSpPr>
              <p:nvPr/>
            </p:nvSpPr>
            <p:spPr bwMode="auto">
              <a:xfrm>
                <a:off x="1162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8" name="Oval 5310"/>
              <p:cNvSpPr>
                <a:spLocks noChangeArrowheads="1"/>
              </p:cNvSpPr>
              <p:nvPr/>
            </p:nvSpPr>
            <p:spPr bwMode="auto">
              <a:xfrm>
                <a:off x="1323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9" name="Oval 5311"/>
              <p:cNvSpPr>
                <a:spLocks noChangeArrowheads="1"/>
              </p:cNvSpPr>
              <p:nvPr/>
            </p:nvSpPr>
            <p:spPr bwMode="auto">
              <a:xfrm>
                <a:off x="1047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7" name="Group 5513"/>
            <p:cNvGrpSpPr>
              <a:grpSpLocks/>
            </p:cNvGrpSpPr>
            <p:nvPr/>
          </p:nvGrpSpPr>
          <p:grpSpPr bwMode="auto">
            <a:xfrm>
              <a:off x="789" y="774"/>
              <a:ext cx="3208" cy="2804"/>
              <a:chOff x="789" y="774"/>
              <a:chExt cx="3208" cy="2804"/>
            </a:xfrm>
          </p:grpSpPr>
          <p:sp>
            <p:nvSpPr>
              <p:cNvPr id="5800" name="Oval 5313"/>
              <p:cNvSpPr>
                <a:spLocks noChangeArrowheads="1"/>
              </p:cNvSpPr>
              <p:nvPr/>
            </p:nvSpPr>
            <p:spPr bwMode="auto">
              <a:xfrm>
                <a:off x="1808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1" name="Oval 5314"/>
              <p:cNvSpPr>
                <a:spLocks noChangeArrowheads="1"/>
              </p:cNvSpPr>
              <p:nvPr/>
            </p:nvSpPr>
            <p:spPr bwMode="auto">
              <a:xfrm>
                <a:off x="212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2" name="Oval 5315"/>
              <p:cNvSpPr>
                <a:spLocks noChangeArrowheads="1"/>
              </p:cNvSpPr>
              <p:nvPr/>
            </p:nvSpPr>
            <p:spPr bwMode="auto">
              <a:xfrm>
                <a:off x="1236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3" name="Oval 5316"/>
              <p:cNvSpPr>
                <a:spLocks noChangeArrowheads="1"/>
              </p:cNvSpPr>
              <p:nvPr/>
            </p:nvSpPr>
            <p:spPr bwMode="auto">
              <a:xfrm>
                <a:off x="152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4" name="Oval 5317"/>
              <p:cNvSpPr>
                <a:spLocks noChangeArrowheads="1"/>
              </p:cNvSpPr>
              <p:nvPr/>
            </p:nvSpPr>
            <p:spPr bwMode="auto">
              <a:xfrm>
                <a:off x="1176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5" name="Oval 5318"/>
              <p:cNvSpPr>
                <a:spLocks noChangeArrowheads="1"/>
              </p:cNvSpPr>
              <p:nvPr/>
            </p:nvSpPr>
            <p:spPr bwMode="auto">
              <a:xfrm>
                <a:off x="1058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6" name="Oval 5319"/>
              <p:cNvSpPr>
                <a:spLocks noChangeArrowheads="1"/>
              </p:cNvSpPr>
              <p:nvPr/>
            </p:nvSpPr>
            <p:spPr bwMode="auto">
              <a:xfrm>
                <a:off x="2688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7" name="Oval 5320"/>
              <p:cNvSpPr>
                <a:spLocks noChangeArrowheads="1"/>
              </p:cNvSpPr>
              <p:nvPr/>
            </p:nvSpPr>
            <p:spPr bwMode="auto">
              <a:xfrm>
                <a:off x="1361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8" name="Oval 5321"/>
              <p:cNvSpPr>
                <a:spLocks noChangeArrowheads="1"/>
              </p:cNvSpPr>
              <p:nvPr/>
            </p:nvSpPr>
            <p:spPr bwMode="auto">
              <a:xfrm>
                <a:off x="1117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9" name="Oval 5322"/>
              <p:cNvSpPr>
                <a:spLocks noChangeArrowheads="1"/>
              </p:cNvSpPr>
              <p:nvPr/>
            </p:nvSpPr>
            <p:spPr bwMode="auto">
              <a:xfrm>
                <a:off x="2000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0" name="Oval 5323"/>
              <p:cNvSpPr>
                <a:spLocks noChangeArrowheads="1"/>
              </p:cNvSpPr>
              <p:nvPr/>
            </p:nvSpPr>
            <p:spPr bwMode="auto">
              <a:xfrm>
                <a:off x="99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1" name="Oval 5324"/>
              <p:cNvSpPr>
                <a:spLocks noChangeArrowheads="1"/>
              </p:cNvSpPr>
              <p:nvPr/>
            </p:nvSpPr>
            <p:spPr bwMode="auto">
              <a:xfrm>
                <a:off x="1044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2" name="Oval 5325"/>
              <p:cNvSpPr>
                <a:spLocks noChangeArrowheads="1"/>
              </p:cNvSpPr>
              <p:nvPr/>
            </p:nvSpPr>
            <p:spPr bwMode="auto">
              <a:xfrm>
                <a:off x="1445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3" name="Oval 5326"/>
              <p:cNvSpPr>
                <a:spLocks noChangeArrowheads="1"/>
              </p:cNvSpPr>
              <p:nvPr/>
            </p:nvSpPr>
            <p:spPr bwMode="auto">
              <a:xfrm>
                <a:off x="2035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4" name="Oval 5327"/>
              <p:cNvSpPr>
                <a:spLocks noChangeArrowheads="1"/>
              </p:cNvSpPr>
              <p:nvPr/>
            </p:nvSpPr>
            <p:spPr bwMode="auto">
              <a:xfrm>
                <a:off x="1592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5" name="Oval 5328"/>
              <p:cNvSpPr>
                <a:spLocks noChangeArrowheads="1"/>
              </p:cNvSpPr>
              <p:nvPr/>
            </p:nvSpPr>
            <p:spPr bwMode="auto">
              <a:xfrm>
                <a:off x="1581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6" name="Oval 5329"/>
              <p:cNvSpPr>
                <a:spLocks noChangeArrowheads="1"/>
              </p:cNvSpPr>
              <p:nvPr/>
            </p:nvSpPr>
            <p:spPr bwMode="auto">
              <a:xfrm>
                <a:off x="1470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7" name="Oval 5330"/>
              <p:cNvSpPr>
                <a:spLocks noChangeArrowheads="1"/>
              </p:cNvSpPr>
              <p:nvPr/>
            </p:nvSpPr>
            <p:spPr bwMode="auto">
              <a:xfrm>
                <a:off x="175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8" name="Oval 5331"/>
              <p:cNvSpPr>
                <a:spLocks noChangeArrowheads="1"/>
              </p:cNvSpPr>
              <p:nvPr/>
            </p:nvSpPr>
            <p:spPr bwMode="auto">
              <a:xfrm>
                <a:off x="845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9" name="Oval 5332"/>
              <p:cNvSpPr>
                <a:spLocks noChangeArrowheads="1"/>
              </p:cNvSpPr>
              <p:nvPr/>
            </p:nvSpPr>
            <p:spPr bwMode="auto">
              <a:xfrm>
                <a:off x="1086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0" name="Oval 5333"/>
              <p:cNvSpPr>
                <a:spLocks noChangeArrowheads="1"/>
              </p:cNvSpPr>
              <p:nvPr/>
            </p:nvSpPr>
            <p:spPr bwMode="auto">
              <a:xfrm>
                <a:off x="1777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1" name="Oval 5334"/>
              <p:cNvSpPr>
                <a:spLocks noChangeArrowheads="1"/>
              </p:cNvSpPr>
              <p:nvPr/>
            </p:nvSpPr>
            <p:spPr bwMode="auto">
              <a:xfrm>
                <a:off x="977" y="24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2" name="Oval 5335"/>
              <p:cNvSpPr>
                <a:spLocks noChangeArrowheads="1"/>
              </p:cNvSpPr>
              <p:nvPr/>
            </p:nvSpPr>
            <p:spPr bwMode="auto">
              <a:xfrm>
                <a:off x="2095" y="300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3" name="Oval 5336"/>
              <p:cNvSpPr>
                <a:spLocks noChangeArrowheads="1"/>
              </p:cNvSpPr>
              <p:nvPr/>
            </p:nvSpPr>
            <p:spPr bwMode="auto">
              <a:xfrm>
                <a:off x="121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4" name="Oval 5337"/>
              <p:cNvSpPr>
                <a:spLocks noChangeArrowheads="1"/>
              </p:cNvSpPr>
              <p:nvPr/>
            </p:nvSpPr>
            <p:spPr bwMode="auto">
              <a:xfrm>
                <a:off x="1515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5" name="Oval 5338"/>
              <p:cNvSpPr>
                <a:spLocks noChangeArrowheads="1"/>
              </p:cNvSpPr>
              <p:nvPr/>
            </p:nvSpPr>
            <p:spPr bwMode="auto">
              <a:xfrm>
                <a:off x="1093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6" name="Oval 5339"/>
              <p:cNvSpPr>
                <a:spLocks noChangeArrowheads="1"/>
              </p:cNvSpPr>
              <p:nvPr/>
            </p:nvSpPr>
            <p:spPr bwMode="auto">
              <a:xfrm>
                <a:off x="897" y="7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7" name="Oval 5340"/>
              <p:cNvSpPr>
                <a:spLocks noChangeArrowheads="1"/>
              </p:cNvSpPr>
              <p:nvPr/>
            </p:nvSpPr>
            <p:spPr bwMode="auto">
              <a:xfrm>
                <a:off x="890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8" name="Oval 5341"/>
              <p:cNvSpPr>
                <a:spLocks noChangeArrowheads="1"/>
              </p:cNvSpPr>
              <p:nvPr/>
            </p:nvSpPr>
            <p:spPr bwMode="auto">
              <a:xfrm>
                <a:off x="1302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9" name="Oval 5342"/>
              <p:cNvSpPr>
                <a:spLocks noChangeArrowheads="1"/>
              </p:cNvSpPr>
              <p:nvPr/>
            </p:nvSpPr>
            <p:spPr bwMode="auto">
              <a:xfrm>
                <a:off x="183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0" name="Oval 5343"/>
              <p:cNvSpPr>
                <a:spLocks noChangeArrowheads="1"/>
              </p:cNvSpPr>
              <p:nvPr/>
            </p:nvSpPr>
            <p:spPr bwMode="auto">
              <a:xfrm>
                <a:off x="789" y="19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1" name="Oval 5344"/>
              <p:cNvSpPr>
                <a:spLocks noChangeArrowheads="1"/>
              </p:cNvSpPr>
              <p:nvPr/>
            </p:nvSpPr>
            <p:spPr bwMode="auto">
              <a:xfrm>
                <a:off x="1012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2" name="Oval 5345"/>
              <p:cNvSpPr>
                <a:spLocks noChangeArrowheads="1"/>
              </p:cNvSpPr>
              <p:nvPr/>
            </p:nvSpPr>
            <p:spPr bwMode="auto">
              <a:xfrm>
                <a:off x="901" y="21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3" name="Oval 5346"/>
              <p:cNvSpPr>
                <a:spLocks noChangeArrowheads="1"/>
              </p:cNvSpPr>
              <p:nvPr/>
            </p:nvSpPr>
            <p:spPr bwMode="auto">
              <a:xfrm>
                <a:off x="929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4" name="Oval 5347"/>
              <p:cNvSpPr>
                <a:spLocks noChangeArrowheads="1"/>
              </p:cNvSpPr>
              <p:nvPr/>
            </p:nvSpPr>
            <p:spPr bwMode="auto">
              <a:xfrm>
                <a:off x="100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5" name="Oval 5348"/>
              <p:cNvSpPr>
                <a:spLocks noChangeArrowheads="1"/>
              </p:cNvSpPr>
              <p:nvPr/>
            </p:nvSpPr>
            <p:spPr bwMode="auto">
              <a:xfrm>
                <a:off x="1051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6" name="Oval 5349"/>
              <p:cNvSpPr>
                <a:spLocks noChangeArrowheads="1"/>
              </p:cNvSpPr>
              <p:nvPr/>
            </p:nvSpPr>
            <p:spPr bwMode="auto">
              <a:xfrm>
                <a:off x="1913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7" name="Oval 5350"/>
              <p:cNvSpPr>
                <a:spLocks noChangeArrowheads="1"/>
              </p:cNvSpPr>
              <p:nvPr/>
            </p:nvSpPr>
            <p:spPr bwMode="auto">
              <a:xfrm>
                <a:off x="1986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8" name="Oval 5351"/>
              <p:cNvSpPr>
                <a:spLocks noChangeArrowheads="1"/>
              </p:cNvSpPr>
              <p:nvPr/>
            </p:nvSpPr>
            <p:spPr bwMode="auto">
              <a:xfrm>
                <a:off x="1553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" name="Oval 5352"/>
              <p:cNvSpPr>
                <a:spLocks noChangeArrowheads="1"/>
              </p:cNvSpPr>
              <p:nvPr/>
            </p:nvSpPr>
            <p:spPr bwMode="auto">
              <a:xfrm>
                <a:off x="156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0" name="Oval 5353"/>
              <p:cNvSpPr>
                <a:spLocks noChangeArrowheads="1"/>
              </p:cNvSpPr>
              <p:nvPr/>
            </p:nvSpPr>
            <p:spPr bwMode="auto">
              <a:xfrm>
                <a:off x="1180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1" name="Oval 5354"/>
              <p:cNvSpPr>
                <a:spLocks noChangeArrowheads="1"/>
              </p:cNvSpPr>
              <p:nvPr/>
            </p:nvSpPr>
            <p:spPr bwMode="auto">
              <a:xfrm>
                <a:off x="1861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2" name="Oval 5355"/>
              <p:cNvSpPr>
                <a:spLocks noChangeArrowheads="1"/>
              </p:cNvSpPr>
              <p:nvPr/>
            </p:nvSpPr>
            <p:spPr bwMode="auto">
              <a:xfrm>
                <a:off x="1449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3" name="Oval 5356"/>
              <p:cNvSpPr>
                <a:spLocks noChangeArrowheads="1"/>
              </p:cNvSpPr>
              <p:nvPr/>
            </p:nvSpPr>
            <p:spPr bwMode="auto">
              <a:xfrm>
                <a:off x="1320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4" name="Oval 5357"/>
              <p:cNvSpPr>
                <a:spLocks noChangeArrowheads="1"/>
              </p:cNvSpPr>
              <p:nvPr/>
            </p:nvSpPr>
            <p:spPr bwMode="auto">
              <a:xfrm>
                <a:off x="1889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5" name="Oval 5358"/>
              <p:cNvSpPr>
                <a:spLocks noChangeArrowheads="1"/>
              </p:cNvSpPr>
              <p:nvPr/>
            </p:nvSpPr>
            <p:spPr bwMode="auto">
              <a:xfrm>
                <a:off x="1515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6" name="Oval 5359"/>
              <p:cNvSpPr>
                <a:spLocks noChangeArrowheads="1"/>
              </p:cNvSpPr>
              <p:nvPr/>
            </p:nvSpPr>
            <p:spPr bwMode="auto">
              <a:xfrm>
                <a:off x="963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7" name="Oval 5360"/>
              <p:cNvSpPr>
                <a:spLocks noChangeArrowheads="1"/>
              </p:cNvSpPr>
              <p:nvPr/>
            </p:nvSpPr>
            <p:spPr bwMode="auto">
              <a:xfrm>
                <a:off x="876" y="19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8" name="Oval 5361"/>
              <p:cNvSpPr>
                <a:spLocks noChangeArrowheads="1"/>
              </p:cNvSpPr>
              <p:nvPr/>
            </p:nvSpPr>
            <p:spPr bwMode="auto">
              <a:xfrm>
                <a:off x="1110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9" name="Oval 5362"/>
              <p:cNvSpPr>
                <a:spLocks noChangeArrowheads="1"/>
              </p:cNvSpPr>
              <p:nvPr/>
            </p:nvSpPr>
            <p:spPr bwMode="auto">
              <a:xfrm>
                <a:off x="1044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0" name="Oval 5363"/>
              <p:cNvSpPr>
                <a:spLocks noChangeArrowheads="1"/>
              </p:cNvSpPr>
              <p:nvPr/>
            </p:nvSpPr>
            <p:spPr bwMode="auto">
              <a:xfrm>
                <a:off x="1096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1" name="Oval 5364"/>
              <p:cNvSpPr>
                <a:spLocks noChangeArrowheads="1"/>
              </p:cNvSpPr>
              <p:nvPr/>
            </p:nvSpPr>
            <p:spPr bwMode="auto">
              <a:xfrm>
                <a:off x="939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2" name="Oval 5365"/>
              <p:cNvSpPr>
                <a:spLocks noChangeArrowheads="1"/>
              </p:cNvSpPr>
              <p:nvPr/>
            </p:nvSpPr>
            <p:spPr bwMode="auto">
              <a:xfrm>
                <a:off x="140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3" name="Oval 5366"/>
              <p:cNvSpPr>
                <a:spLocks noChangeArrowheads="1"/>
              </p:cNvSpPr>
              <p:nvPr/>
            </p:nvSpPr>
            <p:spPr bwMode="auto">
              <a:xfrm>
                <a:off x="1910" y="323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4" name="Oval 5367"/>
              <p:cNvSpPr>
                <a:spLocks noChangeArrowheads="1"/>
              </p:cNvSpPr>
              <p:nvPr/>
            </p:nvSpPr>
            <p:spPr bwMode="auto">
              <a:xfrm>
                <a:off x="1313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5" name="Oval 5368"/>
              <p:cNvSpPr>
                <a:spLocks noChangeArrowheads="1"/>
              </p:cNvSpPr>
              <p:nvPr/>
            </p:nvSpPr>
            <p:spPr bwMode="auto">
              <a:xfrm>
                <a:off x="963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6" name="Oval 5369"/>
              <p:cNvSpPr>
                <a:spLocks noChangeArrowheads="1"/>
              </p:cNvSpPr>
              <p:nvPr/>
            </p:nvSpPr>
            <p:spPr bwMode="auto">
              <a:xfrm>
                <a:off x="1162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7" name="Oval 5370"/>
              <p:cNvSpPr>
                <a:spLocks noChangeArrowheads="1"/>
              </p:cNvSpPr>
              <p:nvPr/>
            </p:nvSpPr>
            <p:spPr bwMode="auto">
              <a:xfrm>
                <a:off x="950" y="279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8" name="Oval 5371"/>
              <p:cNvSpPr>
                <a:spLocks noChangeArrowheads="1"/>
              </p:cNvSpPr>
              <p:nvPr/>
            </p:nvSpPr>
            <p:spPr bwMode="auto">
              <a:xfrm>
                <a:off x="855" y="20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9" name="Oval 5372"/>
              <p:cNvSpPr>
                <a:spLocks noChangeArrowheads="1"/>
              </p:cNvSpPr>
              <p:nvPr/>
            </p:nvSpPr>
            <p:spPr bwMode="auto">
              <a:xfrm>
                <a:off x="1264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0" name="Oval 5373"/>
              <p:cNvSpPr>
                <a:spLocks noChangeArrowheads="1"/>
              </p:cNvSpPr>
              <p:nvPr/>
            </p:nvSpPr>
            <p:spPr bwMode="auto">
              <a:xfrm>
                <a:off x="1093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1" name="Oval 5374"/>
              <p:cNvSpPr>
                <a:spLocks noChangeArrowheads="1"/>
              </p:cNvSpPr>
              <p:nvPr/>
            </p:nvSpPr>
            <p:spPr bwMode="auto">
              <a:xfrm>
                <a:off x="1086" y="27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2" name="Oval 5375"/>
              <p:cNvSpPr>
                <a:spLocks noChangeArrowheads="1"/>
              </p:cNvSpPr>
              <p:nvPr/>
            </p:nvSpPr>
            <p:spPr bwMode="auto">
              <a:xfrm>
                <a:off x="1135" y="303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3" name="Oval 5376"/>
              <p:cNvSpPr>
                <a:spLocks noChangeArrowheads="1"/>
              </p:cNvSpPr>
              <p:nvPr/>
            </p:nvSpPr>
            <p:spPr bwMode="auto">
              <a:xfrm>
                <a:off x="1173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4" name="Oval 5377"/>
              <p:cNvSpPr>
                <a:spLocks noChangeArrowheads="1"/>
              </p:cNvSpPr>
              <p:nvPr/>
            </p:nvSpPr>
            <p:spPr bwMode="auto">
              <a:xfrm>
                <a:off x="820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5" name="Oval 5378"/>
              <p:cNvSpPr>
                <a:spLocks noChangeArrowheads="1"/>
              </p:cNvSpPr>
              <p:nvPr/>
            </p:nvSpPr>
            <p:spPr bwMode="auto">
              <a:xfrm>
                <a:off x="922" y="25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6" name="Oval 5379"/>
              <p:cNvSpPr>
                <a:spLocks noChangeArrowheads="1"/>
              </p:cNvSpPr>
              <p:nvPr/>
            </p:nvSpPr>
            <p:spPr bwMode="auto">
              <a:xfrm>
                <a:off x="1016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7" name="Oval 5380"/>
              <p:cNvSpPr>
                <a:spLocks noChangeArrowheads="1"/>
              </p:cNvSpPr>
              <p:nvPr/>
            </p:nvSpPr>
            <p:spPr bwMode="auto">
              <a:xfrm>
                <a:off x="995" y="28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8" name="Oval 5381"/>
              <p:cNvSpPr>
                <a:spLocks noChangeArrowheads="1"/>
              </p:cNvSpPr>
              <p:nvPr/>
            </p:nvSpPr>
            <p:spPr bwMode="auto">
              <a:xfrm>
                <a:off x="183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9" name="Oval 5382"/>
              <p:cNvSpPr>
                <a:spLocks noChangeArrowheads="1"/>
              </p:cNvSpPr>
              <p:nvPr/>
            </p:nvSpPr>
            <p:spPr bwMode="auto">
              <a:xfrm>
                <a:off x="2821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0" name="Oval 5383"/>
              <p:cNvSpPr>
                <a:spLocks noChangeArrowheads="1"/>
              </p:cNvSpPr>
              <p:nvPr/>
            </p:nvSpPr>
            <p:spPr bwMode="auto">
              <a:xfrm>
                <a:off x="1215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1" name="Oval 5384"/>
              <p:cNvSpPr>
                <a:spLocks noChangeArrowheads="1"/>
              </p:cNvSpPr>
              <p:nvPr/>
            </p:nvSpPr>
            <p:spPr bwMode="auto">
              <a:xfrm>
                <a:off x="140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2" name="Oval 5385"/>
              <p:cNvSpPr>
                <a:spLocks noChangeArrowheads="1"/>
              </p:cNvSpPr>
              <p:nvPr/>
            </p:nvSpPr>
            <p:spPr bwMode="auto">
              <a:xfrm>
                <a:off x="1400" y="27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3" name="Oval 5386"/>
              <p:cNvSpPr>
                <a:spLocks noChangeArrowheads="1"/>
              </p:cNvSpPr>
              <p:nvPr/>
            </p:nvSpPr>
            <p:spPr bwMode="auto">
              <a:xfrm>
                <a:off x="1854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4" name="Oval 5387"/>
              <p:cNvSpPr>
                <a:spLocks noChangeArrowheads="1"/>
              </p:cNvSpPr>
              <p:nvPr/>
            </p:nvSpPr>
            <p:spPr bwMode="auto">
              <a:xfrm>
                <a:off x="963" y="18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5" name="Oval 5388"/>
              <p:cNvSpPr>
                <a:spLocks noChangeArrowheads="1"/>
              </p:cNvSpPr>
              <p:nvPr/>
            </p:nvSpPr>
            <p:spPr bwMode="auto">
              <a:xfrm>
                <a:off x="1396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6" name="Oval 5389"/>
              <p:cNvSpPr>
                <a:spLocks noChangeArrowheads="1"/>
              </p:cNvSpPr>
              <p:nvPr/>
            </p:nvSpPr>
            <p:spPr bwMode="auto">
              <a:xfrm>
                <a:off x="1100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7" name="Oval 5390"/>
              <p:cNvSpPr>
                <a:spLocks noChangeArrowheads="1"/>
              </p:cNvSpPr>
              <p:nvPr/>
            </p:nvSpPr>
            <p:spPr bwMode="auto">
              <a:xfrm>
                <a:off x="1676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8" name="Oval 5391"/>
              <p:cNvSpPr>
                <a:spLocks noChangeArrowheads="1"/>
              </p:cNvSpPr>
              <p:nvPr/>
            </p:nvSpPr>
            <p:spPr bwMode="auto">
              <a:xfrm>
                <a:off x="2297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9" name="Oval 5392"/>
              <p:cNvSpPr>
                <a:spLocks noChangeArrowheads="1"/>
              </p:cNvSpPr>
              <p:nvPr/>
            </p:nvSpPr>
            <p:spPr bwMode="auto">
              <a:xfrm>
                <a:off x="1536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0" name="Oval 5393"/>
              <p:cNvSpPr>
                <a:spLocks noChangeArrowheads="1"/>
              </p:cNvSpPr>
              <p:nvPr/>
            </p:nvSpPr>
            <p:spPr bwMode="auto">
              <a:xfrm>
                <a:off x="1075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1" name="Oval 5394"/>
              <p:cNvSpPr>
                <a:spLocks noChangeArrowheads="1"/>
              </p:cNvSpPr>
              <p:nvPr/>
            </p:nvSpPr>
            <p:spPr bwMode="auto">
              <a:xfrm>
                <a:off x="1403" y="25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2" name="Oval 5395"/>
              <p:cNvSpPr>
                <a:spLocks noChangeArrowheads="1"/>
              </p:cNvSpPr>
              <p:nvPr/>
            </p:nvSpPr>
            <p:spPr bwMode="auto">
              <a:xfrm>
                <a:off x="1459" y="16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3" name="Oval 5396"/>
              <p:cNvSpPr>
                <a:spLocks noChangeArrowheads="1"/>
              </p:cNvSpPr>
              <p:nvPr/>
            </p:nvSpPr>
            <p:spPr bwMode="auto">
              <a:xfrm>
                <a:off x="1536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4" name="Oval 5397"/>
              <p:cNvSpPr>
                <a:spLocks noChangeArrowheads="1"/>
              </p:cNvSpPr>
              <p:nvPr/>
            </p:nvSpPr>
            <p:spPr bwMode="auto">
              <a:xfrm>
                <a:off x="1347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5" name="Oval 5398"/>
              <p:cNvSpPr>
                <a:spLocks noChangeArrowheads="1"/>
              </p:cNvSpPr>
              <p:nvPr/>
            </p:nvSpPr>
            <p:spPr bwMode="auto">
              <a:xfrm>
                <a:off x="134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6" name="Oval 5399"/>
              <p:cNvSpPr>
                <a:spLocks noChangeArrowheads="1"/>
              </p:cNvSpPr>
              <p:nvPr/>
            </p:nvSpPr>
            <p:spPr bwMode="auto">
              <a:xfrm>
                <a:off x="796" y="15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7" name="Oval 5400"/>
              <p:cNvSpPr>
                <a:spLocks noChangeArrowheads="1"/>
              </p:cNvSpPr>
              <p:nvPr/>
            </p:nvSpPr>
            <p:spPr bwMode="auto">
              <a:xfrm>
                <a:off x="1107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8" name="Oval 5401"/>
              <p:cNvSpPr>
                <a:spLocks noChangeArrowheads="1"/>
              </p:cNvSpPr>
              <p:nvPr/>
            </p:nvSpPr>
            <p:spPr bwMode="auto">
              <a:xfrm>
                <a:off x="1278" y="21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9" name="Oval 5402"/>
              <p:cNvSpPr>
                <a:spLocks noChangeArrowheads="1"/>
              </p:cNvSpPr>
              <p:nvPr/>
            </p:nvSpPr>
            <p:spPr bwMode="auto">
              <a:xfrm>
                <a:off x="1246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0" name="Oval 5403"/>
              <p:cNvSpPr>
                <a:spLocks noChangeArrowheads="1"/>
              </p:cNvSpPr>
              <p:nvPr/>
            </p:nvSpPr>
            <p:spPr bwMode="auto">
              <a:xfrm>
                <a:off x="2301" y="274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1" name="Oval 5404"/>
              <p:cNvSpPr>
                <a:spLocks noChangeArrowheads="1"/>
              </p:cNvSpPr>
              <p:nvPr/>
            </p:nvSpPr>
            <p:spPr bwMode="auto">
              <a:xfrm>
                <a:off x="1190" y="16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2" name="Oval 5405"/>
              <p:cNvSpPr>
                <a:spLocks noChangeArrowheads="1"/>
              </p:cNvSpPr>
              <p:nvPr/>
            </p:nvSpPr>
            <p:spPr bwMode="auto">
              <a:xfrm>
                <a:off x="925" y="20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3" name="Oval 5406"/>
              <p:cNvSpPr>
                <a:spLocks noChangeArrowheads="1"/>
              </p:cNvSpPr>
              <p:nvPr/>
            </p:nvSpPr>
            <p:spPr bwMode="auto">
              <a:xfrm>
                <a:off x="192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4" name="Oval 5407"/>
              <p:cNvSpPr>
                <a:spLocks noChangeArrowheads="1"/>
              </p:cNvSpPr>
              <p:nvPr/>
            </p:nvSpPr>
            <p:spPr bwMode="auto">
              <a:xfrm>
                <a:off x="1379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5" name="Oval 5408"/>
              <p:cNvSpPr>
                <a:spLocks noChangeArrowheads="1"/>
              </p:cNvSpPr>
              <p:nvPr/>
            </p:nvSpPr>
            <p:spPr bwMode="auto">
              <a:xfrm>
                <a:off x="245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6" name="Oval 5409"/>
              <p:cNvSpPr>
                <a:spLocks noChangeArrowheads="1"/>
              </p:cNvSpPr>
              <p:nvPr/>
            </p:nvSpPr>
            <p:spPr bwMode="auto">
              <a:xfrm>
                <a:off x="2360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7" name="Oval 5410"/>
              <p:cNvSpPr>
                <a:spLocks noChangeArrowheads="1"/>
              </p:cNvSpPr>
              <p:nvPr/>
            </p:nvSpPr>
            <p:spPr bwMode="auto">
              <a:xfrm>
                <a:off x="1313" y="21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8" name="Oval 5411"/>
              <p:cNvSpPr>
                <a:spLocks noChangeArrowheads="1"/>
              </p:cNvSpPr>
              <p:nvPr/>
            </p:nvSpPr>
            <p:spPr bwMode="auto">
              <a:xfrm>
                <a:off x="2430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9" name="Oval 5412"/>
              <p:cNvSpPr>
                <a:spLocks noChangeArrowheads="1"/>
              </p:cNvSpPr>
              <p:nvPr/>
            </p:nvSpPr>
            <p:spPr bwMode="auto">
              <a:xfrm>
                <a:off x="1316" y="35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0" name="Oval 5413"/>
              <p:cNvSpPr>
                <a:spLocks noChangeArrowheads="1"/>
              </p:cNvSpPr>
              <p:nvPr/>
            </p:nvSpPr>
            <p:spPr bwMode="auto">
              <a:xfrm>
                <a:off x="2091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1" name="Oval 5414"/>
              <p:cNvSpPr>
                <a:spLocks noChangeArrowheads="1"/>
              </p:cNvSpPr>
              <p:nvPr/>
            </p:nvSpPr>
            <p:spPr bwMode="auto">
              <a:xfrm>
                <a:off x="2102" y="311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2" name="Oval 5415"/>
              <p:cNvSpPr>
                <a:spLocks noChangeArrowheads="1"/>
              </p:cNvSpPr>
              <p:nvPr/>
            </p:nvSpPr>
            <p:spPr bwMode="auto">
              <a:xfrm>
                <a:off x="1735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3" name="Oval 5416"/>
              <p:cNvSpPr>
                <a:spLocks noChangeArrowheads="1"/>
              </p:cNvSpPr>
              <p:nvPr/>
            </p:nvSpPr>
            <p:spPr bwMode="auto">
              <a:xfrm>
                <a:off x="251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4" name="Oval 5417"/>
              <p:cNvSpPr>
                <a:spLocks noChangeArrowheads="1"/>
              </p:cNvSpPr>
              <p:nvPr/>
            </p:nvSpPr>
            <p:spPr bwMode="auto">
              <a:xfrm>
                <a:off x="3610" y="22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5" name="Oval 5418"/>
              <p:cNvSpPr>
                <a:spLocks noChangeArrowheads="1"/>
              </p:cNvSpPr>
              <p:nvPr/>
            </p:nvSpPr>
            <p:spPr bwMode="auto">
              <a:xfrm>
                <a:off x="1341" y="242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6" name="Oval 5419"/>
              <p:cNvSpPr>
                <a:spLocks noChangeArrowheads="1"/>
              </p:cNvSpPr>
              <p:nvPr/>
            </p:nvSpPr>
            <p:spPr bwMode="auto">
              <a:xfrm>
                <a:off x="1965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7" name="Oval 5420"/>
              <p:cNvSpPr>
                <a:spLocks noChangeArrowheads="1"/>
              </p:cNvSpPr>
              <p:nvPr/>
            </p:nvSpPr>
            <p:spPr bwMode="auto">
              <a:xfrm>
                <a:off x="1162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8" name="Oval 5421"/>
              <p:cNvSpPr>
                <a:spLocks noChangeArrowheads="1"/>
              </p:cNvSpPr>
              <p:nvPr/>
            </p:nvSpPr>
            <p:spPr bwMode="auto">
              <a:xfrm>
                <a:off x="1131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9" name="Oval 5422"/>
              <p:cNvSpPr>
                <a:spLocks noChangeArrowheads="1"/>
              </p:cNvSpPr>
              <p:nvPr/>
            </p:nvSpPr>
            <p:spPr bwMode="auto">
              <a:xfrm>
                <a:off x="1159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0" name="Oval 5423"/>
              <p:cNvSpPr>
                <a:spLocks noChangeArrowheads="1"/>
              </p:cNvSpPr>
              <p:nvPr/>
            </p:nvSpPr>
            <p:spPr bwMode="auto">
              <a:xfrm>
                <a:off x="1211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1" name="Oval 5424"/>
              <p:cNvSpPr>
                <a:spLocks noChangeArrowheads="1"/>
              </p:cNvSpPr>
              <p:nvPr/>
            </p:nvSpPr>
            <p:spPr bwMode="auto">
              <a:xfrm>
                <a:off x="1616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2" name="Oval 5425"/>
              <p:cNvSpPr>
                <a:spLocks noChangeArrowheads="1"/>
              </p:cNvSpPr>
              <p:nvPr/>
            </p:nvSpPr>
            <p:spPr bwMode="auto">
              <a:xfrm>
                <a:off x="2527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3" name="Oval 5426"/>
              <p:cNvSpPr>
                <a:spLocks noChangeArrowheads="1"/>
              </p:cNvSpPr>
              <p:nvPr/>
            </p:nvSpPr>
            <p:spPr bwMode="auto">
              <a:xfrm>
                <a:off x="3288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4" name="Oval 5427"/>
              <p:cNvSpPr>
                <a:spLocks noChangeArrowheads="1"/>
              </p:cNvSpPr>
              <p:nvPr/>
            </p:nvSpPr>
            <p:spPr bwMode="auto">
              <a:xfrm>
                <a:off x="2356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5" name="Oval 5428"/>
              <p:cNvSpPr>
                <a:spLocks noChangeArrowheads="1"/>
              </p:cNvSpPr>
              <p:nvPr/>
            </p:nvSpPr>
            <p:spPr bwMode="auto">
              <a:xfrm>
                <a:off x="2276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6" name="Oval 5429"/>
              <p:cNvSpPr>
                <a:spLocks noChangeArrowheads="1"/>
              </p:cNvSpPr>
              <p:nvPr/>
            </p:nvSpPr>
            <p:spPr bwMode="auto">
              <a:xfrm>
                <a:off x="3494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7" name="Oval 5430"/>
              <p:cNvSpPr>
                <a:spLocks noChangeArrowheads="1"/>
              </p:cNvSpPr>
              <p:nvPr/>
            </p:nvSpPr>
            <p:spPr bwMode="auto">
              <a:xfrm>
                <a:off x="3976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8" name="Oval 5431"/>
              <p:cNvSpPr>
                <a:spLocks noChangeArrowheads="1"/>
              </p:cNvSpPr>
              <p:nvPr/>
            </p:nvSpPr>
            <p:spPr bwMode="auto">
              <a:xfrm>
                <a:off x="2849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9" name="Oval 5432"/>
              <p:cNvSpPr>
                <a:spLocks noChangeArrowheads="1"/>
              </p:cNvSpPr>
              <p:nvPr/>
            </p:nvSpPr>
            <p:spPr bwMode="auto">
              <a:xfrm>
                <a:off x="2842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0" name="Oval 5433"/>
              <p:cNvSpPr>
                <a:spLocks noChangeArrowheads="1"/>
              </p:cNvSpPr>
              <p:nvPr/>
            </p:nvSpPr>
            <p:spPr bwMode="auto">
              <a:xfrm>
                <a:off x="3508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1" name="Oval 5434"/>
              <p:cNvSpPr>
                <a:spLocks noChangeArrowheads="1"/>
              </p:cNvSpPr>
              <p:nvPr/>
            </p:nvSpPr>
            <p:spPr bwMode="auto">
              <a:xfrm>
                <a:off x="2880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2" name="Oval 5435"/>
              <p:cNvSpPr>
                <a:spLocks noChangeArrowheads="1"/>
              </p:cNvSpPr>
              <p:nvPr/>
            </p:nvSpPr>
            <p:spPr bwMode="auto">
              <a:xfrm>
                <a:off x="180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3" name="Oval 5436"/>
              <p:cNvSpPr>
                <a:spLocks noChangeArrowheads="1"/>
              </p:cNvSpPr>
              <p:nvPr/>
            </p:nvSpPr>
            <p:spPr bwMode="auto">
              <a:xfrm>
                <a:off x="1086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4" name="Oval 5437"/>
              <p:cNvSpPr>
                <a:spLocks noChangeArrowheads="1"/>
              </p:cNvSpPr>
              <p:nvPr/>
            </p:nvSpPr>
            <p:spPr bwMode="auto">
              <a:xfrm>
                <a:off x="827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5" name="Oval 5438"/>
              <p:cNvSpPr>
                <a:spLocks noChangeArrowheads="1"/>
              </p:cNvSpPr>
              <p:nvPr/>
            </p:nvSpPr>
            <p:spPr bwMode="auto">
              <a:xfrm>
                <a:off x="2597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6" name="Oval 5439"/>
              <p:cNvSpPr>
                <a:spLocks noChangeArrowheads="1"/>
              </p:cNvSpPr>
              <p:nvPr/>
            </p:nvSpPr>
            <p:spPr bwMode="auto">
              <a:xfrm>
                <a:off x="111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7" name="Oval 5440"/>
              <p:cNvSpPr>
                <a:spLocks noChangeArrowheads="1"/>
              </p:cNvSpPr>
              <p:nvPr/>
            </p:nvSpPr>
            <p:spPr bwMode="auto">
              <a:xfrm>
                <a:off x="1040" y="17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8" name="Oval 5441"/>
              <p:cNvSpPr>
                <a:spLocks noChangeArrowheads="1"/>
              </p:cNvSpPr>
              <p:nvPr/>
            </p:nvSpPr>
            <p:spPr bwMode="auto">
              <a:xfrm>
                <a:off x="1162" y="19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9" name="Oval 5442"/>
              <p:cNvSpPr>
                <a:spLocks noChangeArrowheads="1"/>
              </p:cNvSpPr>
              <p:nvPr/>
            </p:nvSpPr>
            <p:spPr bwMode="auto">
              <a:xfrm>
                <a:off x="1306" y="19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0" name="Oval 5443"/>
              <p:cNvSpPr>
                <a:spLocks noChangeArrowheads="1"/>
              </p:cNvSpPr>
              <p:nvPr/>
            </p:nvSpPr>
            <p:spPr bwMode="auto">
              <a:xfrm>
                <a:off x="1030" y="17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1" name="Oval 5444"/>
              <p:cNvSpPr>
                <a:spLocks noChangeArrowheads="1"/>
              </p:cNvSpPr>
              <p:nvPr/>
            </p:nvSpPr>
            <p:spPr bwMode="auto">
              <a:xfrm>
                <a:off x="1787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2" name="Oval 5445"/>
              <p:cNvSpPr>
                <a:spLocks noChangeArrowheads="1"/>
              </p:cNvSpPr>
              <p:nvPr/>
            </p:nvSpPr>
            <p:spPr bwMode="auto">
              <a:xfrm>
                <a:off x="1250" y="21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3" name="Oval 5446"/>
              <p:cNvSpPr>
                <a:spLocks noChangeArrowheads="1"/>
              </p:cNvSpPr>
              <p:nvPr/>
            </p:nvSpPr>
            <p:spPr bwMode="auto">
              <a:xfrm>
                <a:off x="1040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4" name="Oval 5447"/>
              <p:cNvSpPr>
                <a:spLocks noChangeArrowheads="1"/>
              </p:cNvSpPr>
              <p:nvPr/>
            </p:nvSpPr>
            <p:spPr bwMode="auto">
              <a:xfrm>
                <a:off x="1253" y="19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5" name="Oval 5448"/>
              <p:cNvSpPr>
                <a:spLocks noChangeArrowheads="1"/>
              </p:cNvSpPr>
              <p:nvPr/>
            </p:nvSpPr>
            <p:spPr bwMode="auto">
              <a:xfrm>
                <a:off x="946" y="17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6" name="Oval 5449"/>
              <p:cNvSpPr>
                <a:spLocks noChangeArrowheads="1"/>
              </p:cNvSpPr>
              <p:nvPr/>
            </p:nvSpPr>
            <p:spPr bwMode="auto">
              <a:xfrm>
                <a:off x="1096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7" name="Oval 5450"/>
              <p:cNvSpPr>
                <a:spLocks noChangeArrowheads="1"/>
              </p:cNvSpPr>
              <p:nvPr/>
            </p:nvSpPr>
            <p:spPr bwMode="auto">
              <a:xfrm>
                <a:off x="1131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8" name="Oval 5451"/>
              <p:cNvSpPr>
                <a:spLocks noChangeArrowheads="1"/>
              </p:cNvSpPr>
              <p:nvPr/>
            </p:nvSpPr>
            <p:spPr bwMode="auto">
              <a:xfrm>
                <a:off x="1204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9" name="Oval 5452"/>
              <p:cNvSpPr>
                <a:spLocks noChangeArrowheads="1"/>
              </p:cNvSpPr>
              <p:nvPr/>
            </p:nvSpPr>
            <p:spPr bwMode="auto">
              <a:xfrm>
                <a:off x="1183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" name="Oval 5453"/>
              <p:cNvSpPr>
                <a:spLocks noChangeArrowheads="1"/>
              </p:cNvSpPr>
              <p:nvPr/>
            </p:nvSpPr>
            <p:spPr bwMode="auto">
              <a:xfrm>
                <a:off x="160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1" name="Oval 5454"/>
              <p:cNvSpPr>
                <a:spLocks noChangeArrowheads="1"/>
              </p:cNvSpPr>
              <p:nvPr/>
            </p:nvSpPr>
            <p:spPr bwMode="auto">
              <a:xfrm>
                <a:off x="1267" y="23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2" name="Oval 5455"/>
              <p:cNvSpPr>
                <a:spLocks noChangeArrowheads="1"/>
              </p:cNvSpPr>
              <p:nvPr/>
            </p:nvSpPr>
            <p:spPr bwMode="auto">
              <a:xfrm>
                <a:off x="943" y="246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3" name="Oval 5456"/>
              <p:cNvSpPr>
                <a:spLocks noChangeArrowheads="1"/>
              </p:cNvSpPr>
              <p:nvPr/>
            </p:nvSpPr>
            <p:spPr bwMode="auto">
              <a:xfrm>
                <a:off x="1676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4" name="Oval 5457"/>
              <p:cNvSpPr>
                <a:spLocks noChangeArrowheads="1"/>
              </p:cNvSpPr>
              <p:nvPr/>
            </p:nvSpPr>
            <p:spPr bwMode="auto">
              <a:xfrm>
                <a:off x="1082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5" name="Oval 5458"/>
              <p:cNvSpPr>
                <a:spLocks noChangeArrowheads="1"/>
              </p:cNvSpPr>
              <p:nvPr/>
            </p:nvSpPr>
            <p:spPr bwMode="auto">
              <a:xfrm>
                <a:off x="1316" y="23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6" name="Oval 5459"/>
              <p:cNvSpPr>
                <a:spLocks noChangeArrowheads="1"/>
              </p:cNvSpPr>
              <p:nvPr/>
            </p:nvSpPr>
            <p:spPr bwMode="auto">
              <a:xfrm>
                <a:off x="1026" y="24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7" name="Oval 5460"/>
              <p:cNvSpPr>
                <a:spLocks noChangeArrowheads="1"/>
              </p:cNvSpPr>
              <p:nvPr/>
            </p:nvSpPr>
            <p:spPr bwMode="auto">
              <a:xfrm>
                <a:off x="1606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8" name="Oval 5461"/>
              <p:cNvSpPr>
                <a:spLocks noChangeArrowheads="1"/>
              </p:cNvSpPr>
              <p:nvPr/>
            </p:nvSpPr>
            <p:spPr bwMode="auto">
              <a:xfrm>
                <a:off x="2458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9" name="Oval 5462"/>
              <p:cNvSpPr>
                <a:spLocks noChangeArrowheads="1"/>
              </p:cNvSpPr>
              <p:nvPr/>
            </p:nvSpPr>
            <p:spPr bwMode="auto">
              <a:xfrm>
                <a:off x="154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0" name="Oval 5463"/>
              <p:cNvSpPr>
                <a:spLocks noChangeArrowheads="1"/>
              </p:cNvSpPr>
              <p:nvPr/>
            </p:nvSpPr>
            <p:spPr bwMode="auto">
              <a:xfrm>
                <a:off x="1285" y="23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1" name="Oval 5464"/>
              <p:cNvSpPr>
                <a:spLocks noChangeArrowheads="1"/>
              </p:cNvSpPr>
              <p:nvPr/>
            </p:nvSpPr>
            <p:spPr bwMode="auto">
              <a:xfrm>
                <a:off x="998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2" name="Oval 5465"/>
              <p:cNvSpPr>
                <a:spLocks noChangeArrowheads="1"/>
              </p:cNvSpPr>
              <p:nvPr/>
            </p:nvSpPr>
            <p:spPr bwMode="auto">
              <a:xfrm>
                <a:off x="1822" y="24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3" name="Oval 5466"/>
              <p:cNvSpPr>
                <a:spLocks noChangeArrowheads="1"/>
              </p:cNvSpPr>
              <p:nvPr/>
            </p:nvSpPr>
            <p:spPr bwMode="auto">
              <a:xfrm>
                <a:off x="1197" y="19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4" name="Oval 5467"/>
              <p:cNvSpPr>
                <a:spLocks noChangeArrowheads="1"/>
              </p:cNvSpPr>
              <p:nvPr/>
            </p:nvSpPr>
            <p:spPr bwMode="auto">
              <a:xfrm>
                <a:off x="1107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5" name="Oval 5468"/>
              <p:cNvSpPr>
                <a:spLocks noChangeArrowheads="1"/>
              </p:cNvSpPr>
              <p:nvPr/>
            </p:nvSpPr>
            <p:spPr bwMode="auto">
              <a:xfrm>
                <a:off x="2105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6" name="Oval 5469"/>
              <p:cNvSpPr>
                <a:spLocks noChangeArrowheads="1"/>
              </p:cNvSpPr>
              <p:nvPr/>
            </p:nvSpPr>
            <p:spPr bwMode="auto">
              <a:xfrm>
                <a:off x="1868" y="18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7" name="Oval 5470"/>
              <p:cNvSpPr>
                <a:spLocks noChangeArrowheads="1"/>
              </p:cNvSpPr>
              <p:nvPr/>
            </p:nvSpPr>
            <p:spPr bwMode="auto">
              <a:xfrm>
                <a:off x="1529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8" name="Oval 5471"/>
              <p:cNvSpPr>
                <a:spLocks noChangeArrowheads="1"/>
              </p:cNvSpPr>
              <p:nvPr/>
            </p:nvSpPr>
            <p:spPr bwMode="auto">
              <a:xfrm>
                <a:off x="1424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9" name="Oval 5472"/>
              <p:cNvSpPr>
                <a:spLocks noChangeArrowheads="1"/>
              </p:cNvSpPr>
              <p:nvPr/>
            </p:nvSpPr>
            <p:spPr bwMode="auto">
              <a:xfrm>
                <a:off x="1016" y="16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0" name="Oval 5473"/>
              <p:cNvSpPr>
                <a:spLocks noChangeArrowheads="1"/>
              </p:cNvSpPr>
              <p:nvPr/>
            </p:nvSpPr>
            <p:spPr bwMode="auto">
              <a:xfrm>
                <a:off x="1169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1" name="Oval 5474"/>
              <p:cNvSpPr>
                <a:spLocks noChangeArrowheads="1"/>
              </p:cNvSpPr>
              <p:nvPr/>
            </p:nvSpPr>
            <p:spPr bwMode="auto">
              <a:xfrm>
                <a:off x="1149" y="199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2" name="Oval 5475"/>
              <p:cNvSpPr>
                <a:spLocks noChangeArrowheads="1"/>
              </p:cNvSpPr>
              <p:nvPr/>
            </p:nvSpPr>
            <p:spPr bwMode="auto">
              <a:xfrm>
                <a:off x="1515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3" name="Oval 5476"/>
              <p:cNvSpPr>
                <a:spLocks noChangeArrowheads="1"/>
              </p:cNvSpPr>
              <p:nvPr/>
            </p:nvSpPr>
            <p:spPr bwMode="auto">
              <a:xfrm>
                <a:off x="158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4" name="Oval 5477"/>
              <p:cNvSpPr>
                <a:spLocks noChangeArrowheads="1"/>
              </p:cNvSpPr>
              <p:nvPr/>
            </p:nvSpPr>
            <p:spPr bwMode="auto">
              <a:xfrm>
                <a:off x="2562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5" name="Oval 5478"/>
              <p:cNvSpPr>
                <a:spLocks noChangeArrowheads="1"/>
              </p:cNvSpPr>
              <p:nvPr/>
            </p:nvSpPr>
            <p:spPr bwMode="auto">
              <a:xfrm>
                <a:off x="918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6" name="Oval 5479"/>
              <p:cNvSpPr>
                <a:spLocks noChangeArrowheads="1"/>
              </p:cNvSpPr>
              <p:nvPr/>
            </p:nvSpPr>
            <p:spPr bwMode="auto">
              <a:xfrm>
                <a:off x="991" y="22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7" name="Oval 5480"/>
              <p:cNvSpPr>
                <a:spLocks noChangeArrowheads="1"/>
              </p:cNvSpPr>
              <p:nvPr/>
            </p:nvSpPr>
            <p:spPr bwMode="auto">
              <a:xfrm>
                <a:off x="936" y="24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8" name="Oval 5481"/>
              <p:cNvSpPr>
                <a:spLocks noChangeArrowheads="1"/>
              </p:cNvSpPr>
              <p:nvPr/>
            </p:nvSpPr>
            <p:spPr bwMode="auto">
              <a:xfrm>
                <a:off x="922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9" name="Oval 5482"/>
              <p:cNvSpPr>
                <a:spLocks noChangeArrowheads="1"/>
              </p:cNvSpPr>
              <p:nvPr/>
            </p:nvSpPr>
            <p:spPr bwMode="auto">
              <a:xfrm>
                <a:off x="1728" y="20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0" name="Oval 5483"/>
              <p:cNvSpPr>
                <a:spLocks noChangeArrowheads="1"/>
              </p:cNvSpPr>
              <p:nvPr/>
            </p:nvSpPr>
            <p:spPr bwMode="auto">
              <a:xfrm>
                <a:off x="1149" y="265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1" name="Oval 5484"/>
              <p:cNvSpPr>
                <a:spLocks noChangeArrowheads="1"/>
              </p:cNvSpPr>
              <p:nvPr/>
            </p:nvSpPr>
            <p:spPr bwMode="auto">
              <a:xfrm>
                <a:off x="1801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2" name="Oval 5485"/>
              <p:cNvSpPr>
                <a:spLocks noChangeArrowheads="1"/>
              </p:cNvSpPr>
              <p:nvPr/>
            </p:nvSpPr>
            <p:spPr bwMode="auto">
              <a:xfrm>
                <a:off x="1096" y="22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3" name="Oval 5486"/>
              <p:cNvSpPr>
                <a:spLocks noChangeArrowheads="1"/>
              </p:cNvSpPr>
              <p:nvPr/>
            </p:nvSpPr>
            <p:spPr bwMode="auto">
              <a:xfrm>
                <a:off x="1124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4" name="Oval 5487"/>
              <p:cNvSpPr>
                <a:spLocks noChangeArrowheads="1"/>
              </p:cNvSpPr>
              <p:nvPr/>
            </p:nvSpPr>
            <p:spPr bwMode="auto">
              <a:xfrm>
                <a:off x="1309" y="22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5" name="Oval 5488"/>
              <p:cNvSpPr>
                <a:spLocks noChangeArrowheads="1"/>
              </p:cNvSpPr>
              <p:nvPr/>
            </p:nvSpPr>
            <p:spPr bwMode="auto">
              <a:xfrm>
                <a:off x="1400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6" name="Oval 5489"/>
              <p:cNvSpPr>
                <a:spLocks noChangeArrowheads="1"/>
              </p:cNvSpPr>
              <p:nvPr/>
            </p:nvSpPr>
            <p:spPr bwMode="auto">
              <a:xfrm>
                <a:off x="1299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7" name="Oval 5490"/>
              <p:cNvSpPr>
                <a:spLocks noChangeArrowheads="1"/>
              </p:cNvSpPr>
              <p:nvPr/>
            </p:nvSpPr>
            <p:spPr bwMode="auto">
              <a:xfrm>
                <a:off x="1969" y="20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8" name="Oval 5491"/>
              <p:cNvSpPr>
                <a:spLocks noChangeArrowheads="1"/>
              </p:cNvSpPr>
              <p:nvPr/>
            </p:nvSpPr>
            <p:spPr bwMode="auto">
              <a:xfrm>
                <a:off x="1107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9" name="Oval 5492"/>
              <p:cNvSpPr>
                <a:spLocks noChangeArrowheads="1"/>
              </p:cNvSpPr>
              <p:nvPr/>
            </p:nvSpPr>
            <p:spPr bwMode="auto">
              <a:xfrm>
                <a:off x="147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0" name="Oval 5493"/>
              <p:cNvSpPr>
                <a:spLocks noChangeArrowheads="1"/>
              </p:cNvSpPr>
              <p:nvPr/>
            </p:nvSpPr>
            <p:spPr bwMode="auto">
              <a:xfrm>
                <a:off x="1093" y="26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1" name="Oval 5494"/>
              <p:cNvSpPr>
                <a:spLocks noChangeArrowheads="1"/>
              </p:cNvSpPr>
              <p:nvPr/>
            </p:nvSpPr>
            <p:spPr bwMode="auto">
              <a:xfrm>
                <a:off x="1005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2" name="Oval 5495"/>
              <p:cNvSpPr>
                <a:spLocks noChangeArrowheads="1"/>
              </p:cNvSpPr>
              <p:nvPr/>
            </p:nvSpPr>
            <p:spPr bwMode="auto">
              <a:xfrm>
                <a:off x="953" y="22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3" name="Oval 5496"/>
              <p:cNvSpPr>
                <a:spLocks noChangeArrowheads="1"/>
              </p:cNvSpPr>
              <p:nvPr/>
            </p:nvSpPr>
            <p:spPr bwMode="auto">
              <a:xfrm>
                <a:off x="1438" y="24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4" name="Oval 5497"/>
              <p:cNvSpPr>
                <a:spLocks noChangeArrowheads="1"/>
              </p:cNvSpPr>
              <p:nvPr/>
            </p:nvSpPr>
            <p:spPr bwMode="auto">
              <a:xfrm>
                <a:off x="1204" y="27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5" name="Oval 5498"/>
              <p:cNvSpPr>
                <a:spLocks noChangeArrowheads="1"/>
              </p:cNvSpPr>
              <p:nvPr/>
            </p:nvSpPr>
            <p:spPr bwMode="auto">
              <a:xfrm>
                <a:off x="129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6" name="Oval 5499"/>
              <p:cNvSpPr>
                <a:spLocks noChangeArrowheads="1"/>
              </p:cNvSpPr>
              <p:nvPr/>
            </p:nvSpPr>
            <p:spPr bwMode="auto">
              <a:xfrm>
                <a:off x="1306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7" name="Oval 5500"/>
              <p:cNvSpPr>
                <a:spLocks noChangeArrowheads="1"/>
              </p:cNvSpPr>
              <p:nvPr/>
            </p:nvSpPr>
            <p:spPr bwMode="auto">
              <a:xfrm>
                <a:off x="1253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8" name="Oval 5501"/>
              <p:cNvSpPr>
                <a:spLocks noChangeArrowheads="1"/>
              </p:cNvSpPr>
              <p:nvPr/>
            </p:nvSpPr>
            <p:spPr bwMode="auto">
              <a:xfrm>
                <a:off x="988" y="19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9" name="Oval 5502"/>
              <p:cNvSpPr>
                <a:spLocks noChangeArrowheads="1"/>
              </p:cNvSpPr>
              <p:nvPr/>
            </p:nvSpPr>
            <p:spPr bwMode="auto">
              <a:xfrm>
                <a:off x="1623" y="30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0" name="Oval 5503"/>
              <p:cNvSpPr>
                <a:spLocks noChangeArrowheads="1"/>
              </p:cNvSpPr>
              <p:nvPr/>
            </p:nvSpPr>
            <p:spPr bwMode="auto">
              <a:xfrm>
                <a:off x="234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1" name="Oval 5504"/>
              <p:cNvSpPr>
                <a:spLocks noChangeArrowheads="1"/>
              </p:cNvSpPr>
              <p:nvPr/>
            </p:nvSpPr>
            <p:spPr bwMode="auto">
              <a:xfrm>
                <a:off x="1512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2" name="Oval 5505"/>
              <p:cNvSpPr>
                <a:spLocks noChangeArrowheads="1"/>
              </p:cNvSpPr>
              <p:nvPr/>
            </p:nvSpPr>
            <p:spPr bwMode="auto">
              <a:xfrm>
                <a:off x="1808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3" name="Oval 5506"/>
              <p:cNvSpPr>
                <a:spLocks noChangeArrowheads="1"/>
              </p:cNvSpPr>
              <p:nvPr/>
            </p:nvSpPr>
            <p:spPr bwMode="auto">
              <a:xfrm>
                <a:off x="1361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4" name="Oval 5507"/>
              <p:cNvSpPr>
                <a:spLocks noChangeArrowheads="1"/>
              </p:cNvSpPr>
              <p:nvPr/>
            </p:nvSpPr>
            <p:spPr bwMode="auto">
              <a:xfrm>
                <a:off x="2119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5" name="Oval 5508"/>
              <p:cNvSpPr>
                <a:spLocks noChangeArrowheads="1"/>
              </p:cNvSpPr>
              <p:nvPr/>
            </p:nvSpPr>
            <p:spPr bwMode="auto">
              <a:xfrm>
                <a:off x="156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6" name="Oval 5509"/>
              <p:cNvSpPr>
                <a:spLocks noChangeArrowheads="1"/>
              </p:cNvSpPr>
              <p:nvPr/>
            </p:nvSpPr>
            <p:spPr bwMode="auto">
              <a:xfrm>
                <a:off x="1644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7" name="Oval 5510"/>
              <p:cNvSpPr>
                <a:spLocks noChangeArrowheads="1"/>
              </p:cNvSpPr>
              <p:nvPr/>
            </p:nvSpPr>
            <p:spPr bwMode="auto">
              <a:xfrm>
                <a:off x="1648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8" name="Oval 5511"/>
              <p:cNvSpPr>
                <a:spLocks noChangeArrowheads="1"/>
              </p:cNvSpPr>
              <p:nvPr/>
            </p:nvSpPr>
            <p:spPr bwMode="auto">
              <a:xfrm>
                <a:off x="1669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9" name="Oval 5512"/>
              <p:cNvSpPr>
                <a:spLocks noChangeArrowheads="1"/>
              </p:cNvSpPr>
              <p:nvPr/>
            </p:nvSpPr>
            <p:spPr bwMode="auto">
              <a:xfrm>
                <a:off x="137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8" name="Group 5714"/>
            <p:cNvGrpSpPr>
              <a:grpSpLocks/>
            </p:cNvGrpSpPr>
            <p:nvPr/>
          </p:nvGrpSpPr>
          <p:grpSpPr bwMode="auto">
            <a:xfrm>
              <a:off x="744" y="976"/>
              <a:ext cx="2527" cy="2584"/>
              <a:chOff x="744" y="976"/>
              <a:chExt cx="2527" cy="2584"/>
            </a:xfrm>
          </p:grpSpPr>
          <p:sp>
            <p:nvSpPr>
              <p:cNvPr id="5600" name="Oval 5514"/>
              <p:cNvSpPr>
                <a:spLocks noChangeArrowheads="1"/>
              </p:cNvSpPr>
              <p:nvPr/>
            </p:nvSpPr>
            <p:spPr bwMode="auto">
              <a:xfrm>
                <a:off x="1679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1" name="Oval 5515"/>
              <p:cNvSpPr>
                <a:spLocks noChangeArrowheads="1"/>
              </p:cNvSpPr>
              <p:nvPr/>
            </p:nvSpPr>
            <p:spPr bwMode="auto">
              <a:xfrm>
                <a:off x="1868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2" name="Oval 5516"/>
              <p:cNvSpPr>
                <a:spLocks noChangeArrowheads="1"/>
              </p:cNvSpPr>
              <p:nvPr/>
            </p:nvSpPr>
            <p:spPr bwMode="auto">
              <a:xfrm>
                <a:off x="1519" y="308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3" name="Oval 5517"/>
              <p:cNvSpPr>
                <a:spLocks noChangeArrowheads="1"/>
              </p:cNvSpPr>
              <p:nvPr/>
            </p:nvSpPr>
            <p:spPr bwMode="auto">
              <a:xfrm>
                <a:off x="1892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4" name="Oval 5518"/>
              <p:cNvSpPr>
                <a:spLocks noChangeArrowheads="1"/>
              </p:cNvSpPr>
              <p:nvPr/>
            </p:nvSpPr>
            <p:spPr bwMode="auto">
              <a:xfrm>
                <a:off x="1972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5" name="Oval 5519"/>
              <p:cNvSpPr>
                <a:spLocks noChangeArrowheads="1"/>
              </p:cNvSpPr>
              <p:nvPr/>
            </p:nvSpPr>
            <p:spPr bwMode="auto">
              <a:xfrm>
                <a:off x="1948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6" name="Oval 5520"/>
              <p:cNvSpPr>
                <a:spLocks noChangeArrowheads="1"/>
              </p:cNvSpPr>
              <p:nvPr/>
            </p:nvSpPr>
            <p:spPr bwMode="auto">
              <a:xfrm>
                <a:off x="155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7" name="Oval 5521"/>
              <p:cNvSpPr>
                <a:spLocks noChangeArrowheads="1"/>
              </p:cNvSpPr>
              <p:nvPr/>
            </p:nvSpPr>
            <p:spPr bwMode="auto">
              <a:xfrm>
                <a:off x="1498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8" name="Oval 5522"/>
              <p:cNvSpPr>
                <a:spLocks noChangeArrowheads="1"/>
              </p:cNvSpPr>
              <p:nvPr/>
            </p:nvSpPr>
            <p:spPr bwMode="auto">
              <a:xfrm>
                <a:off x="158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9" name="Oval 5523"/>
              <p:cNvSpPr>
                <a:spLocks noChangeArrowheads="1"/>
              </p:cNvSpPr>
              <p:nvPr/>
            </p:nvSpPr>
            <p:spPr bwMode="auto">
              <a:xfrm>
                <a:off x="153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0" name="Oval 5524"/>
              <p:cNvSpPr>
                <a:spLocks noChangeArrowheads="1"/>
              </p:cNvSpPr>
              <p:nvPr/>
            </p:nvSpPr>
            <p:spPr bwMode="auto">
              <a:xfrm>
                <a:off x="1400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1" name="Oval 5525"/>
              <p:cNvSpPr>
                <a:spLocks noChangeArrowheads="1"/>
              </p:cNvSpPr>
              <p:nvPr/>
            </p:nvSpPr>
            <p:spPr bwMode="auto">
              <a:xfrm>
                <a:off x="1386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2" name="Oval 5526"/>
              <p:cNvSpPr>
                <a:spLocks noChangeArrowheads="1"/>
              </p:cNvSpPr>
              <p:nvPr/>
            </p:nvSpPr>
            <p:spPr bwMode="auto">
              <a:xfrm>
                <a:off x="1431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3" name="Oval 5527"/>
              <p:cNvSpPr>
                <a:spLocks noChangeArrowheads="1"/>
              </p:cNvSpPr>
              <p:nvPr/>
            </p:nvSpPr>
            <p:spPr bwMode="auto">
              <a:xfrm>
                <a:off x="2859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4" name="Oval 5528"/>
              <p:cNvSpPr>
                <a:spLocks noChangeArrowheads="1"/>
              </p:cNvSpPr>
              <p:nvPr/>
            </p:nvSpPr>
            <p:spPr bwMode="auto">
              <a:xfrm>
                <a:off x="1896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5" name="Oval 5529"/>
              <p:cNvSpPr>
                <a:spLocks noChangeArrowheads="1"/>
              </p:cNvSpPr>
              <p:nvPr/>
            </p:nvSpPr>
            <p:spPr bwMode="auto">
              <a:xfrm>
                <a:off x="1595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6" name="Oval 5530"/>
              <p:cNvSpPr>
                <a:spLocks noChangeArrowheads="1"/>
              </p:cNvSpPr>
              <p:nvPr/>
            </p:nvSpPr>
            <p:spPr bwMode="auto">
              <a:xfrm>
                <a:off x="1096" y="19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7" name="Oval 5531"/>
              <p:cNvSpPr>
                <a:spLocks noChangeArrowheads="1"/>
              </p:cNvSpPr>
              <p:nvPr/>
            </p:nvSpPr>
            <p:spPr bwMode="auto">
              <a:xfrm>
                <a:off x="1700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8" name="Oval 5532"/>
              <p:cNvSpPr>
                <a:spLocks noChangeArrowheads="1"/>
              </p:cNvSpPr>
              <p:nvPr/>
            </p:nvSpPr>
            <p:spPr bwMode="auto">
              <a:xfrm>
                <a:off x="953" y="9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9" name="Oval 5533"/>
              <p:cNvSpPr>
                <a:spLocks noChangeArrowheads="1"/>
              </p:cNvSpPr>
              <p:nvPr/>
            </p:nvSpPr>
            <p:spPr bwMode="auto">
              <a:xfrm>
                <a:off x="981" y="21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0" name="Oval 5534"/>
              <p:cNvSpPr>
                <a:spLocks noChangeArrowheads="1"/>
              </p:cNvSpPr>
              <p:nvPr/>
            </p:nvSpPr>
            <p:spPr bwMode="auto">
              <a:xfrm>
                <a:off x="1100" y="19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1" name="Oval 5535"/>
              <p:cNvSpPr>
                <a:spLocks noChangeArrowheads="1"/>
              </p:cNvSpPr>
              <p:nvPr/>
            </p:nvSpPr>
            <p:spPr bwMode="auto">
              <a:xfrm>
                <a:off x="904" y="257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2" name="Oval 5536"/>
              <p:cNvSpPr>
                <a:spLocks noChangeArrowheads="1"/>
              </p:cNvSpPr>
              <p:nvPr/>
            </p:nvSpPr>
            <p:spPr bwMode="auto">
              <a:xfrm>
                <a:off x="1054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3" name="Oval 5537"/>
              <p:cNvSpPr>
                <a:spLocks noChangeArrowheads="1"/>
              </p:cNvSpPr>
              <p:nvPr/>
            </p:nvSpPr>
            <p:spPr bwMode="auto">
              <a:xfrm>
                <a:off x="1253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4" name="Oval 5538"/>
              <p:cNvSpPr>
                <a:spLocks noChangeArrowheads="1"/>
              </p:cNvSpPr>
              <p:nvPr/>
            </p:nvSpPr>
            <p:spPr bwMode="auto">
              <a:xfrm>
                <a:off x="887" y="21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5" name="Oval 5539"/>
              <p:cNvSpPr>
                <a:spLocks noChangeArrowheads="1"/>
              </p:cNvSpPr>
              <p:nvPr/>
            </p:nvSpPr>
            <p:spPr bwMode="auto">
              <a:xfrm>
                <a:off x="2035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6" name="Oval 5540"/>
              <p:cNvSpPr>
                <a:spLocks noChangeArrowheads="1"/>
              </p:cNvSpPr>
              <p:nvPr/>
            </p:nvSpPr>
            <p:spPr bwMode="auto">
              <a:xfrm>
                <a:off x="918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7" name="Oval 5541"/>
              <p:cNvSpPr>
                <a:spLocks noChangeArrowheads="1"/>
              </p:cNvSpPr>
              <p:nvPr/>
            </p:nvSpPr>
            <p:spPr bwMode="auto">
              <a:xfrm>
                <a:off x="1093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8" name="Oval 5542"/>
              <p:cNvSpPr>
                <a:spLocks noChangeArrowheads="1"/>
              </p:cNvSpPr>
              <p:nvPr/>
            </p:nvSpPr>
            <p:spPr bwMode="auto">
              <a:xfrm>
                <a:off x="1243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9" name="Oval 5543"/>
              <p:cNvSpPr>
                <a:spLocks noChangeArrowheads="1"/>
              </p:cNvSpPr>
              <p:nvPr/>
            </p:nvSpPr>
            <p:spPr bwMode="auto">
              <a:xfrm>
                <a:off x="1030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0" name="Oval 5544"/>
              <p:cNvSpPr>
                <a:spLocks noChangeArrowheads="1"/>
              </p:cNvSpPr>
              <p:nvPr/>
            </p:nvSpPr>
            <p:spPr bwMode="auto">
              <a:xfrm>
                <a:off x="2122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1" name="Oval 5545"/>
              <p:cNvSpPr>
                <a:spLocks noChangeArrowheads="1"/>
              </p:cNvSpPr>
              <p:nvPr/>
            </p:nvSpPr>
            <p:spPr bwMode="auto">
              <a:xfrm>
                <a:off x="1260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2" name="Oval 5546"/>
              <p:cNvSpPr>
                <a:spLocks noChangeArrowheads="1"/>
              </p:cNvSpPr>
              <p:nvPr/>
            </p:nvSpPr>
            <p:spPr bwMode="auto">
              <a:xfrm>
                <a:off x="1578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3" name="Oval 5547"/>
              <p:cNvSpPr>
                <a:spLocks noChangeArrowheads="1"/>
              </p:cNvSpPr>
              <p:nvPr/>
            </p:nvSpPr>
            <p:spPr bwMode="auto">
              <a:xfrm>
                <a:off x="1100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4" name="Oval 5548"/>
              <p:cNvSpPr>
                <a:spLocks noChangeArrowheads="1"/>
              </p:cNvSpPr>
              <p:nvPr/>
            </p:nvSpPr>
            <p:spPr bwMode="auto">
              <a:xfrm>
                <a:off x="1634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5" name="Oval 5549"/>
              <p:cNvSpPr>
                <a:spLocks noChangeArrowheads="1"/>
              </p:cNvSpPr>
              <p:nvPr/>
            </p:nvSpPr>
            <p:spPr bwMode="auto">
              <a:xfrm>
                <a:off x="2384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6" name="Oval 5550"/>
              <p:cNvSpPr>
                <a:spLocks noChangeArrowheads="1"/>
              </p:cNvSpPr>
              <p:nvPr/>
            </p:nvSpPr>
            <p:spPr bwMode="auto">
              <a:xfrm>
                <a:off x="744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7" name="Oval 5551"/>
              <p:cNvSpPr>
                <a:spLocks noChangeArrowheads="1"/>
              </p:cNvSpPr>
              <p:nvPr/>
            </p:nvSpPr>
            <p:spPr bwMode="auto">
              <a:xfrm>
                <a:off x="1662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8" name="Oval 5552"/>
              <p:cNvSpPr>
                <a:spLocks noChangeArrowheads="1"/>
              </p:cNvSpPr>
              <p:nvPr/>
            </p:nvSpPr>
            <p:spPr bwMode="auto">
              <a:xfrm>
                <a:off x="890" y="20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9" name="Oval 5553"/>
              <p:cNvSpPr>
                <a:spLocks noChangeArrowheads="1"/>
              </p:cNvSpPr>
              <p:nvPr/>
            </p:nvSpPr>
            <p:spPr bwMode="auto">
              <a:xfrm>
                <a:off x="1131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0" name="Oval 5554"/>
              <p:cNvSpPr>
                <a:spLocks noChangeArrowheads="1"/>
              </p:cNvSpPr>
              <p:nvPr/>
            </p:nvSpPr>
            <p:spPr bwMode="auto">
              <a:xfrm>
                <a:off x="3250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1" name="Oval 5555"/>
              <p:cNvSpPr>
                <a:spLocks noChangeArrowheads="1"/>
              </p:cNvSpPr>
              <p:nvPr/>
            </p:nvSpPr>
            <p:spPr bwMode="auto">
              <a:xfrm>
                <a:off x="799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2" name="Oval 5556"/>
              <p:cNvSpPr>
                <a:spLocks noChangeArrowheads="1"/>
              </p:cNvSpPr>
              <p:nvPr/>
            </p:nvSpPr>
            <p:spPr bwMode="auto">
              <a:xfrm>
                <a:off x="268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3" name="Oval 5557"/>
              <p:cNvSpPr>
                <a:spLocks noChangeArrowheads="1"/>
              </p:cNvSpPr>
              <p:nvPr/>
            </p:nvSpPr>
            <p:spPr bwMode="auto">
              <a:xfrm>
                <a:off x="120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4" name="Oval 5558"/>
              <p:cNvSpPr>
                <a:spLocks noChangeArrowheads="1"/>
              </p:cNvSpPr>
              <p:nvPr/>
            </p:nvSpPr>
            <p:spPr bwMode="auto">
              <a:xfrm>
                <a:off x="1086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5" name="Oval 5559"/>
              <p:cNvSpPr>
                <a:spLocks noChangeArrowheads="1"/>
              </p:cNvSpPr>
              <p:nvPr/>
            </p:nvSpPr>
            <p:spPr bwMode="auto">
              <a:xfrm>
                <a:off x="970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6" name="Oval 5560"/>
              <p:cNvSpPr>
                <a:spLocks noChangeArrowheads="1"/>
              </p:cNvSpPr>
              <p:nvPr/>
            </p:nvSpPr>
            <p:spPr bwMode="auto">
              <a:xfrm>
                <a:off x="1306" y="29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7" name="Oval 5561"/>
              <p:cNvSpPr>
                <a:spLocks noChangeArrowheads="1"/>
              </p:cNvSpPr>
              <p:nvPr/>
            </p:nvSpPr>
            <p:spPr bwMode="auto">
              <a:xfrm>
                <a:off x="1822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8" name="Oval 5562"/>
              <p:cNvSpPr>
                <a:spLocks noChangeArrowheads="1"/>
              </p:cNvSpPr>
              <p:nvPr/>
            </p:nvSpPr>
            <p:spPr bwMode="auto">
              <a:xfrm>
                <a:off x="2262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9" name="Oval 5563"/>
              <p:cNvSpPr>
                <a:spLocks noChangeArrowheads="1"/>
              </p:cNvSpPr>
              <p:nvPr/>
            </p:nvSpPr>
            <p:spPr bwMode="auto">
              <a:xfrm>
                <a:off x="1288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0" name="Oval 5564"/>
              <p:cNvSpPr>
                <a:spLocks noChangeArrowheads="1"/>
              </p:cNvSpPr>
              <p:nvPr/>
            </p:nvSpPr>
            <p:spPr bwMode="auto">
              <a:xfrm>
                <a:off x="2545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1" name="Oval 5565"/>
              <p:cNvSpPr>
                <a:spLocks noChangeArrowheads="1"/>
              </p:cNvSpPr>
              <p:nvPr/>
            </p:nvSpPr>
            <p:spPr bwMode="auto">
              <a:xfrm>
                <a:off x="1128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2" name="Oval 5566"/>
              <p:cNvSpPr>
                <a:spLocks noChangeArrowheads="1"/>
              </p:cNvSpPr>
              <p:nvPr/>
            </p:nvSpPr>
            <p:spPr bwMode="auto">
              <a:xfrm>
                <a:off x="1581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3" name="Oval 5567"/>
              <p:cNvSpPr>
                <a:spLocks noChangeArrowheads="1"/>
              </p:cNvSpPr>
              <p:nvPr/>
            </p:nvSpPr>
            <p:spPr bwMode="auto">
              <a:xfrm>
                <a:off x="950" y="257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4" name="Oval 5568"/>
              <p:cNvSpPr>
                <a:spLocks noChangeArrowheads="1"/>
              </p:cNvSpPr>
              <p:nvPr/>
            </p:nvSpPr>
            <p:spPr bwMode="auto">
              <a:xfrm>
                <a:off x="180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5" name="Oval 5569"/>
              <p:cNvSpPr>
                <a:spLocks noChangeArrowheads="1"/>
              </p:cNvSpPr>
              <p:nvPr/>
            </p:nvSpPr>
            <p:spPr bwMode="auto">
              <a:xfrm>
                <a:off x="169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6" name="Oval 5570"/>
              <p:cNvSpPr>
                <a:spLocks noChangeArrowheads="1"/>
              </p:cNvSpPr>
              <p:nvPr/>
            </p:nvSpPr>
            <p:spPr bwMode="auto">
              <a:xfrm>
                <a:off x="2070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7" name="Oval 5571"/>
              <p:cNvSpPr>
                <a:spLocks noChangeArrowheads="1"/>
              </p:cNvSpPr>
              <p:nvPr/>
            </p:nvSpPr>
            <p:spPr bwMode="auto">
              <a:xfrm>
                <a:off x="235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8" name="Oval 5572"/>
              <p:cNvSpPr>
                <a:spLocks noChangeArrowheads="1"/>
              </p:cNvSpPr>
              <p:nvPr/>
            </p:nvSpPr>
            <p:spPr bwMode="auto">
              <a:xfrm>
                <a:off x="1826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9" name="Oval 5573"/>
              <p:cNvSpPr>
                <a:spLocks noChangeArrowheads="1"/>
              </p:cNvSpPr>
              <p:nvPr/>
            </p:nvSpPr>
            <p:spPr bwMode="auto">
              <a:xfrm>
                <a:off x="112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0" name="Oval 5574"/>
              <p:cNvSpPr>
                <a:spLocks noChangeArrowheads="1"/>
              </p:cNvSpPr>
              <p:nvPr/>
            </p:nvSpPr>
            <p:spPr bwMode="auto">
              <a:xfrm>
                <a:off x="1875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1" name="Oval 5575"/>
              <p:cNvSpPr>
                <a:spLocks noChangeArrowheads="1"/>
              </p:cNvSpPr>
              <p:nvPr/>
            </p:nvSpPr>
            <p:spPr bwMode="auto">
              <a:xfrm>
                <a:off x="1347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" name="Oval 5576"/>
              <p:cNvSpPr>
                <a:spLocks noChangeArrowheads="1"/>
              </p:cNvSpPr>
              <p:nvPr/>
            </p:nvSpPr>
            <p:spPr bwMode="auto">
              <a:xfrm>
                <a:off x="1201" y="24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3" name="Oval 5577"/>
              <p:cNvSpPr>
                <a:spLocks noChangeArrowheads="1"/>
              </p:cNvSpPr>
              <p:nvPr/>
            </p:nvSpPr>
            <p:spPr bwMode="auto">
              <a:xfrm>
                <a:off x="1868" y="34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4" name="Oval 5578"/>
              <p:cNvSpPr>
                <a:spLocks noChangeArrowheads="1"/>
              </p:cNvSpPr>
              <p:nvPr/>
            </p:nvSpPr>
            <p:spPr bwMode="auto">
              <a:xfrm>
                <a:off x="112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5" name="Oval 5579"/>
              <p:cNvSpPr>
                <a:spLocks noChangeArrowheads="1"/>
              </p:cNvSpPr>
              <p:nvPr/>
            </p:nvSpPr>
            <p:spPr bwMode="auto">
              <a:xfrm>
                <a:off x="2269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6" name="Oval 5580"/>
              <p:cNvSpPr>
                <a:spLocks noChangeArrowheads="1"/>
              </p:cNvSpPr>
              <p:nvPr/>
            </p:nvSpPr>
            <p:spPr bwMode="auto">
              <a:xfrm>
                <a:off x="3107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7" name="Oval 5581"/>
              <p:cNvSpPr>
                <a:spLocks noChangeArrowheads="1"/>
              </p:cNvSpPr>
              <p:nvPr/>
            </p:nvSpPr>
            <p:spPr bwMode="auto">
              <a:xfrm>
                <a:off x="306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8" name="Oval 5582"/>
              <p:cNvSpPr>
                <a:spLocks noChangeArrowheads="1"/>
              </p:cNvSpPr>
              <p:nvPr/>
            </p:nvSpPr>
            <p:spPr bwMode="auto">
              <a:xfrm>
                <a:off x="278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9" name="Oval 5583"/>
              <p:cNvSpPr>
                <a:spLocks noChangeArrowheads="1"/>
              </p:cNvSpPr>
              <p:nvPr/>
            </p:nvSpPr>
            <p:spPr bwMode="auto">
              <a:xfrm>
                <a:off x="1812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0" name="Oval 5584"/>
              <p:cNvSpPr>
                <a:spLocks noChangeArrowheads="1"/>
              </p:cNvSpPr>
              <p:nvPr/>
            </p:nvSpPr>
            <p:spPr bwMode="auto">
              <a:xfrm>
                <a:off x="977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1" name="Oval 5585"/>
              <p:cNvSpPr>
                <a:spLocks noChangeArrowheads="1"/>
              </p:cNvSpPr>
              <p:nvPr/>
            </p:nvSpPr>
            <p:spPr bwMode="auto">
              <a:xfrm>
                <a:off x="1801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2" name="Oval 5586"/>
              <p:cNvSpPr>
                <a:spLocks noChangeArrowheads="1"/>
              </p:cNvSpPr>
              <p:nvPr/>
            </p:nvSpPr>
            <p:spPr bwMode="auto">
              <a:xfrm>
                <a:off x="911" y="25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3" name="Oval 5587"/>
              <p:cNvSpPr>
                <a:spLocks noChangeArrowheads="1"/>
              </p:cNvSpPr>
              <p:nvPr/>
            </p:nvSpPr>
            <p:spPr bwMode="auto">
              <a:xfrm>
                <a:off x="1166" y="28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4" name="Oval 5588"/>
              <p:cNvSpPr>
                <a:spLocks noChangeArrowheads="1"/>
              </p:cNvSpPr>
              <p:nvPr/>
            </p:nvSpPr>
            <p:spPr bwMode="auto">
              <a:xfrm>
                <a:off x="1183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5" name="Oval 5589"/>
              <p:cNvSpPr>
                <a:spLocks noChangeArrowheads="1"/>
              </p:cNvSpPr>
              <p:nvPr/>
            </p:nvSpPr>
            <p:spPr bwMode="auto">
              <a:xfrm>
                <a:off x="775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6" name="Oval 5590"/>
              <p:cNvSpPr>
                <a:spLocks noChangeArrowheads="1"/>
              </p:cNvSpPr>
              <p:nvPr/>
            </p:nvSpPr>
            <p:spPr bwMode="auto">
              <a:xfrm>
                <a:off x="1169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7" name="Oval 5591"/>
              <p:cNvSpPr>
                <a:spLocks noChangeArrowheads="1"/>
              </p:cNvSpPr>
              <p:nvPr/>
            </p:nvSpPr>
            <p:spPr bwMode="auto">
              <a:xfrm>
                <a:off x="2112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8" name="Oval 5592"/>
              <p:cNvSpPr>
                <a:spLocks noChangeArrowheads="1"/>
              </p:cNvSpPr>
              <p:nvPr/>
            </p:nvSpPr>
            <p:spPr bwMode="auto">
              <a:xfrm>
                <a:off x="120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9" name="Oval 5593"/>
              <p:cNvSpPr>
                <a:spLocks noChangeArrowheads="1"/>
              </p:cNvSpPr>
              <p:nvPr/>
            </p:nvSpPr>
            <p:spPr bwMode="auto">
              <a:xfrm>
                <a:off x="1773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0" name="Oval 5594"/>
              <p:cNvSpPr>
                <a:spLocks noChangeArrowheads="1"/>
              </p:cNvSpPr>
              <p:nvPr/>
            </p:nvSpPr>
            <p:spPr bwMode="auto">
              <a:xfrm>
                <a:off x="1745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1" name="Oval 5595"/>
              <p:cNvSpPr>
                <a:spLocks noChangeArrowheads="1"/>
              </p:cNvSpPr>
              <p:nvPr/>
            </p:nvSpPr>
            <p:spPr bwMode="auto">
              <a:xfrm>
                <a:off x="925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2" name="Oval 5596"/>
              <p:cNvSpPr>
                <a:spLocks noChangeArrowheads="1"/>
              </p:cNvSpPr>
              <p:nvPr/>
            </p:nvSpPr>
            <p:spPr bwMode="auto">
              <a:xfrm>
                <a:off x="119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" name="Oval 5597"/>
              <p:cNvSpPr>
                <a:spLocks noChangeArrowheads="1"/>
              </p:cNvSpPr>
              <p:nvPr/>
            </p:nvSpPr>
            <p:spPr bwMode="auto">
              <a:xfrm>
                <a:off x="2346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4" name="Oval 5598"/>
              <p:cNvSpPr>
                <a:spLocks noChangeArrowheads="1"/>
              </p:cNvSpPr>
              <p:nvPr/>
            </p:nvSpPr>
            <p:spPr bwMode="auto">
              <a:xfrm>
                <a:off x="1456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5" name="Oval 5599"/>
              <p:cNvSpPr>
                <a:spLocks noChangeArrowheads="1"/>
              </p:cNvSpPr>
              <p:nvPr/>
            </p:nvSpPr>
            <p:spPr bwMode="auto">
              <a:xfrm>
                <a:off x="1766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6" name="Oval 5600"/>
              <p:cNvSpPr>
                <a:spLocks noChangeArrowheads="1"/>
              </p:cNvSpPr>
              <p:nvPr/>
            </p:nvSpPr>
            <p:spPr bwMode="auto">
              <a:xfrm>
                <a:off x="1086" y="22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7" name="Oval 5601"/>
              <p:cNvSpPr>
                <a:spLocks noChangeArrowheads="1"/>
              </p:cNvSpPr>
              <p:nvPr/>
            </p:nvSpPr>
            <p:spPr bwMode="auto">
              <a:xfrm>
                <a:off x="1889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8" name="Oval 5602"/>
              <p:cNvSpPr>
                <a:spLocks noChangeArrowheads="1"/>
              </p:cNvSpPr>
              <p:nvPr/>
            </p:nvSpPr>
            <p:spPr bwMode="auto">
              <a:xfrm>
                <a:off x="1093" y="22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9" name="Oval 5603"/>
              <p:cNvSpPr>
                <a:spLocks noChangeArrowheads="1"/>
              </p:cNvSpPr>
              <p:nvPr/>
            </p:nvSpPr>
            <p:spPr bwMode="auto">
              <a:xfrm>
                <a:off x="1285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0" name="Oval 5604"/>
              <p:cNvSpPr>
                <a:spLocks noChangeArrowheads="1"/>
              </p:cNvSpPr>
              <p:nvPr/>
            </p:nvSpPr>
            <p:spPr bwMode="auto">
              <a:xfrm>
                <a:off x="1396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1" name="Oval 5605"/>
              <p:cNvSpPr>
                <a:spLocks noChangeArrowheads="1"/>
              </p:cNvSpPr>
              <p:nvPr/>
            </p:nvSpPr>
            <p:spPr bwMode="auto">
              <a:xfrm>
                <a:off x="182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2" name="Oval 5606"/>
              <p:cNvSpPr>
                <a:spLocks noChangeArrowheads="1"/>
              </p:cNvSpPr>
              <p:nvPr/>
            </p:nvSpPr>
            <p:spPr bwMode="auto">
              <a:xfrm>
                <a:off x="1424" y="26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3" name="Oval 5607"/>
              <p:cNvSpPr>
                <a:spLocks noChangeArrowheads="1"/>
              </p:cNvSpPr>
              <p:nvPr/>
            </p:nvSpPr>
            <p:spPr bwMode="auto">
              <a:xfrm>
                <a:off x="1051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4" name="Oval 5608"/>
              <p:cNvSpPr>
                <a:spLocks noChangeArrowheads="1"/>
              </p:cNvSpPr>
              <p:nvPr/>
            </p:nvSpPr>
            <p:spPr bwMode="auto">
              <a:xfrm>
                <a:off x="998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5" name="Oval 5609"/>
              <p:cNvSpPr>
                <a:spLocks noChangeArrowheads="1"/>
              </p:cNvSpPr>
              <p:nvPr/>
            </p:nvSpPr>
            <p:spPr bwMode="auto">
              <a:xfrm>
                <a:off x="1833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6" name="Oval 5610"/>
              <p:cNvSpPr>
                <a:spLocks noChangeArrowheads="1"/>
              </p:cNvSpPr>
              <p:nvPr/>
            </p:nvSpPr>
            <p:spPr bwMode="auto">
              <a:xfrm>
                <a:off x="1536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7" name="Oval 5611"/>
              <p:cNvSpPr>
                <a:spLocks noChangeArrowheads="1"/>
              </p:cNvSpPr>
              <p:nvPr/>
            </p:nvSpPr>
            <p:spPr bwMode="auto">
              <a:xfrm>
                <a:off x="1030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8" name="Oval 5612"/>
              <p:cNvSpPr>
                <a:spLocks noChangeArrowheads="1"/>
              </p:cNvSpPr>
              <p:nvPr/>
            </p:nvSpPr>
            <p:spPr bwMode="auto">
              <a:xfrm>
                <a:off x="932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9" name="Oval 5613"/>
              <p:cNvSpPr>
                <a:spLocks noChangeArrowheads="1"/>
              </p:cNvSpPr>
              <p:nvPr/>
            </p:nvSpPr>
            <p:spPr bwMode="auto">
              <a:xfrm>
                <a:off x="866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0" name="Oval 5614"/>
              <p:cNvSpPr>
                <a:spLocks noChangeArrowheads="1"/>
              </p:cNvSpPr>
              <p:nvPr/>
            </p:nvSpPr>
            <p:spPr bwMode="auto">
              <a:xfrm>
                <a:off x="925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1" name="Oval 5615"/>
              <p:cNvSpPr>
                <a:spLocks noChangeArrowheads="1"/>
              </p:cNvSpPr>
              <p:nvPr/>
            </p:nvSpPr>
            <p:spPr bwMode="auto">
              <a:xfrm>
                <a:off x="1121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2" name="Oval 5616"/>
              <p:cNvSpPr>
                <a:spLocks noChangeArrowheads="1"/>
              </p:cNvSpPr>
              <p:nvPr/>
            </p:nvSpPr>
            <p:spPr bwMode="auto">
              <a:xfrm>
                <a:off x="897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3" name="Oval 5617"/>
              <p:cNvSpPr>
                <a:spLocks noChangeArrowheads="1"/>
              </p:cNvSpPr>
              <p:nvPr/>
            </p:nvSpPr>
            <p:spPr bwMode="auto">
              <a:xfrm>
                <a:off x="880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4" name="Oval 5618"/>
              <p:cNvSpPr>
                <a:spLocks noChangeArrowheads="1"/>
              </p:cNvSpPr>
              <p:nvPr/>
            </p:nvSpPr>
            <p:spPr bwMode="auto">
              <a:xfrm>
                <a:off x="258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5" name="Oval 5619"/>
              <p:cNvSpPr>
                <a:spLocks noChangeArrowheads="1"/>
              </p:cNvSpPr>
              <p:nvPr/>
            </p:nvSpPr>
            <p:spPr bwMode="auto">
              <a:xfrm>
                <a:off x="116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6" name="Oval 5620"/>
              <p:cNvSpPr>
                <a:spLocks noChangeArrowheads="1"/>
              </p:cNvSpPr>
              <p:nvPr/>
            </p:nvSpPr>
            <p:spPr bwMode="auto">
              <a:xfrm>
                <a:off x="1519" y="311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7" name="Oval 5621"/>
              <p:cNvSpPr>
                <a:spLocks noChangeArrowheads="1"/>
              </p:cNvSpPr>
              <p:nvPr/>
            </p:nvSpPr>
            <p:spPr bwMode="auto">
              <a:xfrm>
                <a:off x="1075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8" name="Oval 5622"/>
              <p:cNvSpPr>
                <a:spLocks noChangeArrowheads="1"/>
              </p:cNvSpPr>
              <p:nvPr/>
            </p:nvSpPr>
            <p:spPr bwMode="auto">
              <a:xfrm>
                <a:off x="1327" y="314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9" name="Oval 5623"/>
              <p:cNvSpPr>
                <a:spLocks noChangeArrowheads="1"/>
              </p:cNvSpPr>
              <p:nvPr/>
            </p:nvSpPr>
            <p:spPr bwMode="auto">
              <a:xfrm>
                <a:off x="92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0" name="Oval 5624"/>
              <p:cNvSpPr>
                <a:spLocks noChangeArrowheads="1"/>
              </p:cNvSpPr>
              <p:nvPr/>
            </p:nvSpPr>
            <p:spPr bwMode="auto">
              <a:xfrm>
                <a:off x="91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1" name="Oval 5625"/>
              <p:cNvSpPr>
                <a:spLocks noChangeArrowheads="1"/>
              </p:cNvSpPr>
              <p:nvPr/>
            </p:nvSpPr>
            <p:spPr bwMode="auto">
              <a:xfrm>
                <a:off x="1142" y="2789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2" name="Oval 5626"/>
              <p:cNvSpPr>
                <a:spLocks noChangeArrowheads="1"/>
              </p:cNvSpPr>
              <p:nvPr/>
            </p:nvSpPr>
            <p:spPr bwMode="auto">
              <a:xfrm>
                <a:off x="2095" y="338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3" name="Oval 5627"/>
              <p:cNvSpPr>
                <a:spLocks noChangeArrowheads="1"/>
              </p:cNvSpPr>
              <p:nvPr/>
            </p:nvSpPr>
            <p:spPr bwMode="auto">
              <a:xfrm>
                <a:off x="1047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4" name="Oval 5628"/>
              <p:cNvSpPr>
                <a:spLocks noChangeArrowheads="1"/>
              </p:cNvSpPr>
              <p:nvPr/>
            </p:nvSpPr>
            <p:spPr bwMode="auto">
              <a:xfrm>
                <a:off x="883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5" name="Oval 5629"/>
              <p:cNvSpPr>
                <a:spLocks noChangeArrowheads="1"/>
              </p:cNvSpPr>
              <p:nvPr/>
            </p:nvSpPr>
            <p:spPr bwMode="auto">
              <a:xfrm>
                <a:off x="1155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6" name="Oval 5630"/>
              <p:cNvSpPr>
                <a:spLocks noChangeArrowheads="1"/>
              </p:cNvSpPr>
              <p:nvPr/>
            </p:nvSpPr>
            <p:spPr bwMode="auto">
              <a:xfrm>
                <a:off x="1728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7" name="Oval 5631"/>
              <p:cNvSpPr>
                <a:spLocks noChangeArrowheads="1"/>
              </p:cNvSpPr>
              <p:nvPr/>
            </p:nvSpPr>
            <p:spPr bwMode="auto">
              <a:xfrm>
                <a:off x="1100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8" name="Oval 5632"/>
              <p:cNvSpPr>
                <a:spLocks noChangeArrowheads="1"/>
              </p:cNvSpPr>
              <p:nvPr/>
            </p:nvSpPr>
            <p:spPr bwMode="auto">
              <a:xfrm>
                <a:off x="115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9" name="Oval 5633"/>
              <p:cNvSpPr>
                <a:spLocks noChangeArrowheads="1"/>
              </p:cNvSpPr>
              <p:nvPr/>
            </p:nvSpPr>
            <p:spPr bwMode="auto">
              <a:xfrm>
                <a:off x="908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0" name="Oval 5634"/>
              <p:cNvSpPr>
                <a:spLocks noChangeArrowheads="1"/>
              </p:cNvSpPr>
              <p:nvPr/>
            </p:nvSpPr>
            <p:spPr bwMode="auto">
              <a:xfrm>
                <a:off x="119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1" name="Oval 5635"/>
              <p:cNvSpPr>
                <a:spLocks noChangeArrowheads="1"/>
              </p:cNvSpPr>
              <p:nvPr/>
            </p:nvSpPr>
            <p:spPr bwMode="auto">
              <a:xfrm>
                <a:off x="803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2" name="Oval 5636"/>
              <p:cNvSpPr>
                <a:spLocks noChangeArrowheads="1"/>
              </p:cNvSpPr>
              <p:nvPr/>
            </p:nvSpPr>
            <p:spPr bwMode="auto">
              <a:xfrm>
                <a:off x="1389" y="35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3" name="Oval 5637"/>
              <p:cNvSpPr>
                <a:spLocks noChangeArrowheads="1"/>
              </p:cNvSpPr>
              <p:nvPr/>
            </p:nvSpPr>
            <p:spPr bwMode="auto">
              <a:xfrm>
                <a:off x="1044" y="34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4" name="Oval 5638"/>
              <p:cNvSpPr>
                <a:spLocks noChangeArrowheads="1"/>
              </p:cNvSpPr>
              <p:nvPr/>
            </p:nvSpPr>
            <p:spPr bwMode="auto">
              <a:xfrm>
                <a:off x="1096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5" name="Oval 5639"/>
              <p:cNvSpPr>
                <a:spLocks noChangeArrowheads="1"/>
              </p:cNvSpPr>
              <p:nvPr/>
            </p:nvSpPr>
            <p:spPr bwMode="auto">
              <a:xfrm>
                <a:off x="1023" y="25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6" name="Oval 5640"/>
              <p:cNvSpPr>
                <a:spLocks noChangeArrowheads="1"/>
              </p:cNvSpPr>
              <p:nvPr/>
            </p:nvSpPr>
            <p:spPr bwMode="auto">
              <a:xfrm>
                <a:off x="855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7" name="Oval 5641"/>
              <p:cNvSpPr>
                <a:spLocks noChangeArrowheads="1"/>
              </p:cNvSpPr>
              <p:nvPr/>
            </p:nvSpPr>
            <p:spPr bwMode="auto">
              <a:xfrm>
                <a:off x="1012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8" name="Oval 5642"/>
              <p:cNvSpPr>
                <a:spLocks noChangeArrowheads="1"/>
              </p:cNvSpPr>
              <p:nvPr/>
            </p:nvSpPr>
            <p:spPr bwMode="auto">
              <a:xfrm>
                <a:off x="981" y="27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9" name="Oval 5643"/>
              <p:cNvSpPr>
                <a:spLocks noChangeArrowheads="1"/>
              </p:cNvSpPr>
              <p:nvPr/>
            </p:nvSpPr>
            <p:spPr bwMode="auto">
              <a:xfrm>
                <a:off x="1009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0" name="Oval 5644"/>
              <p:cNvSpPr>
                <a:spLocks noChangeArrowheads="1"/>
              </p:cNvSpPr>
              <p:nvPr/>
            </p:nvSpPr>
            <p:spPr bwMode="auto">
              <a:xfrm>
                <a:off x="970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1" name="Oval 5645"/>
              <p:cNvSpPr>
                <a:spLocks noChangeArrowheads="1"/>
              </p:cNvSpPr>
              <p:nvPr/>
            </p:nvSpPr>
            <p:spPr bwMode="auto">
              <a:xfrm>
                <a:off x="876" y="19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2" name="Oval 5646"/>
              <p:cNvSpPr>
                <a:spLocks noChangeArrowheads="1"/>
              </p:cNvSpPr>
              <p:nvPr/>
            </p:nvSpPr>
            <p:spPr bwMode="auto">
              <a:xfrm>
                <a:off x="1047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3" name="Oval 5647"/>
              <p:cNvSpPr>
                <a:spLocks noChangeArrowheads="1"/>
              </p:cNvSpPr>
              <p:nvPr/>
            </p:nvSpPr>
            <p:spPr bwMode="auto">
              <a:xfrm>
                <a:off x="974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4" name="Oval 5648"/>
              <p:cNvSpPr>
                <a:spLocks noChangeArrowheads="1"/>
              </p:cNvSpPr>
              <p:nvPr/>
            </p:nvSpPr>
            <p:spPr bwMode="auto">
              <a:xfrm>
                <a:off x="1009" y="27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5" name="Oval 5649"/>
              <p:cNvSpPr>
                <a:spLocks noChangeArrowheads="1"/>
              </p:cNvSpPr>
              <p:nvPr/>
            </p:nvSpPr>
            <p:spPr bwMode="auto">
              <a:xfrm>
                <a:off x="186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6" name="Oval 5650"/>
              <p:cNvSpPr>
                <a:spLocks noChangeArrowheads="1"/>
              </p:cNvSpPr>
              <p:nvPr/>
            </p:nvSpPr>
            <p:spPr bwMode="auto">
              <a:xfrm>
                <a:off x="1484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7" name="Oval 5651"/>
              <p:cNvSpPr>
                <a:spLocks noChangeArrowheads="1"/>
              </p:cNvSpPr>
              <p:nvPr/>
            </p:nvSpPr>
            <p:spPr bwMode="auto">
              <a:xfrm>
                <a:off x="1260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8" name="Oval 5652"/>
              <p:cNvSpPr>
                <a:spLocks noChangeArrowheads="1"/>
              </p:cNvSpPr>
              <p:nvPr/>
            </p:nvSpPr>
            <p:spPr bwMode="auto">
              <a:xfrm>
                <a:off x="1320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9" name="Oval 5653"/>
              <p:cNvSpPr>
                <a:spLocks noChangeArrowheads="1"/>
              </p:cNvSpPr>
              <p:nvPr/>
            </p:nvSpPr>
            <p:spPr bwMode="auto">
              <a:xfrm>
                <a:off x="116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0" name="Oval 5654"/>
              <p:cNvSpPr>
                <a:spLocks noChangeArrowheads="1"/>
              </p:cNvSpPr>
              <p:nvPr/>
            </p:nvSpPr>
            <p:spPr bwMode="auto">
              <a:xfrm>
                <a:off x="775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1" name="Oval 5655"/>
              <p:cNvSpPr>
                <a:spLocks noChangeArrowheads="1"/>
              </p:cNvSpPr>
              <p:nvPr/>
            </p:nvSpPr>
            <p:spPr bwMode="auto">
              <a:xfrm>
                <a:off x="1159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2" name="Oval 5656"/>
              <p:cNvSpPr>
                <a:spLocks noChangeArrowheads="1"/>
              </p:cNvSpPr>
              <p:nvPr/>
            </p:nvSpPr>
            <p:spPr bwMode="auto">
              <a:xfrm>
                <a:off x="102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3" name="Oval 5657"/>
              <p:cNvSpPr>
                <a:spLocks noChangeArrowheads="1"/>
              </p:cNvSpPr>
              <p:nvPr/>
            </p:nvSpPr>
            <p:spPr bwMode="auto">
              <a:xfrm>
                <a:off x="1072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4" name="Oval 5658"/>
              <p:cNvSpPr>
                <a:spLocks noChangeArrowheads="1"/>
              </p:cNvSpPr>
              <p:nvPr/>
            </p:nvSpPr>
            <p:spPr bwMode="auto">
              <a:xfrm>
                <a:off x="1033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5" name="Oval 5659"/>
              <p:cNvSpPr>
                <a:spLocks noChangeArrowheads="1"/>
              </p:cNvSpPr>
              <p:nvPr/>
            </p:nvSpPr>
            <p:spPr bwMode="auto">
              <a:xfrm>
                <a:off x="1222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6" name="Oval 5660"/>
              <p:cNvSpPr>
                <a:spLocks noChangeArrowheads="1"/>
              </p:cNvSpPr>
              <p:nvPr/>
            </p:nvSpPr>
            <p:spPr bwMode="auto">
              <a:xfrm>
                <a:off x="887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7" name="Oval 5661"/>
              <p:cNvSpPr>
                <a:spLocks noChangeArrowheads="1"/>
              </p:cNvSpPr>
              <p:nvPr/>
            </p:nvSpPr>
            <p:spPr bwMode="auto">
              <a:xfrm>
                <a:off x="845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8" name="Oval 5662"/>
              <p:cNvSpPr>
                <a:spLocks noChangeArrowheads="1"/>
              </p:cNvSpPr>
              <p:nvPr/>
            </p:nvSpPr>
            <p:spPr bwMode="auto">
              <a:xfrm>
                <a:off x="1393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9" name="Oval 5663"/>
              <p:cNvSpPr>
                <a:spLocks noChangeArrowheads="1"/>
              </p:cNvSpPr>
              <p:nvPr/>
            </p:nvSpPr>
            <p:spPr bwMode="auto">
              <a:xfrm>
                <a:off x="2175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0" name="Oval 5664"/>
              <p:cNvSpPr>
                <a:spLocks noChangeArrowheads="1"/>
              </p:cNvSpPr>
              <p:nvPr/>
            </p:nvSpPr>
            <p:spPr bwMode="auto">
              <a:xfrm>
                <a:off x="118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1" name="Oval 5665"/>
              <p:cNvSpPr>
                <a:spLocks noChangeArrowheads="1"/>
              </p:cNvSpPr>
              <p:nvPr/>
            </p:nvSpPr>
            <p:spPr bwMode="auto">
              <a:xfrm>
                <a:off x="2039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2" name="Oval 5666"/>
              <p:cNvSpPr>
                <a:spLocks noChangeArrowheads="1"/>
              </p:cNvSpPr>
              <p:nvPr/>
            </p:nvSpPr>
            <p:spPr bwMode="auto">
              <a:xfrm>
                <a:off x="1347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3" name="Oval 5667"/>
              <p:cNvSpPr>
                <a:spLocks noChangeArrowheads="1"/>
              </p:cNvSpPr>
              <p:nvPr/>
            </p:nvSpPr>
            <p:spPr bwMode="auto">
              <a:xfrm>
                <a:off x="2314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4" name="Oval 5668"/>
              <p:cNvSpPr>
                <a:spLocks noChangeArrowheads="1"/>
              </p:cNvSpPr>
              <p:nvPr/>
            </p:nvSpPr>
            <p:spPr bwMode="auto">
              <a:xfrm>
                <a:off x="253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5" name="Oval 5669"/>
              <p:cNvSpPr>
                <a:spLocks noChangeArrowheads="1"/>
              </p:cNvSpPr>
              <p:nvPr/>
            </p:nvSpPr>
            <p:spPr bwMode="auto">
              <a:xfrm>
                <a:off x="187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6" name="Oval 5670"/>
              <p:cNvSpPr>
                <a:spLocks noChangeArrowheads="1"/>
              </p:cNvSpPr>
              <p:nvPr/>
            </p:nvSpPr>
            <p:spPr bwMode="auto">
              <a:xfrm>
                <a:off x="3023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7" name="Oval 5671"/>
              <p:cNvSpPr>
                <a:spLocks noChangeArrowheads="1"/>
              </p:cNvSpPr>
              <p:nvPr/>
            </p:nvSpPr>
            <p:spPr bwMode="auto">
              <a:xfrm>
                <a:off x="210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8" name="Oval 5672"/>
              <p:cNvSpPr>
                <a:spLocks noChangeArrowheads="1"/>
              </p:cNvSpPr>
              <p:nvPr/>
            </p:nvSpPr>
            <p:spPr bwMode="auto">
              <a:xfrm>
                <a:off x="193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9" name="Oval 5673"/>
              <p:cNvSpPr>
                <a:spLocks noChangeArrowheads="1"/>
              </p:cNvSpPr>
              <p:nvPr/>
            </p:nvSpPr>
            <p:spPr bwMode="auto">
              <a:xfrm>
                <a:off x="1794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0" name="Oval 5674"/>
              <p:cNvSpPr>
                <a:spLocks noChangeArrowheads="1"/>
              </p:cNvSpPr>
              <p:nvPr/>
            </p:nvSpPr>
            <p:spPr bwMode="auto">
              <a:xfrm>
                <a:off x="150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1" name="Oval 5675"/>
              <p:cNvSpPr>
                <a:spLocks noChangeArrowheads="1"/>
              </p:cNvSpPr>
              <p:nvPr/>
            </p:nvSpPr>
            <p:spPr bwMode="auto">
              <a:xfrm>
                <a:off x="1082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2" name="Oval 5676"/>
              <p:cNvSpPr>
                <a:spLocks noChangeArrowheads="1"/>
              </p:cNvSpPr>
              <p:nvPr/>
            </p:nvSpPr>
            <p:spPr bwMode="auto">
              <a:xfrm>
                <a:off x="1131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3" name="Oval 5677"/>
              <p:cNvSpPr>
                <a:spLocks noChangeArrowheads="1"/>
              </p:cNvSpPr>
              <p:nvPr/>
            </p:nvSpPr>
            <p:spPr bwMode="auto">
              <a:xfrm>
                <a:off x="1208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4" name="Oval 5678"/>
              <p:cNvSpPr>
                <a:spLocks noChangeArrowheads="1"/>
              </p:cNvSpPr>
              <p:nvPr/>
            </p:nvSpPr>
            <p:spPr bwMode="auto">
              <a:xfrm>
                <a:off x="1822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5" name="Oval 5679"/>
              <p:cNvSpPr>
                <a:spLocks noChangeArrowheads="1"/>
              </p:cNvSpPr>
              <p:nvPr/>
            </p:nvSpPr>
            <p:spPr bwMode="auto">
              <a:xfrm>
                <a:off x="176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6" name="Oval 5680"/>
              <p:cNvSpPr>
                <a:spLocks noChangeArrowheads="1"/>
              </p:cNvSpPr>
              <p:nvPr/>
            </p:nvSpPr>
            <p:spPr bwMode="auto">
              <a:xfrm>
                <a:off x="1131" y="25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7" name="Oval 5681"/>
              <p:cNvSpPr>
                <a:spLocks noChangeArrowheads="1"/>
              </p:cNvSpPr>
              <p:nvPr/>
            </p:nvSpPr>
            <p:spPr bwMode="auto">
              <a:xfrm>
                <a:off x="2042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8" name="Oval 5682"/>
              <p:cNvSpPr>
                <a:spLocks noChangeArrowheads="1"/>
              </p:cNvSpPr>
              <p:nvPr/>
            </p:nvSpPr>
            <p:spPr bwMode="auto">
              <a:xfrm>
                <a:off x="1627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9" name="Oval 5683"/>
              <p:cNvSpPr>
                <a:spLocks noChangeArrowheads="1"/>
              </p:cNvSpPr>
              <p:nvPr/>
            </p:nvSpPr>
            <p:spPr bwMode="auto">
              <a:xfrm>
                <a:off x="262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0" name="Oval 5684"/>
              <p:cNvSpPr>
                <a:spLocks noChangeArrowheads="1"/>
              </p:cNvSpPr>
              <p:nvPr/>
            </p:nvSpPr>
            <p:spPr bwMode="auto">
              <a:xfrm>
                <a:off x="241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1" name="Oval 5685"/>
              <p:cNvSpPr>
                <a:spLocks noChangeArrowheads="1"/>
              </p:cNvSpPr>
              <p:nvPr/>
            </p:nvSpPr>
            <p:spPr bwMode="auto">
              <a:xfrm>
                <a:off x="2063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2" name="Oval 5686"/>
              <p:cNvSpPr>
                <a:spLocks noChangeArrowheads="1"/>
              </p:cNvSpPr>
              <p:nvPr/>
            </p:nvSpPr>
            <p:spPr bwMode="auto">
              <a:xfrm>
                <a:off x="1791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3" name="Oval 5687"/>
              <p:cNvSpPr>
                <a:spLocks noChangeArrowheads="1"/>
              </p:cNvSpPr>
              <p:nvPr/>
            </p:nvSpPr>
            <p:spPr bwMode="auto">
              <a:xfrm>
                <a:off x="1145" y="26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4" name="Oval 5688"/>
              <p:cNvSpPr>
                <a:spLocks noChangeArrowheads="1"/>
              </p:cNvSpPr>
              <p:nvPr/>
            </p:nvSpPr>
            <p:spPr bwMode="auto">
              <a:xfrm>
                <a:off x="1044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5" name="Oval 5689"/>
              <p:cNvSpPr>
                <a:spLocks noChangeArrowheads="1"/>
              </p:cNvSpPr>
              <p:nvPr/>
            </p:nvSpPr>
            <p:spPr bwMode="auto">
              <a:xfrm>
                <a:off x="1602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6" name="Oval 5690"/>
              <p:cNvSpPr>
                <a:spLocks noChangeArrowheads="1"/>
              </p:cNvSpPr>
              <p:nvPr/>
            </p:nvSpPr>
            <p:spPr bwMode="auto">
              <a:xfrm>
                <a:off x="1533" y="324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7" name="Oval 5691"/>
              <p:cNvSpPr>
                <a:spLocks noChangeArrowheads="1"/>
              </p:cNvSpPr>
              <p:nvPr/>
            </p:nvSpPr>
            <p:spPr bwMode="auto">
              <a:xfrm>
                <a:off x="1787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8" name="Oval 5692"/>
              <p:cNvSpPr>
                <a:spLocks noChangeArrowheads="1"/>
              </p:cNvSpPr>
              <p:nvPr/>
            </p:nvSpPr>
            <p:spPr bwMode="auto">
              <a:xfrm>
                <a:off x="799" y="22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9" name="Oval 5693"/>
              <p:cNvSpPr>
                <a:spLocks noChangeArrowheads="1"/>
              </p:cNvSpPr>
              <p:nvPr/>
            </p:nvSpPr>
            <p:spPr bwMode="auto">
              <a:xfrm>
                <a:off x="1494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0" name="Oval 5694"/>
              <p:cNvSpPr>
                <a:spLocks noChangeArrowheads="1"/>
              </p:cNvSpPr>
              <p:nvPr/>
            </p:nvSpPr>
            <p:spPr bwMode="auto">
              <a:xfrm>
                <a:off x="995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1" name="Oval 5695"/>
              <p:cNvSpPr>
                <a:spLocks noChangeArrowheads="1"/>
              </p:cNvSpPr>
              <p:nvPr/>
            </p:nvSpPr>
            <p:spPr bwMode="auto">
              <a:xfrm>
                <a:off x="1599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2" name="Oval 5696"/>
              <p:cNvSpPr>
                <a:spLocks noChangeArrowheads="1"/>
              </p:cNvSpPr>
              <p:nvPr/>
            </p:nvSpPr>
            <p:spPr bwMode="auto">
              <a:xfrm>
                <a:off x="1047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3" name="Oval 5697"/>
              <p:cNvSpPr>
                <a:spLocks noChangeArrowheads="1"/>
              </p:cNvSpPr>
              <p:nvPr/>
            </p:nvSpPr>
            <p:spPr bwMode="auto">
              <a:xfrm>
                <a:off x="967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4" name="Oval 5698"/>
              <p:cNvSpPr>
                <a:spLocks noChangeArrowheads="1"/>
              </p:cNvSpPr>
              <p:nvPr/>
            </p:nvSpPr>
            <p:spPr bwMode="auto">
              <a:xfrm>
                <a:off x="1400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5" name="Oval 5699"/>
              <p:cNvSpPr>
                <a:spLocks noChangeArrowheads="1"/>
              </p:cNvSpPr>
              <p:nvPr/>
            </p:nvSpPr>
            <p:spPr bwMode="auto">
              <a:xfrm>
                <a:off x="1159" y="28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6" name="Oval 5700"/>
              <p:cNvSpPr>
                <a:spLocks noChangeArrowheads="1"/>
              </p:cNvSpPr>
              <p:nvPr/>
            </p:nvSpPr>
            <p:spPr bwMode="auto">
              <a:xfrm>
                <a:off x="1103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7" name="Oval 5701"/>
              <p:cNvSpPr>
                <a:spLocks noChangeArrowheads="1"/>
              </p:cNvSpPr>
              <p:nvPr/>
            </p:nvSpPr>
            <p:spPr bwMode="auto">
              <a:xfrm>
                <a:off x="1040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8" name="Oval 5702"/>
              <p:cNvSpPr>
                <a:spLocks noChangeArrowheads="1"/>
              </p:cNvSpPr>
              <p:nvPr/>
            </p:nvSpPr>
            <p:spPr bwMode="auto">
              <a:xfrm>
                <a:off x="1428" y="24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9" name="Oval 5703"/>
              <p:cNvSpPr>
                <a:spLocks noChangeArrowheads="1"/>
              </p:cNvSpPr>
              <p:nvPr/>
            </p:nvSpPr>
            <p:spPr bwMode="auto">
              <a:xfrm>
                <a:off x="981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0" name="Oval 5704"/>
              <p:cNvSpPr>
                <a:spLocks noChangeArrowheads="1"/>
              </p:cNvSpPr>
              <p:nvPr/>
            </p:nvSpPr>
            <p:spPr bwMode="auto">
              <a:xfrm>
                <a:off x="154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1" name="Oval 5705"/>
              <p:cNvSpPr>
                <a:spLocks noChangeArrowheads="1"/>
              </p:cNvSpPr>
              <p:nvPr/>
            </p:nvSpPr>
            <p:spPr bwMode="auto">
              <a:xfrm>
                <a:off x="1313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2" name="Oval 5706"/>
              <p:cNvSpPr>
                <a:spLocks noChangeArrowheads="1"/>
              </p:cNvSpPr>
              <p:nvPr/>
            </p:nvSpPr>
            <p:spPr bwMode="auto">
              <a:xfrm>
                <a:off x="974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3" name="Oval 5707"/>
              <p:cNvSpPr>
                <a:spLocks noChangeArrowheads="1"/>
              </p:cNvSpPr>
              <p:nvPr/>
            </p:nvSpPr>
            <p:spPr bwMode="auto">
              <a:xfrm>
                <a:off x="170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4" name="Oval 5708"/>
              <p:cNvSpPr>
                <a:spLocks noChangeArrowheads="1"/>
              </p:cNvSpPr>
              <p:nvPr/>
            </p:nvSpPr>
            <p:spPr bwMode="auto">
              <a:xfrm>
                <a:off x="1267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5" name="Oval 5709"/>
              <p:cNvSpPr>
                <a:spLocks noChangeArrowheads="1"/>
              </p:cNvSpPr>
              <p:nvPr/>
            </p:nvSpPr>
            <p:spPr bwMode="auto">
              <a:xfrm>
                <a:off x="1903" y="317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6" name="Oval 5710"/>
              <p:cNvSpPr>
                <a:spLocks noChangeArrowheads="1"/>
              </p:cNvSpPr>
              <p:nvPr/>
            </p:nvSpPr>
            <p:spPr bwMode="auto">
              <a:xfrm>
                <a:off x="2102" y="333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7" name="Oval 5711"/>
              <p:cNvSpPr>
                <a:spLocks noChangeArrowheads="1"/>
              </p:cNvSpPr>
              <p:nvPr/>
            </p:nvSpPr>
            <p:spPr bwMode="auto">
              <a:xfrm>
                <a:off x="196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8" name="Oval 5712"/>
              <p:cNvSpPr>
                <a:spLocks noChangeArrowheads="1"/>
              </p:cNvSpPr>
              <p:nvPr/>
            </p:nvSpPr>
            <p:spPr bwMode="auto">
              <a:xfrm>
                <a:off x="1030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9" name="Oval 5713"/>
              <p:cNvSpPr>
                <a:spLocks noChangeArrowheads="1"/>
              </p:cNvSpPr>
              <p:nvPr/>
            </p:nvSpPr>
            <p:spPr bwMode="auto">
              <a:xfrm>
                <a:off x="859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9" name="Group 5915"/>
            <p:cNvGrpSpPr>
              <a:grpSpLocks/>
            </p:cNvGrpSpPr>
            <p:nvPr/>
          </p:nvGrpSpPr>
          <p:grpSpPr bwMode="auto">
            <a:xfrm>
              <a:off x="782" y="1654"/>
              <a:ext cx="3386" cy="1913"/>
              <a:chOff x="782" y="1654"/>
              <a:chExt cx="3386" cy="1913"/>
            </a:xfrm>
          </p:grpSpPr>
          <p:sp>
            <p:nvSpPr>
              <p:cNvPr id="5400" name="Oval 5715"/>
              <p:cNvSpPr>
                <a:spLocks noChangeArrowheads="1"/>
              </p:cNvSpPr>
              <p:nvPr/>
            </p:nvSpPr>
            <p:spPr bwMode="auto">
              <a:xfrm>
                <a:off x="915" y="19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" name="Oval 5716"/>
              <p:cNvSpPr>
                <a:spLocks noChangeArrowheads="1"/>
              </p:cNvSpPr>
              <p:nvPr/>
            </p:nvSpPr>
            <p:spPr bwMode="auto">
              <a:xfrm>
                <a:off x="1051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" name="Oval 5717"/>
              <p:cNvSpPr>
                <a:spLocks noChangeArrowheads="1"/>
              </p:cNvSpPr>
              <p:nvPr/>
            </p:nvSpPr>
            <p:spPr bwMode="auto">
              <a:xfrm>
                <a:off x="936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" name="Oval 5718"/>
              <p:cNvSpPr>
                <a:spLocks noChangeArrowheads="1"/>
              </p:cNvSpPr>
              <p:nvPr/>
            </p:nvSpPr>
            <p:spPr bwMode="auto">
              <a:xfrm>
                <a:off x="1728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" name="Oval 5719"/>
              <p:cNvSpPr>
                <a:spLocks noChangeArrowheads="1"/>
              </p:cNvSpPr>
              <p:nvPr/>
            </p:nvSpPr>
            <p:spPr bwMode="auto">
              <a:xfrm>
                <a:off x="1173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" name="Oval 5720"/>
              <p:cNvSpPr>
                <a:spLocks noChangeArrowheads="1"/>
              </p:cNvSpPr>
              <p:nvPr/>
            </p:nvSpPr>
            <p:spPr bwMode="auto">
              <a:xfrm>
                <a:off x="1103" y="25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" name="Oval 5721"/>
              <p:cNvSpPr>
                <a:spLocks noChangeArrowheads="1"/>
              </p:cNvSpPr>
              <p:nvPr/>
            </p:nvSpPr>
            <p:spPr bwMode="auto">
              <a:xfrm>
                <a:off x="1051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" name="Oval 5722"/>
              <p:cNvSpPr>
                <a:spLocks noChangeArrowheads="1"/>
              </p:cNvSpPr>
              <p:nvPr/>
            </p:nvSpPr>
            <p:spPr bwMode="auto">
              <a:xfrm>
                <a:off x="845" y="18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" name="Oval 5723"/>
              <p:cNvSpPr>
                <a:spLocks noChangeArrowheads="1"/>
              </p:cNvSpPr>
              <p:nvPr/>
            </p:nvSpPr>
            <p:spPr bwMode="auto">
              <a:xfrm>
                <a:off x="1166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" name="Oval 5724"/>
              <p:cNvSpPr>
                <a:spLocks noChangeArrowheads="1"/>
              </p:cNvSpPr>
              <p:nvPr/>
            </p:nvSpPr>
            <p:spPr bwMode="auto">
              <a:xfrm>
                <a:off x="1613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" name="Oval 5725"/>
              <p:cNvSpPr>
                <a:spLocks noChangeArrowheads="1"/>
              </p:cNvSpPr>
              <p:nvPr/>
            </p:nvSpPr>
            <p:spPr bwMode="auto">
              <a:xfrm>
                <a:off x="1086" y="28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" name="Oval 5726"/>
              <p:cNvSpPr>
                <a:spLocks noChangeArrowheads="1"/>
              </p:cNvSpPr>
              <p:nvPr/>
            </p:nvSpPr>
            <p:spPr bwMode="auto">
              <a:xfrm>
                <a:off x="967" y="19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" name="Oval 5727"/>
              <p:cNvSpPr>
                <a:spLocks noChangeArrowheads="1"/>
              </p:cNvSpPr>
              <p:nvPr/>
            </p:nvSpPr>
            <p:spPr bwMode="auto">
              <a:xfrm>
                <a:off x="1449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" name="Oval 5728"/>
              <p:cNvSpPr>
                <a:spLocks noChangeArrowheads="1"/>
              </p:cNvSpPr>
              <p:nvPr/>
            </p:nvSpPr>
            <p:spPr bwMode="auto">
              <a:xfrm>
                <a:off x="1285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" name="Oval 5729"/>
              <p:cNvSpPr>
                <a:spLocks noChangeArrowheads="1"/>
              </p:cNvSpPr>
              <p:nvPr/>
            </p:nvSpPr>
            <p:spPr bwMode="auto">
              <a:xfrm>
                <a:off x="1250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" name="Oval 5730"/>
              <p:cNvSpPr>
                <a:spLocks noChangeArrowheads="1"/>
              </p:cNvSpPr>
              <p:nvPr/>
            </p:nvSpPr>
            <p:spPr bwMode="auto">
              <a:xfrm>
                <a:off x="2597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" name="Oval 5731"/>
              <p:cNvSpPr>
                <a:spLocks noChangeArrowheads="1"/>
              </p:cNvSpPr>
              <p:nvPr/>
            </p:nvSpPr>
            <p:spPr bwMode="auto">
              <a:xfrm>
                <a:off x="1138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" name="Oval 5732"/>
              <p:cNvSpPr>
                <a:spLocks noChangeArrowheads="1"/>
              </p:cNvSpPr>
              <p:nvPr/>
            </p:nvSpPr>
            <p:spPr bwMode="auto">
              <a:xfrm>
                <a:off x="813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" name="Oval 5733"/>
              <p:cNvSpPr>
                <a:spLocks noChangeArrowheads="1"/>
              </p:cNvSpPr>
              <p:nvPr/>
            </p:nvSpPr>
            <p:spPr bwMode="auto">
              <a:xfrm>
                <a:off x="970" y="23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" name="Oval 5734"/>
              <p:cNvSpPr>
                <a:spLocks noChangeArrowheads="1"/>
              </p:cNvSpPr>
              <p:nvPr/>
            </p:nvSpPr>
            <p:spPr bwMode="auto">
              <a:xfrm>
                <a:off x="995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" name="Oval 5735"/>
              <p:cNvSpPr>
                <a:spLocks noChangeArrowheads="1"/>
              </p:cNvSpPr>
              <p:nvPr/>
            </p:nvSpPr>
            <p:spPr bwMode="auto">
              <a:xfrm>
                <a:off x="852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" name="Oval 5736"/>
              <p:cNvSpPr>
                <a:spLocks noChangeArrowheads="1"/>
              </p:cNvSpPr>
              <p:nvPr/>
            </p:nvSpPr>
            <p:spPr bwMode="auto">
              <a:xfrm>
                <a:off x="813" y="18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" name="Oval 5737"/>
              <p:cNvSpPr>
                <a:spLocks noChangeArrowheads="1"/>
              </p:cNvSpPr>
              <p:nvPr/>
            </p:nvSpPr>
            <p:spPr bwMode="auto">
              <a:xfrm>
                <a:off x="1187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" name="Oval 5738"/>
              <p:cNvSpPr>
                <a:spLocks noChangeArrowheads="1"/>
              </p:cNvSpPr>
              <p:nvPr/>
            </p:nvSpPr>
            <p:spPr bwMode="auto">
              <a:xfrm>
                <a:off x="1114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" name="Oval 5739"/>
              <p:cNvSpPr>
                <a:spLocks noChangeArrowheads="1"/>
              </p:cNvSpPr>
              <p:nvPr/>
            </p:nvSpPr>
            <p:spPr bwMode="auto">
              <a:xfrm>
                <a:off x="782" y="22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" name="Oval 5740"/>
              <p:cNvSpPr>
                <a:spLocks noChangeArrowheads="1"/>
              </p:cNvSpPr>
              <p:nvPr/>
            </p:nvSpPr>
            <p:spPr bwMode="auto">
              <a:xfrm>
                <a:off x="1093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" name="Oval 5741"/>
              <p:cNvSpPr>
                <a:spLocks noChangeArrowheads="1"/>
              </p:cNvSpPr>
              <p:nvPr/>
            </p:nvSpPr>
            <p:spPr bwMode="auto">
              <a:xfrm>
                <a:off x="1393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" name="Oval 5742"/>
              <p:cNvSpPr>
                <a:spLocks noChangeArrowheads="1"/>
              </p:cNvSpPr>
              <p:nvPr/>
            </p:nvSpPr>
            <p:spPr bwMode="auto">
              <a:xfrm>
                <a:off x="147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" name="Oval 5743"/>
              <p:cNvSpPr>
                <a:spLocks noChangeArrowheads="1"/>
              </p:cNvSpPr>
              <p:nvPr/>
            </p:nvSpPr>
            <p:spPr bwMode="auto">
              <a:xfrm>
                <a:off x="1002" y="237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" name="Oval 5744"/>
              <p:cNvSpPr>
                <a:spLocks noChangeArrowheads="1"/>
              </p:cNvSpPr>
              <p:nvPr/>
            </p:nvSpPr>
            <p:spPr bwMode="auto">
              <a:xfrm>
                <a:off x="1138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" name="Oval 5745"/>
              <p:cNvSpPr>
                <a:spLocks noChangeArrowheads="1"/>
              </p:cNvSpPr>
              <p:nvPr/>
            </p:nvSpPr>
            <p:spPr bwMode="auto">
              <a:xfrm>
                <a:off x="1100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" name="Oval 5746"/>
              <p:cNvSpPr>
                <a:spLocks noChangeArrowheads="1"/>
              </p:cNvSpPr>
              <p:nvPr/>
            </p:nvSpPr>
            <p:spPr bwMode="auto">
              <a:xfrm>
                <a:off x="133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" name="Oval 5747"/>
              <p:cNvSpPr>
                <a:spLocks noChangeArrowheads="1"/>
              </p:cNvSpPr>
              <p:nvPr/>
            </p:nvSpPr>
            <p:spPr bwMode="auto">
              <a:xfrm>
                <a:off x="1005" y="21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" name="Oval 5748"/>
              <p:cNvSpPr>
                <a:spLocks noChangeArrowheads="1"/>
              </p:cNvSpPr>
              <p:nvPr/>
            </p:nvSpPr>
            <p:spPr bwMode="auto">
              <a:xfrm>
                <a:off x="188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" name="Oval 5749"/>
              <p:cNvSpPr>
                <a:spLocks noChangeArrowheads="1"/>
              </p:cNvSpPr>
              <p:nvPr/>
            </p:nvSpPr>
            <p:spPr bwMode="auto">
              <a:xfrm>
                <a:off x="984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" name="Oval 5750"/>
              <p:cNvSpPr>
                <a:spLocks noChangeArrowheads="1"/>
              </p:cNvSpPr>
              <p:nvPr/>
            </p:nvSpPr>
            <p:spPr bwMode="auto">
              <a:xfrm>
                <a:off x="2294" y="320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" name="Oval 5751"/>
              <p:cNvSpPr>
                <a:spLocks noChangeArrowheads="1"/>
              </p:cNvSpPr>
              <p:nvPr/>
            </p:nvSpPr>
            <p:spPr bwMode="auto">
              <a:xfrm>
                <a:off x="859" y="17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" name="Oval 5752"/>
              <p:cNvSpPr>
                <a:spLocks noChangeArrowheads="1"/>
              </p:cNvSpPr>
              <p:nvPr/>
            </p:nvSpPr>
            <p:spPr bwMode="auto">
              <a:xfrm>
                <a:off x="118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" name="Oval 5753"/>
              <p:cNvSpPr>
                <a:spLocks noChangeArrowheads="1"/>
              </p:cNvSpPr>
              <p:nvPr/>
            </p:nvSpPr>
            <p:spPr bwMode="auto">
              <a:xfrm>
                <a:off x="977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" name="Oval 5754"/>
              <p:cNvSpPr>
                <a:spLocks noChangeArrowheads="1"/>
              </p:cNvSpPr>
              <p:nvPr/>
            </p:nvSpPr>
            <p:spPr bwMode="auto">
              <a:xfrm>
                <a:off x="936" y="25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" name="Oval 5755"/>
              <p:cNvSpPr>
                <a:spLocks noChangeArrowheads="1"/>
              </p:cNvSpPr>
              <p:nvPr/>
            </p:nvSpPr>
            <p:spPr bwMode="auto">
              <a:xfrm>
                <a:off x="897" y="18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" name="Oval 5756"/>
              <p:cNvSpPr>
                <a:spLocks noChangeArrowheads="1"/>
              </p:cNvSpPr>
              <p:nvPr/>
            </p:nvSpPr>
            <p:spPr bwMode="auto">
              <a:xfrm>
                <a:off x="2307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" name="Oval 5757"/>
              <p:cNvSpPr>
                <a:spLocks noChangeArrowheads="1"/>
              </p:cNvSpPr>
              <p:nvPr/>
            </p:nvSpPr>
            <p:spPr bwMode="auto">
              <a:xfrm>
                <a:off x="97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" name="Oval 5758"/>
              <p:cNvSpPr>
                <a:spLocks noChangeArrowheads="1"/>
              </p:cNvSpPr>
              <p:nvPr/>
            </p:nvSpPr>
            <p:spPr bwMode="auto">
              <a:xfrm>
                <a:off x="1239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" name="Oval 5759"/>
              <p:cNvSpPr>
                <a:spLocks noChangeArrowheads="1"/>
              </p:cNvSpPr>
              <p:nvPr/>
            </p:nvSpPr>
            <p:spPr bwMode="auto">
              <a:xfrm>
                <a:off x="1166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" name="Oval 5760"/>
              <p:cNvSpPr>
                <a:spLocks noChangeArrowheads="1"/>
              </p:cNvSpPr>
              <p:nvPr/>
            </p:nvSpPr>
            <p:spPr bwMode="auto">
              <a:xfrm>
                <a:off x="1086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" name="Oval 5761"/>
              <p:cNvSpPr>
                <a:spLocks noChangeArrowheads="1"/>
              </p:cNvSpPr>
              <p:nvPr/>
            </p:nvSpPr>
            <p:spPr bwMode="auto">
              <a:xfrm>
                <a:off x="834" y="21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" name="Oval 5762"/>
              <p:cNvSpPr>
                <a:spLocks noChangeArrowheads="1"/>
              </p:cNvSpPr>
              <p:nvPr/>
            </p:nvSpPr>
            <p:spPr bwMode="auto">
              <a:xfrm>
                <a:off x="963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" name="Oval 5763"/>
              <p:cNvSpPr>
                <a:spLocks noChangeArrowheads="1"/>
              </p:cNvSpPr>
              <p:nvPr/>
            </p:nvSpPr>
            <p:spPr bwMode="auto">
              <a:xfrm>
                <a:off x="1403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" name="Oval 5764"/>
              <p:cNvSpPr>
                <a:spLocks noChangeArrowheads="1"/>
              </p:cNvSpPr>
              <p:nvPr/>
            </p:nvSpPr>
            <p:spPr bwMode="auto">
              <a:xfrm>
                <a:off x="1609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" name="Oval 5765"/>
              <p:cNvSpPr>
                <a:spLocks noChangeArrowheads="1"/>
              </p:cNvSpPr>
              <p:nvPr/>
            </p:nvSpPr>
            <p:spPr bwMode="auto">
              <a:xfrm>
                <a:off x="810" y="215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" name="Oval 5766"/>
              <p:cNvSpPr>
                <a:spLocks noChangeArrowheads="1"/>
              </p:cNvSpPr>
              <p:nvPr/>
            </p:nvSpPr>
            <p:spPr bwMode="auto">
              <a:xfrm>
                <a:off x="1128" y="25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" name="Oval 5767"/>
              <p:cNvSpPr>
                <a:spLocks noChangeArrowheads="1"/>
              </p:cNvSpPr>
              <p:nvPr/>
            </p:nvSpPr>
            <p:spPr bwMode="auto">
              <a:xfrm>
                <a:off x="1089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" name="Oval 5768"/>
              <p:cNvSpPr>
                <a:spLocks noChangeArrowheads="1"/>
              </p:cNvSpPr>
              <p:nvPr/>
            </p:nvSpPr>
            <p:spPr bwMode="auto">
              <a:xfrm>
                <a:off x="1365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" name="Oval 5769"/>
              <p:cNvSpPr>
                <a:spLocks noChangeArrowheads="1"/>
              </p:cNvSpPr>
              <p:nvPr/>
            </p:nvSpPr>
            <p:spPr bwMode="auto">
              <a:xfrm>
                <a:off x="2904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" name="Oval 5770"/>
              <p:cNvSpPr>
                <a:spLocks noChangeArrowheads="1"/>
              </p:cNvSpPr>
              <p:nvPr/>
            </p:nvSpPr>
            <p:spPr bwMode="auto">
              <a:xfrm>
                <a:off x="1246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" name="Oval 5771"/>
              <p:cNvSpPr>
                <a:spLocks noChangeArrowheads="1"/>
              </p:cNvSpPr>
              <p:nvPr/>
            </p:nvSpPr>
            <p:spPr bwMode="auto">
              <a:xfrm>
                <a:off x="1180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" name="Oval 5772"/>
              <p:cNvSpPr>
                <a:spLocks noChangeArrowheads="1"/>
              </p:cNvSpPr>
              <p:nvPr/>
            </p:nvSpPr>
            <p:spPr bwMode="auto">
              <a:xfrm>
                <a:off x="1295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" name="Oval 5773"/>
              <p:cNvSpPr>
                <a:spLocks noChangeArrowheads="1"/>
              </p:cNvSpPr>
              <p:nvPr/>
            </p:nvSpPr>
            <p:spPr bwMode="auto">
              <a:xfrm>
                <a:off x="984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" name="Oval 5774"/>
              <p:cNvSpPr>
                <a:spLocks noChangeArrowheads="1"/>
              </p:cNvSpPr>
              <p:nvPr/>
            </p:nvSpPr>
            <p:spPr bwMode="auto">
              <a:xfrm>
                <a:off x="1194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" name="Oval 5775"/>
              <p:cNvSpPr>
                <a:spLocks noChangeArrowheads="1"/>
              </p:cNvSpPr>
              <p:nvPr/>
            </p:nvSpPr>
            <p:spPr bwMode="auto">
              <a:xfrm>
                <a:off x="1327" y="318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" name="Oval 5776"/>
              <p:cNvSpPr>
                <a:spLocks noChangeArrowheads="1"/>
              </p:cNvSpPr>
              <p:nvPr/>
            </p:nvSpPr>
            <p:spPr bwMode="auto">
              <a:xfrm>
                <a:off x="960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" name="Oval 5777"/>
              <p:cNvSpPr>
                <a:spLocks noChangeArrowheads="1"/>
              </p:cNvSpPr>
              <p:nvPr/>
            </p:nvSpPr>
            <p:spPr bwMode="auto">
              <a:xfrm>
                <a:off x="988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" name="Oval 5778"/>
              <p:cNvSpPr>
                <a:spLocks noChangeArrowheads="1"/>
              </p:cNvSpPr>
              <p:nvPr/>
            </p:nvSpPr>
            <p:spPr bwMode="auto">
              <a:xfrm>
                <a:off x="1176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" name="Oval 5779"/>
              <p:cNvSpPr>
                <a:spLocks noChangeArrowheads="1"/>
              </p:cNvSpPr>
              <p:nvPr/>
            </p:nvSpPr>
            <p:spPr bwMode="auto">
              <a:xfrm>
                <a:off x="974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" name="Oval 5780"/>
              <p:cNvSpPr>
                <a:spLocks noChangeArrowheads="1"/>
              </p:cNvSpPr>
              <p:nvPr/>
            </p:nvSpPr>
            <p:spPr bwMode="auto">
              <a:xfrm>
                <a:off x="1107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" name="Oval 5781"/>
              <p:cNvSpPr>
                <a:spLocks noChangeArrowheads="1"/>
              </p:cNvSpPr>
              <p:nvPr/>
            </p:nvSpPr>
            <p:spPr bwMode="auto">
              <a:xfrm>
                <a:off x="1030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" name="Oval 5782"/>
              <p:cNvSpPr>
                <a:spLocks noChangeArrowheads="1"/>
              </p:cNvSpPr>
              <p:nvPr/>
            </p:nvSpPr>
            <p:spPr bwMode="auto">
              <a:xfrm>
                <a:off x="1201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" name="Oval 5783"/>
              <p:cNvSpPr>
                <a:spLocks noChangeArrowheads="1"/>
              </p:cNvSpPr>
              <p:nvPr/>
            </p:nvSpPr>
            <p:spPr bwMode="auto">
              <a:xfrm>
                <a:off x="1065" y="16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" name="Oval 5784"/>
              <p:cNvSpPr>
                <a:spLocks noChangeArrowheads="1"/>
              </p:cNvSpPr>
              <p:nvPr/>
            </p:nvSpPr>
            <p:spPr bwMode="auto">
              <a:xfrm>
                <a:off x="1019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" name="Oval 5785"/>
              <p:cNvSpPr>
                <a:spLocks noChangeArrowheads="1"/>
              </p:cNvSpPr>
              <p:nvPr/>
            </p:nvSpPr>
            <p:spPr bwMode="auto">
              <a:xfrm>
                <a:off x="1344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" name="Oval 5786"/>
              <p:cNvSpPr>
                <a:spLocks noChangeArrowheads="1"/>
              </p:cNvSpPr>
              <p:nvPr/>
            </p:nvSpPr>
            <p:spPr bwMode="auto">
              <a:xfrm>
                <a:off x="1110" y="22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" name="Oval 5787"/>
              <p:cNvSpPr>
                <a:spLocks noChangeArrowheads="1"/>
              </p:cNvSpPr>
              <p:nvPr/>
            </p:nvSpPr>
            <p:spPr bwMode="auto">
              <a:xfrm>
                <a:off x="1246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" name="Oval 5788"/>
              <p:cNvSpPr>
                <a:spLocks noChangeArrowheads="1"/>
              </p:cNvSpPr>
              <p:nvPr/>
            </p:nvSpPr>
            <p:spPr bwMode="auto">
              <a:xfrm>
                <a:off x="1155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" name="Oval 5789"/>
              <p:cNvSpPr>
                <a:spLocks noChangeArrowheads="1"/>
              </p:cNvSpPr>
              <p:nvPr/>
            </p:nvSpPr>
            <p:spPr bwMode="auto">
              <a:xfrm>
                <a:off x="855" y="23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" name="Oval 5790"/>
              <p:cNvSpPr>
                <a:spLocks noChangeArrowheads="1"/>
              </p:cNvSpPr>
              <p:nvPr/>
            </p:nvSpPr>
            <p:spPr bwMode="auto">
              <a:xfrm>
                <a:off x="988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" name="Oval 5791"/>
              <p:cNvSpPr>
                <a:spLocks noChangeArrowheads="1"/>
              </p:cNvSpPr>
              <p:nvPr/>
            </p:nvSpPr>
            <p:spPr bwMode="auto">
              <a:xfrm>
                <a:off x="904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" name="Oval 5792"/>
              <p:cNvSpPr>
                <a:spLocks noChangeArrowheads="1"/>
              </p:cNvSpPr>
              <p:nvPr/>
            </p:nvSpPr>
            <p:spPr bwMode="auto">
              <a:xfrm>
                <a:off x="1009" y="20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" name="Oval 5793"/>
              <p:cNvSpPr>
                <a:spLocks noChangeArrowheads="1"/>
              </p:cNvSpPr>
              <p:nvPr/>
            </p:nvSpPr>
            <p:spPr bwMode="auto">
              <a:xfrm>
                <a:off x="1389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" name="Oval 5794"/>
              <p:cNvSpPr>
                <a:spLocks noChangeArrowheads="1"/>
              </p:cNvSpPr>
              <p:nvPr/>
            </p:nvSpPr>
            <p:spPr bwMode="auto">
              <a:xfrm>
                <a:off x="1588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" name="Oval 5795"/>
              <p:cNvSpPr>
                <a:spLocks noChangeArrowheads="1"/>
              </p:cNvSpPr>
              <p:nvPr/>
            </p:nvSpPr>
            <p:spPr bwMode="auto">
              <a:xfrm>
                <a:off x="918" y="18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" name="Oval 5796"/>
              <p:cNvSpPr>
                <a:spLocks noChangeArrowheads="1"/>
              </p:cNvSpPr>
              <p:nvPr/>
            </p:nvSpPr>
            <p:spPr bwMode="auto">
              <a:xfrm>
                <a:off x="894" y="20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" name="Oval 5797"/>
              <p:cNvSpPr>
                <a:spLocks noChangeArrowheads="1"/>
              </p:cNvSpPr>
              <p:nvPr/>
            </p:nvSpPr>
            <p:spPr bwMode="auto">
              <a:xfrm>
                <a:off x="915" y="27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" name="Oval 5798"/>
              <p:cNvSpPr>
                <a:spLocks noChangeArrowheads="1"/>
              </p:cNvSpPr>
              <p:nvPr/>
            </p:nvSpPr>
            <p:spPr bwMode="auto">
              <a:xfrm>
                <a:off x="817" y="18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" name="Oval 5799"/>
              <p:cNvSpPr>
                <a:spLocks noChangeArrowheads="1"/>
              </p:cNvSpPr>
              <p:nvPr/>
            </p:nvSpPr>
            <p:spPr bwMode="auto">
              <a:xfrm>
                <a:off x="981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" name="Oval 5800"/>
              <p:cNvSpPr>
                <a:spLocks noChangeArrowheads="1"/>
              </p:cNvSpPr>
              <p:nvPr/>
            </p:nvSpPr>
            <p:spPr bwMode="auto">
              <a:xfrm>
                <a:off x="1456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" name="Oval 5801"/>
              <p:cNvSpPr>
                <a:spLocks noChangeArrowheads="1"/>
              </p:cNvSpPr>
              <p:nvPr/>
            </p:nvSpPr>
            <p:spPr bwMode="auto">
              <a:xfrm>
                <a:off x="1016" y="23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" name="Oval 5802"/>
              <p:cNvSpPr>
                <a:spLocks noChangeArrowheads="1"/>
              </p:cNvSpPr>
              <p:nvPr/>
            </p:nvSpPr>
            <p:spPr bwMode="auto">
              <a:xfrm>
                <a:off x="1155" y="22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" name="Oval 5803"/>
              <p:cNvSpPr>
                <a:spLocks noChangeArrowheads="1"/>
              </p:cNvSpPr>
              <p:nvPr/>
            </p:nvSpPr>
            <p:spPr bwMode="auto">
              <a:xfrm>
                <a:off x="131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" name="Oval 5804"/>
              <p:cNvSpPr>
                <a:spLocks noChangeArrowheads="1"/>
              </p:cNvSpPr>
              <p:nvPr/>
            </p:nvSpPr>
            <p:spPr bwMode="auto">
              <a:xfrm>
                <a:off x="869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" name="Oval 5805"/>
              <p:cNvSpPr>
                <a:spLocks noChangeArrowheads="1"/>
              </p:cNvSpPr>
              <p:nvPr/>
            </p:nvSpPr>
            <p:spPr bwMode="auto">
              <a:xfrm>
                <a:off x="873" y="19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" name="Oval 5806"/>
              <p:cNvSpPr>
                <a:spLocks noChangeArrowheads="1"/>
              </p:cNvSpPr>
              <p:nvPr/>
            </p:nvSpPr>
            <p:spPr bwMode="auto">
              <a:xfrm>
                <a:off x="1588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" name="Oval 5807"/>
              <p:cNvSpPr>
                <a:spLocks noChangeArrowheads="1"/>
              </p:cNvSpPr>
              <p:nvPr/>
            </p:nvSpPr>
            <p:spPr bwMode="auto">
              <a:xfrm>
                <a:off x="796" y="21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" name="Oval 5808"/>
              <p:cNvSpPr>
                <a:spLocks noChangeArrowheads="1"/>
              </p:cNvSpPr>
              <p:nvPr/>
            </p:nvSpPr>
            <p:spPr bwMode="auto">
              <a:xfrm>
                <a:off x="126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" name="Oval 5809"/>
              <p:cNvSpPr>
                <a:spLocks noChangeArrowheads="1"/>
              </p:cNvSpPr>
              <p:nvPr/>
            </p:nvSpPr>
            <p:spPr bwMode="auto">
              <a:xfrm>
                <a:off x="1917" y="326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" name="Oval 5810"/>
              <p:cNvSpPr>
                <a:spLocks noChangeArrowheads="1"/>
              </p:cNvSpPr>
              <p:nvPr/>
            </p:nvSpPr>
            <p:spPr bwMode="auto">
              <a:xfrm>
                <a:off x="967" y="257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" name="Oval 5811"/>
              <p:cNvSpPr>
                <a:spLocks noChangeArrowheads="1"/>
              </p:cNvSpPr>
              <p:nvPr/>
            </p:nvSpPr>
            <p:spPr bwMode="auto">
              <a:xfrm>
                <a:off x="904" y="26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" name="Oval 5812"/>
              <p:cNvSpPr>
                <a:spLocks noChangeArrowheads="1"/>
              </p:cNvSpPr>
              <p:nvPr/>
            </p:nvSpPr>
            <p:spPr bwMode="auto">
              <a:xfrm>
                <a:off x="946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" name="Oval 5813"/>
              <p:cNvSpPr>
                <a:spLocks noChangeArrowheads="1"/>
              </p:cNvSpPr>
              <p:nvPr/>
            </p:nvSpPr>
            <p:spPr bwMode="auto">
              <a:xfrm>
                <a:off x="1012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" name="Oval 5814"/>
              <p:cNvSpPr>
                <a:spLocks noChangeArrowheads="1"/>
              </p:cNvSpPr>
              <p:nvPr/>
            </p:nvSpPr>
            <p:spPr bwMode="auto">
              <a:xfrm>
                <a:off x="1327" y="313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" name="Oval 5815"/>
              <p:cNvSpPr>
                <a:spLocks noChangeArrowheads="1"/>
              </p:cNvSpPr>
              <p:nvPr/>
            </p:nvSpPr>
            <p:spPr bwMode="auto">
              <a:xfrm>
                <a:off x="1609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" name="Oval 5816"/>
              <p:cNvSpPr>
                <a:spLocks noChangeArrowheads="1"/>
              </p:cNvSpPr>
              <p:nvPr/>
            </p:nvSpPr>
            <p:spPr bwMode="auto">
              <a:xfrm>
                <a:off x="159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" name="Oval 5817"/>
              <p:cNvSpPr>
                <a:spLocks noChangeArrowheads="1"/>
              </p:cNvSpPr>
              <p:nvPr/>
            </p:nvSpPr>
            <p:spPr bwMode="auto">
              <a:xfrm>
                <a:off x="988" y="22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" name="Oval 5818"/>
              <p:cNvSpPr>
                <a:spLocks noChangeArrowheads="1"/>
              </p:cNvSpPr>
              <p:nvPr/>
            </p:nvSpPr>
            <p:spPr bwMode="auto">
              <a:xfrm>
                <a:off x="321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" name="Oval 5819"/>
              <p:cNvSpPr>
                <a:spLocks noChangeArrowheads="1"/>
              </p:cNvSpPr>
              <p:nvPr/>
            </p:nvSpPr>
            <p:spPr bwMode="auto">
              <a:xfrm>
                <a:off x="890" y="24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" name="Oval 5820"/>
              <p:cNvSpPr>
                <a:spLocks noChangeArrowheads="1"/>
              </p:cNvSpPr>
              <p:nvPr/>
            </p:nvSpPr>
            <p:spPr bwMode="auto">
              <a:xfrm>
                <a:off x="1431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" name="Oval 5821"/>
              <p:cNvSpPr>
                <a:spLocks noChangeArrowheads="1"/>
              </p:cNvSpPr>
              <p:nvPr/>
            </p:nvSpPr>
            <p:spPr bwMode="auto">
              <a:xfrm>
                <a:off x="974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" name="Oval 5822"/>
              <p:cNvSpPr>
                <a:spLocks noChangeArrowheads="1"/>
              </p:cNvSpPr>
              <p:nvPr/>
            </p:nvSpPr>
            <p:spPr bwMode="auto">
              <a:xfrm>
                <a:off x="1595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" name="Oval 5823"/>
              <p:cNvSpPr>
                <a:spLocks noChangeArrowheads="1"/>
              </p:cNvSpPr>
              <p:nvPr/>
            </p:nvSpPr>
            <p:spPr bwMode="auto">
              <a:xfrm>
                <a:off x="181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" name="Oval 5824"/>
              <p:cNvSpPr>
                <a:spLocks noChangeArrowheads="1"/>
              </p:cNvSpPr>
              <p:nvPr/>
            </p:nvSpPr>
            <p:spPr bwMode="auto">
              <a:xfrm>
                <a:off x="1274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" name="Oval 5825"/>
              <p:cNvSpPr>
                <a:spLocks noChangeArrowheads="1"/>
              </p:cNvSpPr>
              <p:nvPr/>
            </p:nvSpPr>
            <p:spPr bwMode="auto">
              <a:xfrm>
                <a:off x="1103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" name="Oval 5826"/>
              <p:cNvSpPr>
                <a:spLocks noChangeArrowheads="1"/>
              </p:cNvSpPr>
              <p:nvPr/>
            </p:nvSpPr>
            <p:spPr bwMode="auto">
              <a:xfrm>
                <a:off x="810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" name="Oval 5827"/>
              <p:cNvSpPr>
                <a:spLocks noChangeArrowheads="1"/>
              </p:cNvSpPr>
              <p:nvPr/>
            </p:nvSpPr>
            <p:spPr bwMode="auto">
              <a:xfrm>
                <a:off x="1260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" name="Oval 5828"/>
              <p:cNvSpPr>
                <a:spLocks noChangeArrowheads="1"/>
              </p:cNvSpPr>
              <p:nvPr/>
            </p:nvSpPr>
            <p:spPr bwMode="auto">
              <a:xfrm>
                <a:off x="159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" name="Oval 5829"/>
              <p:cNvSpPr>
                <a:spLocks noChangeArrowheads="1"/>
              </p:cNvSpPr>
              <p:nvPr/>
            </p:nvSpPr>
            <p:spPr bwMode="auto">
              <a:xfrm>
                <a:off x="1519" y="331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" name="Oval 5830"/>
              <p:cNvSpPr>
                <a:spLocks noChangeArrowheads="1"/>
              </p:cNvSpPr>
              <p:nvPr/>
            </p:nvSpPr>
            <p:spPr bwMode="auto">
              <a:xfrm>
                <a:off x="1183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" name="Oval 5831"/>
              <p:cNvSpPr>
                <a:spLocks noChangeArrowheads="1"/>
              </p:cNvSpPr>
              <p:nvPr/>
            </p:nvSpPr>
            <p:spPr bwMode="auto">
              <a:xfrm>
                <a:off x="866" y="23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" name="Oval 5832"/>
              <p:cNvSpPr>
                <a:spLocks noChangeArrowheads="1"/>
              </p:cNvSpPr>
              <p:nvPr/>
            </p:nvSpPr>
            <p:spPr bwMode="auto">
              <a:xfrm>
                <a:off x="2754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" name="Oval 5833"/>
              <p:cNvSpPr>
                <a:spLocks noChangeArrowheads="1"/>
              </p:cNvSpPr>
              <p:nvPr/>
            </p:nvSpPr>
            <p:spPr bwMode="auto">
              <a:xfrm>
                <a:off x="2276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" name="Oval 5834"/>
              <p:cNvSpPr>
                <a:spLocks noChangeArrowheads="1"/>
              </p:cNvSpPr>
              <p:nvPr/>
            </p:nvSpPr>
            <p:spPr bwMode="auto">
              <a:xfrm>
                <a:off x="1180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" name="Oval 5835"/>
              <p:cNvSpPr>
                <a:spLocks noChangeArrowheads="1"/>
              </p:cNvSpPr>
              <p:nvPr/>
            </p:nvSpPr>
            <p:spPr bwMode="auto">
              <a:xfrm>
                <a:off x="1253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" name="Oval 5836"/>
              <p:cNvSpPr>
                <a:spLocks noChangeArrowheads="1"/>
              </p:cNvSpPr>
              <p:nvPr/>
            </p:nvSpPr>
            <p:spPr bwMode="auto">
              <a:xfrm>
                <a:off x="939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" name="Oval 5837"/>
              <p:cNvSpPr>
                <a:spLocks noChangeArrowheads="1"/>
              </p:cNvSpPr>
              <p:nvPr/>
            </p:nvSpPr>
            <p:spPr bwMode="auto">
              <a:xfrm>
                <a:off x="859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" name="Oval 5838"/>
              <p:cNvSpPr>
                <a:spLocks noChangeArrowheads="1"/>
              </p:cNvSpPr>
              <p:nvPr/>
            </p:nvSpPr>
            <p:spPr bwMode="auto">
              <a:xfrm>
                <a:off x="1302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" name="Oval 5839"/>
              <p:cNvSpPr>
                <a:spLocks noChangeArrowheads="1"/>
              </p:cNvSpPr>
              <p:nvPr/>
            </p:nvSpPr>
            <p:spPr bwMode="auto">
              <a:xfrm>
                <a:off x="1201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" name="Oval 5840"/>
              <p:cNvSpPr>
                <a:spLocks noChangeArrowheads="1"/>
              </p:cNvSpPr>
              <p:nvPr/>
            </p:nvSpPr>
            <p:spPr bwMode="auto">
              <a:xfrm>
                <a:off x="1609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" name="Oval 5841"/>
              <p:cNvSpPr>
                <a:spLocks noChangeArrowheads="1"/>
              </p:cNvSpPr>
              <p:nvPr/>
            </p:nvSpPr>
            <p:spPr bwMode="auto">
              <a:xfrm>
                <a:off x="869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" name="Oval 5842"/>
              <p:cNvSpPr>
                <a:spLocks noChangeArrowheads="1"/>
              </p:cNvSpPr>
              <p:nvPr/>
            </p:nvSpPr>
            <p:spPr bwMode="auto">
              <a:xfrm>
                <a:off x="2245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" name="Oval 5843"/>
              <p:cNvSpPr>
                <a:spLocks noChangeArrowheads="1"/>
              </p:cNvSpPr>
              <p:nvPr/>
            </p:nvSpPr>
            <p:spPr bwMode="auto">
              <a:xfrm>
                <a:off x="1400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" name="Oval 5844"/>
              <p:cNvSpPr>
                <a:spLocks noChangeArrowheads="1"/>
              </p:cNvSpPr>
              <p:nvPr/>
            </p:nvSpPr>
            <p:spPr bwMode="auto">
              <a:xfrm>
                <a:off x="1166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" name="Oval 5845"/>
              <p:cNvSpPr>
                <a:spLocks noChangeArrowheads="1"/>
              </p:cNvSpPr>
              <p:nvPr/>
            </p:nvSpPr>
            <p:spPr bwMode="auto">
              <a:xfrm>
                <a:off x="1491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" name="Oval 5846"/>
              <p:cNvSpPr>
                <a:spLocks noChangeArrowheads="1"/>
              </p:cNvSpPr>
              <p:nvPr/>
            </p:nvSpPr>
            <p:spPr bwMode="auto">
              <a:xfrm>
                <a:off x="1222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" name="Oval 5847"/>
              <p:cNvSpPr>
                <a:spLocks noChangeArrowheads="1"/>
              </p:cNvSpPr>
              <p:nvPr/>
            </p:nvSpPr>
            <p:spPr bwMode="auto">
              <a:xfrm>
                <a:off x="1745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" name="Oval 5848"/>
              <p:cNvSpPr>
                <a:spLocks noChangeArrowheads="1"/>
              </p:cNvSpPr>
              <p:nvPr/>
            </p:nvSpPr>
            <p:spPr bwMode="auto">
              <a:xfrm>
                <a:off x="974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" name="Oval 5849"/>
              <p:cNvSpPr>
                <a:spLocks noChangeArrowheads="1"/>
              </p:cNvSpPr>
              <p:nvPr/>
            </p:nvSpPr>
            <p:spPr bwMode="auto">
              <a:xfrm>
                <a:off x="1477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" name="Oval 5850"/>
              <p:cNvSpPr>
                <a:spLocks noChangeArrowheads="1"/>
              </p:cNvSpPr>
              <p:nvPr/>
            </p:nvSpPr>
            <p:spPr bwMode="auto">
              <a:xfrm>
                <a:off x="1166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" name="Oval 5851"/>
              <p:cNvSpPr>
                <a:spLocks noChangeArrowheads="1"/>
              </p:cNvSpPr>
              <p:nvPr/>
            </p:nvSpPr>
            <p:spPr bwMode="auto">
              <a:xfrm>
                <a:off x="1040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" name="Oval 5852"/>
              <p:cNvSpPr>
                <a:spLocks noChangeArrowheads="1"/>
              </p:cNvSpPr>
              <p:nvPr/>
            </p:nvSpPr>
            <p:spPr bwMode="auto">
              <a:xfrm>
                <a:off x="1239" y="35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" name="Oval 5853"/>
              <p:cNvSpPr>
                <a:spLocks noChangeArrowheads="1"/>
              </p:cNvSpPr>
              <p:nvPr/>
            </p:nvSpPr>
            <p:spPr bwMode="auto">
              <a:xfrm>
                <a:off x="134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" name="Oval 5854"/>
              <p:cNvSpPr>
                <a:spLocks noChangeArrowheads="1"/>
              </p:cNvSpPr>
              <p:nvPr/>
            </p:nvSpPr>
            <p:spPr bwMode="auto">
              <a:xfrm>
                <a:off x="1812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" name="Oval 5855"/>
              <p:cNvSpPr>
                <a:spLocks noChangeArrowheads="1"/>
              </p:cNvSpPr>
              <p:nvPr/>
            </p:nvSpPr>
            <p:spPr bwMode="auto">
              <a:xfrm>
                <a:off x="2189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" name="Oval 5856"/>
              <p:cNvSpPr>
                <a:spLocks noChangeArrowheads="1"/>
              </p:cNvSpPr>
              <p:nvPr/>
            </p:nvSpPr>
            <p:spPr bwMode="auto">
              <a:xfrm>
                <a:off x="1274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" name="Oval 5857"/>
              <p:cNvSpPr>
                <a:spLocks noChangeArrowheads="1"/>
              </p:cNvSpPr>
              <p:nvPr/>
            </p:nvSpPr>
            <p:spPr bwMode="auto">
              <a:xfrm>
                <a:off x="1463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" name="Oval 5858"/>
              <p:cNvSpPr>
                <a:spLocks noChangeArrowheads="1"/>
              </p:cNvSpPr>
              <p:nvPr/>
            </p:nvSpPr>
            <p:spPr bwMode="auto">
              <a:xfrm>
                <a:off x="1159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" name="Oval 5859"/>
              <p:cNvSpPr>
                <a:spLocks noChangeArrowheads="1"/>
              </p:cNvSpPr>
              <p:nvPr/>
            </p:nvSpPr>
            <p:spPr bwMode="auto">
              <a:xfrm>
                <a:off x="1068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" name="Oval 5860"/>
              <p:cNvSpPr>
                <a:spLocks noChangeArrowheads="1"/>
              </p:cNvSpPr>
              <p:nvPr/>
            </p:nvSpPr>
            <p:spPr bwMode="auto">
              <a:xfrm>
                <a:off x="133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" name="Oval 5861"/>
              <p:cNvSpPr>
                <a:spLocks noChangeArrowheads="1"/>
              </p:cNvSpPr>
              <p:nvPr/>
            </p:nvSpPr>
            <p:spPr bwMode="auto">
              <a:xfrm>
                <a:off x="806" y="18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" name="Oval 5862"/>
              <p:cNvSpPr>
                <a:spLocks noChangeArrowheads="1"/>
              </p:cNvSpPr>
              <p:nvPr/>
            </p:nvSpPr>
            <p:spPr bwMode="auto">
              <a:xfrm>
                <a:off x="2115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" name="Oval 5863"/>
              <p:cNvSpPr>
                <a:spLocks noChangeArrowheads="1"/>
              </p:cNvSpPr>
              <p:nvPr/>
            </p:nvSpPr>
            <p:spPr bwMode="auto">
              <a:xfrm>
                <a:off x="1407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" name="Oval 5864"/>
              <p:cNvSpPr>
                <a:spLocks noChangeArrowheads="1"/>
              </p:cNvSpPr>
              <p:nvPr/>
            </p:nvSpPr>
            <p:spPr bwMode="auto">
              <a:xfrm>
                <a:off x="1780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" name="Oval 5865"/>
              <p:cNvSpPr>
                <a:spLocks noChangeArrowheads="1"/>
              </p:cNvSpPr>
              <p:nvPr/>
            </p:nvSpPr>
            <p:spPr bwMode="auto">
              <a:xfrm>
                <a:off x="1061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" name="Oval 5866"/>
              <p:cNvSpPr>
                <a:spLocks noChangeArrowheads="1"/>
              </p:cNvSpPr>
              <p:nvPr/>
            </p:nvSpPr>
            <p:spPr bwMode="auto">
              <a:xfrm>
                <a:off x="1683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" name="Oval 5867"/>
              <p:cNvSpPr>
                <a:spLocks noChangeArrowheads="1"/>
              </p:cNvSpPr>
              <p:nvPr/>
            </p:nvSpPr>
            <p:spPr bwMode="auto">
              <a:xfrm>
                <a:off x="1260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" name="Oval 5868"/>
              <p:cNvSpPr>
                <a:spLocks noChangeArrowheads="1"/>
              </p:cNvSpPr>
              <p:nvPr/>
            </p:nvSpPr>
            <p:spPr bwMode="auto">
              <a:xfrm>
                <a:off x="925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" name="Oval 5869"/>
              <p:cNvSpPr>
                <a:spLocks noChangeArrowheads="1"/>
              </p:cNvSpPr>
              <p:nvPr/>
            </p:nvSpPr>
            <p:spPr bwMode="auto">
              <a:xfrm>
                <a:off x="834" y="17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" name="Oval 5870"/>
              <p:cNvSpPr>
                <a:spLocks noChangeArrowheads="1"/>
              </p:cNvSpPr>
              <p:nvPr/>
            </p:nvSpPr>
            <p:spPr bwMode="auto">
              <a:xfrm>
                <a:off x="1155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" name="Oval 5871"/>
              <p:cNvSpPr>
                <a:spLocks noChangeArrowheads="1"/>
              </p:cNvSpPr>
              <p:nvPr/>
            </p:nvSpPr>
            <p:spPr bwMode="auto">
              <a:xfrm>
                <a:off x="1058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" name="Oval 5872"/>
              <p:cNvSpPr>
                <a:spLocks noChangeArrowheads="1"/>
              </p:cNvSpPr>
              <p:nvPr/>
            </p:nvSpPr>
            <p:spPr bwMode="auto">
              <a:xfrm>
                <a:off x="1382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" name="Oval 5873"/>
              <p:cNvSpPr>
                <a:spLocks noChangeArrowheads="1"/>
              </p:cNvSpPr>
              <p:nvPr/>
            </p:nvSpPr>
            <p:spPr bwMode="auto">
              <a:xfrm>
                <a:off x="1955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" name="Oval 5874"/>
              <p:cNvSpPr>
                <a:spLocks noChangeArrowheads="1"/>
              </p:cNvSpPr>
              <p:nvPr/>
            </p:nvSpPr>
            <p:spPr bwMode="auto">
              <a:xfrm>
                <a:off x="1581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" name="Oval 5875"/>
              <p:cNvSpPr>
                <a:spLocks noChangeArrowheads="1"/>
              </p:cNvSpPr>
              <p:nvPr/>
            </p:nvSpPr>
            <p:spPr bwMode="auto">
              <a:xfrm>
                <a:off x="1100" y="236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" name="Oval 5876"/>
              <p:cNvSpPr>
                <a:spLocks noChangeArrowheads="1"/>
              </p:cNvSpPr>
              <p:nvPr/>
            </p:nvSpPr>
            <p:spPr bwMode="auto">
              <a:xfrm>
                <a:off x="960" y="25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" name="Oval 5877"/>
              <p:cNvSpPr>
                <a:spLocks noChangeArrowheads="1"/>
              </p:cNvSpPr>
              <p:nvPr/>
            </p:nvSpPr>
            <p:spPr bwMode="auto">
              <a:xfrm>
                <a:off x="1473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" name="Oval 5878"/>
              <p:cNvSpPr>
                <a:spLocks noChangeArrowheads="1"/>
              </p:cNvSpPr>
              <p:nvPr/>
            </p:nvSpPr>
            <p:spPr bwMode="auto">
              <a:xfrm>
                <a:off x="211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" name="Oval 5879"/>
              <p:cNvSpPr>
                <a:spLocks noChangeArrowheads="1"/>
              </p:cNvSpPr>
              <p:nvPr/>
            </p:nvSpPr>
            <p:spPr bwMode="auto">
              <a:xfrm>
                <a:off x="2332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" name="Oval 5880"/>
              <p:cNvSpPr>
                <a:spLocks noChangeArrowheads="1"/>
              </p:cNvSpPr>
              <p:nvPr/>
            </p:nvSpPr>
            <p:spPr bwMode="auto">
              <a:xfrm>
                <a:off x="1065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" name="Oval 5881"/>
              <p:cNvSpPr>
                <a:spLocks noChangeArrowheads="1"/>
              </p:cNvSpPr>
              <p:nvPr/>
            </p:nvSpPr>
            <p:spPr bwMode="auto">
              <a:xfrm>
                <a:off x="1522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" name="Oval 5882"/>
              <p:cNvSpPr>
                <a:spLocks noChangeArrowheads="1"/>
              </p:cNvSpPr>
              <p:nvPr/>
            </p:nvSpPr>
            <p:spPr bwMode="auto">
              <a:xfrm>
                <a:off x="1124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" name="Oval 5883"/>
              <p:cNvSpPr>
                <a:spLocks noChangeArrowheads="1"/>
              </p:cNvSpPr>
              <p:nvPr/>
            </p:nvSpPr>
            <p:spPr bwMode="auto">
              <a:xfrm>
                <a:off x="2458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" name="Oval 5884"/>
              <p:cNvSpPr>
                <a:spLocks noChangeArrowheads="1"/>
              </p:cNvSpPr>
              <p:nvPr/>
            </p:nvSpPr>
            <p:spPr bwMode="auto">
              <a:xfrm>
                <a:off x="1505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" name="Oval 5885"/>
              <p:cNvSpPr>
                <a:spLocks noChangeArrowheads="1"/>
              </p:cNvSpPr>
              <p:nvPr/>
            </p:nvSpPr>
            <p:spPr bwMode="auto">
              <a:xfrm>
                <a:off x="1630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" name="Oval 5886"/>
              <p:cNvSpPr>
                <a:spLocks noChangeArrowheads="1"/>
              </p:cNvSpPr>
              <p:nvPr/>
            </p:nvSpPr>
            <p:spPr bwMode="auto">
              <a:xfrm>
                <a:off x="1822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" name="Oval 5887"/>
              <p:cNvSpPr>
                <a:spLocks noChangeArrowheads="1"/>
              </p:cNvSpPr>
              <p:nvPr/>
            </p:nvSpPr>
            <p:spPr bwMode="auto">
              <a:xfrm>
                <a:off x="1117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" name="Oval 5888"/>
              <p:cNvSpPr>
                <a:spLocks noChangeArrowheads="1"/>
              </p:cNvSpPr>
              <p:nvPr/>
            </p:nvSpPr>
            <p:spPr bwMode="auto">
              <a:xfrm>
                <a:off x="2213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" name="Oval 5889"/>
              <p:cNvSpPr>
                <a:spLocks noChangeArrowheads="1"/>
              </p:cNvSpPr>
              <p:nvPr/>
            </p:nvSpPr>
            <p:spPr bwMode="auto">
              <a:xfrm>
                <a:off x="2028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" name="Oval 5890"/>
              <p:cNvSpPr>
                <a:spLocks noChangeArrowheads="1"/>
              </p:cNvSpPr>
              <p:nvPr/>
            </p:nvSpPr>
            <p:spPr bwMode="auto">
              <a:xfrm>
                <a:off x="2182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" name="Oval 5891"/>
              <p:cNvSpPr>
                <a:spLocks noChangeArrowheads="1"/>
              </p:cNvSpPr>
              <p:nvPr/>
            </p:nvSpPr>
            <p:spPr bwMode="auto">
              <a:xfrm>
                <a:off x="1487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" name="Oval 5892"/>
              <p:cNvSpPr>
                <a:spLocks noChangeArrowheads="1"/>
              </p:cNvSpPr>
              <p:nvPr/>
            </p:nvSpPr>
            <p:spPr bwMode="auto">
              <a:xfrm>
                <a:off x="135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" name="Oval 5893"/>
              <p:cNvSpPr>
                <a:spLocks noChangeArrowheads="1"/>
              </p:cNvSpPr>
              <p:nvPr/>
            </p:nvSpPr>
            <p:spPr bwMode="auto">
              <a:xfrm>
                <a:off x="1819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" name="Oval 5894"/>
              <p:cNvSpPr>
                <a:spLocks noChangeArrowheads="1"/>
              </p:cNvSpPr>
              <p:nvPr/>
            </p:nvSpPr>
            <p:spPr bwMode="auto">
              <a:xfrm>
                <a:off x="2115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" name="Oval 5895"/>
              <p:cNvSpPr>
                <a:spLocks noChangeArrowheads="1"/>
              </p:cNvSpPr>
              <p:nvPr/>
            </p:nvSpPr>
            <p:spPr bwMode="auto">
              <a:xfrm>
                <a:off x="1738" y="29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" name="Oval 5896"/>
              <p:cNvSpPr>
                <a:spLocks noChangeArrowheads="1"/>
              </p:cNvSpPr>
              <p:nvPr/>
            </p:nvSpPr>
            <p:spPr bwMode="auto">
              <a:xfrm>
                <a:off x="4147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" name="Oval 5897"/>
              <p:cNvSpPr>
                <a:spLocks noChangeArrowheads="1"/>
              </p:cNvSpPr>
              <p:nvPr/>
            </p:nvSpPr>
            <p:spPr bwMode="auto">
              <a:xfrm>
                <a:off x="1972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" name="Oval 5898"/>
              <p:cNvSpPr>
                <a:spLocks noChangeArrowheads="1"/>
              </p:cNvSpPr>
              <p:nvPr/>
            </p:nvSpPr>
            <p:spPr bwMode="auto">
              <a:xfrm>
                <a:off x="1365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" name="Oval 5899"/>
              <p:cNvSpPr>
                <a:spLocks noChangeArrowheads="1"/>
              </p:cNvSpPr>
              <p:nvPr/>
            </p:nvSpPr>
            <p:spPr bwMode="auto">
              <a:xfrm>
                <a:off x="1498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" name="Oval 5900"/>
              <p:cNvSpPr>
                <a:spLocks noChangeArrowheads="1"/>
              </p:cNvSpPr>
              <p:nvPr/>
            </p:nvSpPr>
            <p:spPr bwMode="auto">
              <a:xfrm>
                <a:off x="1281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" name="Oval 5901"/>
              <p:cNvSpPr>
                <a:spLocks noChangeArrowheads="1"/>
              </p:cNvSpPr>
              <p:nvPr/>
            </p:nvSpPr>
            <p:spPr bwMode="auto">
              <a:xfrm>
                <a:off x="2175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" name="Oval 5902"/>
              <p:cNvSpPr>
                <a:spLocks noChangeArrowheads="1"/>
              </p:cNvSpPr>
              <p:nvPr/>
            </p:nvSpPr>
            <p:spPr bwMode="auto">
              <a:xfrm>
                <a:off x="1742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" name="Oval 5903"/>
              <p:cNvSpPr>
                <a:spLocks noChangeArrowheads="1"/>
              </p:cNvSpPr>
              <p:nvPr/>
            </p:nvSpPr>
            <p:spPr bwMode="auto">
              <a:xfrm>
                <a:off x="1368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" name="Oval 5904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" name="Oval 5905"/>
              <p:cNvSpPr>
                <a:spLocks noChangeArrowheads="1"/>
              </p:cNvSpPr>
              <p:nvPr/>
            </p:nvSpPr>
            <p:spPr bwMode="auto">
              <a:xfrm>
                <a:off x="1155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" name="Oval 5906"/>
              <p:cNvSpPr>
                <a:spLocks noChangeArrowheads="1"/>
              </p:cNvSpPr>
              <p:nvPr/>
            </p:nvSpPr>
            <p:spPr bwMode="auto">
              <a:xfrm>
                <a:off x="232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" name="Oval 5907"/>
              <p:cNvSpPr>
                <a:spLocks noChangeArrowheads="1"/>
              </p:cNvSpPr>
              <p:nvPr/>
            </p:nvSpPr>
            <p:spPr bwMode="auto">
              <a:xfrm>
                <a:off x="2433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3" name="Oval 5908"/>
              <p:cNvSpPr>
                <a:spLocks noChangeArrowheads="1"/>
              </p:cNvSpPr>
              <p:nvPr/>
            </p:nvSpPr>
            <p:spPr bwMode="auto">
              <a:xfrm>
                <a:off x="3791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4" name="Oval 5909"/>
              <p:cNvSpPr>
                <a:spLocks noChangeArrowheads="1"/>
              </p:cNvSpPr>
              <p:nvPr/>
            </p:nvSpPr>
            <p:spPr bwMode="auto">
              <a:xfrm>
                <a:off x="2255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5" name="Oval 5910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6" name="Oval 5911"/>
              <p:cNvSpPr>
                <a:spLocks noChangeArrowheads="1"/>
              </p:cNvSpPr>
              <p:nvPr/>
            </p:nvSpPr>
            <p:spPr bwMode="auto">
              <a:xfrm>
                <a:off x="2465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7" name="Oval 5912"/>
              <p:cNvSpPr>
                <a:spLocks noChangeArrowheads="1"/>
              </p:cNvSpPr>
              <p:nvPr/>
            </p:nvSpPr>
            <p:spPr bwMode="auto">
              <a:xfrm>
                <a:off x="901" y="20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8" name="Oval 5913"/>
              <p:cNvSpPr>
                <a:spLocks noChangeArrowheads="1"/>
              </p:cNvSpPr>
              <p:nvPr/>
            </p:nvSpPr>
            <p:spPr bwMode="auto">
              <a:xfrm>
                <a:off x="1372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9" name="Oval 5914"/>
              <p:cNvSpPr>
                <a:spLocks noChangeArrowheads="1"/>
              </p:cNvSpPr>
              <p:nvPr/>
            </p:nvSpPr>
            <p:spPr bwMode="auto">
              <a:xfrm>
                <a:off x="1651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60" name="Group 6116"/>
            <p:cNvGrpSpPr>
              <a:grpSpLocks/>
            </p:cNvGrpSpPr>
            <p:nvPr/>
          </p:nvGrpSpPr>
          <p:grpSpPr bwMode="auto">
            <a:xfrm>
              <a:off x="723" y="1720"/>
              <a:ext cx="3438" cy="1861"/>
              <a:chOff x="723" y="1720"/>
              <a:chExt cx="3438" cy="1861"/>
            </a:xfrm>
          </p:grpSpPr>
          <p:sp>
            <p:nvSpPr>
              <p:cNvPr id="5200" name="Oval 5916"/>
              <p:cNvSpPr>
                <a:spLocks noChangeArrowheads="1"/>
              </p:cNvSpPr>
              <p:nvPr/>
            </p:nvSpPr>
            <p:spPr bwMode="auto">
              <a:xfrm>
                <a:off x="143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1" name="Oval 5917"/>
              <p:cNvSpPr>
                <a:spLocks noChangeArrowheads="1"/>
              </p:cNvSpPr>
              <p:nvPr/>
            </p:nvSpPr>
            <p:spPr bwMode="auto">
              <a:xfrm>
                <a:off x="2171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2" name="Oval 5918"/>
              <p:cNvSpPr>
                <a:spLocks noChangeArrowheads="1"/>
              </p:cNvSpPr>
              <p:nvPr/>
            </p:nvSpPr>
            <p:spPr bwMode="auto">
              <a:xfrm>
                <a:off x="995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3" name="Oval 5919"/>
              <p:cNvSpPr>
                <a:spLocks noChangeArrowheads="1"/>
              </p:cNvSpPr>
              <p:nvPr/>
            </p:nvSpPr>
            <p:spPr bwMode="auto">
              <a:xfrm>
                <a:off x="4140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4" name="Oval 5920"/>
              <p:cNvSpPr>
                <a:spLocks noChangeArrowheads="1"/>
              </p:cNvSpPr>
              <p:nvPr/>
            </p:nvSpPr>
            <p:spPr bwMode="auto">
              <a:xfrm>
                <a:off x="1131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5" name="Oval 5921"/>
              <p:cNvSpPr>
                <a:spLocks noChangeArrowheads="1"/>
              </p:cNvSpPr>
              <p:nvPr/>
            </p:nvSpPr>
            <p:spPr bwMode="auto">
              <a:xfrm>
                <a:off x="1585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6" name="Oval 5922"/>
              <p:cNvSpPr>
                <a:spLocks noChangeArrowheads="1"/>
              </p:cNvSpPr>
              <p:nvPr/>
            </p:nvSpPr>
            <p:spPr bwMode="auto">
              <a:xfrm>
                <a:off x="1539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7" name="Oval 5923"/>
              <p:cNvSpPr>
                <a:spLocks noChangeArrowheads="1"/>
              </p:cNvSpPr>
              <p:nvPr/>
            </p:nvSpPr>
            <p:spPr bwMode="auto">
              <a:xfrm>
                <a:off x="887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8" name="Oval 5924"/>
              <p:cNvSpPr>
                <a:spLocks noChangeArrowheads="1"/>
              </p:cNvSpPr>
              <p:nvPr/>
            </p:nvSpPr>
            <p:spPr bwMode="auto">
              <a:xfrm>
                <a:off x="1522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9" name="Oval 5925"/>
              <p:cNvSpPr>
                <a:spLocks noChangeArrowheads="1"/>
              </p:cNvSpPr>
              <p:nvPr/>
            </p:nvSpPr>
            <p:spPr bwMode="auto">
              <a:xfrm>
                <a:off x="1728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0" name="Oval 5926"/>
              <p:cNvSpPr>
                <a:spLocks noChangeArrowheads="1"/>
              </p:cNvSpPr>
              <p:nvPr/>
            </p:nvSpPr>
            <p:spPr bwMode="auto">
              <a:xfrm>
                <a:off x="1372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1" name="Oval 5927"/>
              <p:cNvSpPr>
                <a:spLocks noChangeArrowheads="1"/>
              </p:cNvSpPr>
              <p:nvPr/>
            </p:nvSpPr>
            <p:spPr bwMode="auto">
              <a:xfrm>
                <a:off x="2562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2" name="Oval 5928"/>
              <p:cNvSpPr>
                <a:spLocks noChangeArrowheads="1"/>
              </p:cNvSpPr>
              <p:nvPr/>
            </p:nvSpPr>
            <p:spPr bwMode="auto">
              <a:xfrm>
                <a:off x="1484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3" name="Oval 5929"/>
              <p:cNvSpPr>
                <a:spLocks noChangeArrowheads="1"/>
              </p:cNvSpPr>
              <p:nvPr/>
            </p:nvSpPr>
            <p:spPr bwMode="auto">
              <a:xfrm>
                <a:off x="1833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4" name="Oval 5930"/>
              <p:cNvSpPr>
                <a:spLocks noChangeArrowheads="1"/>
              </p:cNvSpPr>
              <p:nvPr/>
            </p:nvSpPr>
            <p:spPr bwMode="auto">
              <a:xfrm>
                <a:off x="2164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5" name="Oval 5931"/>
              <p:cNvSpPr>
                <a:spLocks noChangeArrowheads="1"/>
              </p:cNvSpPr>
              <p:nvPr/>
            </p:nvSpPr>
            <p:spPr bwMode="auto">
              <a:xfrm>
                <a:off x="2395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6" name="Oval 5932"/>
              <p:cNvSpPr>
                <a:spLocks noChangeArrowheads="1"/>
              </p:cNvSpPr>
              <p:nvPr/>
            </p:nvSpPr>
            <p:spPr bwMode="auto">
              <a:xfrm>
                <a:off x="1382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7" name="Oval 5933"/>
              <p:cNvSpPr>
                <a:spLocks noChangeArrowheads="1"/>
              </p:cNvSpPr>
              <p:nvPr/>
            </p:nvSpPr>
            <p:spPr bwMode="auto">
              <a:xfrm>
                <a:off x="894" y="22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8" name="Oval 5934"/>
              <p:cNvSpPr>
                <a:spLocks noChangeArrowheads="1"/>
              </p:cNvSpPr>
              <p:nvPr/>
            </p:nvSpPr>
            <p:spPr bwMode="auto">
              <a:xfrm>
                <a:off x="2192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9" name="Oval 5935"/>
              <p:cNvSpPr>
                <a:spLocks noChangeArrowheads="1"/>
              </p:cNvSpPr>
              <p:nvPr/>
            </p:nvSpPr>
            <p:spPr bwMode="auto">
              <a:xfrm>
                <a:off x="852" y="24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0" name="Oval 5936"/>
              <p:cNvSpPr>
                <a:spLocks noChangeArrowheads="1"/>
              </p:cNvSpPr>
              <p:nvPr/>
            </p:nvSpPr>
            <p:spPr bwMode="auto">
              <a:xfrm>
                <a:off x="2705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1" name="Oval 5937"/>
              <p:cNvSpPr>
                <a:spLocks noChangeArrowheads="1"/>
              </p:cNvSpPr>
              <p:nvPr/>
            </p:nvSpPr>
            <p:spPr bwMode="auto">
              <a:xfrm>
                <a:off x="1149" y="240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2" name="Oval 5938"/>
              <p:cNvSpPr>
                <a:spLocks noChangeArrowheads="1"/>
              </p:cNvSpPr>
              <p:nvPr/>
            </p:nvSpPr>
            <p:spPr bwMode="auto">
              <a:xfrm>
                <a:off x="314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" name="Oval 5939"/>
              <p:cNvSpPr>
                <a:spLocks noChangeArrowheads="1"/>
              </p:cNvSpPr>
              <p:nvPr/>
            </p:nvSpPr>
            <p:spPr bwMode="auto">
              <a:xfrm>
                <a:off x="1005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" name="Oval 5940"/>
              <p:cNvSpPr>
                <a:spLocks noChangeArrowheads="1"/>
              </p:cNvSpPr>
              <p:nvPr/>
            </p:nvSpPr>
            <p:spPr bwMode="auto">
              <a:xfrm>
                <a:off x="166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" name="Oval 5941"/>
              <p:cNvSpPr>
                <a:spLocks noChangeArrowheads="1"/>
              </p:cNvSpPr>
              <p:nvPr/>
            </p:nvSpPr>
            <p:spPr bwMode="auto">
              <a:xfrm>
                <a:off x="1396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" name="Oval 5942"/>
              <p:cNvSpPr>
                <a:spLocks noChangeArrowheads="1"/>
              </p:cNvSpPr>
              <p:nvPr/>
            </p:nvSpPr>
            <p:spPr bwMode="auto">
              <a:xfrm>
                <a:off x="831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7" name="Oval 5943"/>
              <p:cNvSpPr>
                <a:spLocks noChangeArrowheads="1"/>
              </p:cNvSpPr>
              <p:nvPr/>
            </p:nvSpPr>
            <p:spPr bwMode="auto">
              <a:xfrm>
                <a:off x="2189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8" name="Oval 5944"/>
              <p:cNvSpPr>
                <a:spLocks noChangeArrowheads="1"/>
              </p:cNvSpPr>
              <p:nvPr/>
            </p:nvSpPr>
            <p:spPr bwMode="auto">
              <a:xfrm>
                <a:off x="1005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9" name="Oval 5945"/>
              <p:cNvSpPr>
                <a:spLocks noChangeArrowheads="1"/>
              </p:cNvSpPr>
              <p:nvPr/>
            </p:nvSpPr>
            <p:spPr bwMode="auto">
              <a:xfrm>
                <a:off x="1327" y="255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0" name="Oval 5946"/>
              <p:cNvSpPr>
                <a:spLocks noChangeArrowheads="1"/>
              </p:cNvSpPr>
              <p:nvPr/>
            </p:nvSpPr>
            <p:spPr bwMode="auto">
              <a:xfrm>
                <a:off x="1393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1" name="Oval 5947"/>
              <p:cNvSpPr>
                <a:spLocks noChangeArrowheads="1"/>
              </p:cNvSpPr>
              <p:nvPr/>
            </p:nvSpPr>
            <p:spPr bwMode="auto">
              <a:xfrm>
                <a:off x="1037" y="22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2" name="Oval 5948"/>
              <p:cNvSpPr>
                <a:spLocks noChangeArrowheads="1"/>
              </p:cNvSpPr>
              <p:nvPr/>
            </p:nvSpPr>
            <p:spPr bwMode="auto">
              <a:xfrm>
                <a:off x="2915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3" name="Oval 5949"/>
              <p:cNvSpPr>
                <a:spLocks noChangeArrowheads="1"/>
              </p:cNvSpPr>
              <p:nvPr/>
            </p:nvSpPr>
            <p:spPr bwMode="auto">
              <a:xfrm>
                <a:off x="1972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4" name="Oval 5950"/>
              <p:cNvSpPr>
                <a:spLocks noChangeArrowheads="1"/>
              </p:cNvSpPr>
              <p:nvPr/>
            </p:nvSpPr>
            <p:spPr bwMode="auto">
              <a:xfrm>
                <a:off x="1777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5" name="Oval 5951"/>
              <p:cNvSpPr>
                <a:spLocks noChangeArrowheads="1"/>
              </p:cNvSpPr>
              <p:nvPr/>
            </p:nvSpPr>
            <p:spPr bwMode="auto">
              <a:xfrm>
                <a:off x="1658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6" name="Oval 5952"/>
              <p:cNvSpPr>
                <a:spLocks noChangeArrowheads="1"/>
              </p:cNvSpPr>
              <p:nvPr/>
            </p:nvSpPr>
            <p:spPr bwMode="auto">
              <a:xfrm>
                <a:off x="1480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7" name="Oval 5953"/>
              <p:cNvSpPr>
                <a:spLocks noChangeArrowheads="1"/>
              </p:cNvSpPr>
              <p:nvPr/>
            </p:nvSpPr>
            <p:spPr bwMode="auto">
              <a:xfrm>
                <a:off x="1669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8" name="Oval 5954"/>
              <p:cNvSpPr>
                <a:spLocks noChangeArrowheads="1"/>
              </p:cNvSpPr>
              <p:nvPr/>
            </p:nvSpPr>
            <p:spPr bwMode="auto">
              <a:xfrm>
                <a:off x="810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9" name="Oval 5955"/>
              <p:cNvSpPr>
                <a:spLocks noChangeArrowheads="1"/>
              </p:cNvSpPr>
              <p:nvPr/>
            </p:nvSpPr>
            <p:spPr bwMode="auto">
              <a:xfrm>
                <a:off x="135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0" name="Oval 5956"/>
              <p:cNvSpPr>
                <a:spLocks noChangeArrowheads="1"/>
              </p:cNvSpPr>
              <p:nvPr/>
            </p:nvSpPr>
            <p:spPr bwMode="auto">
              <a:xfrm>
                <a:off x="890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1" name="Oval 5957"/>
              <p:cNvSpPr>
                <a:spLocks noChangeArrowheads="1"/>
              </p:cNvSpPr>
              <p:nvPr/>
            </p:nvSpPr>
            <p:spPr bwMode="auto">
              <a:xfrm>
                <a:off x="186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2" name="Oval 5958"/>
              <p:cNvSpPr>
                <a:spLocks noChangeArrowheads="1"/>
              </p:cNvSpPr>
              <p:nvPr/>
            </p:nvSpPr>
            <p:spPr bwMode="auto">
              <a:xfrm>
                <a:off x="932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3" name="Oval 5959"/>
              <p:cNvSpPr>
                <a:spLocks noChangeArrowheads="1"/>
              </p:cNvSpPr>
              <p:nvPr/>
            </p:nvSpPr>
            <p:spPr bwMode="auto">
              <a:xfrm>
                <a:off x="946" y="30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4" name="Oval 5960"/>
              <p:cNvSpPr>
                <a:spLocks noChangeArrowheads="1"/>
              </p:cNvSpPr>
              <p:nvPr/>
            </p:nvSpPr>
            <p:spPr bwMode="auto">
              <a:xfrm>
                <a:off x="1197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5" name="Oval 5961"/>
              <p:cNvSpPr>
                <a:spLocks noChangeArrowheads="1"/>
              </p:cNvSpPr>
              <p:nvPr/>
            </p:nvSpPr>
            <p:spPr bwMode="auto">
              <a:xfrm>
                <a:off x="1190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6" name="Oval 5962"/>
              <p:cNvSpPr>
                <a:spLocks noChangeArrowheads="1"/>
              </p:cNvSpPr>
              <p:nvPr/>
            </p:nvSpPr>
            <p:spPr bwMode="auto">
              <a:xfrm>
                <a:off x="925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7" name="Oval 5963"/>
              <p:cNvSpPr>
                <a:spLocks noChangeArrowheads="1"/>
              </p:cNvSpPr>
              <p:nvPr/>
            </p:nvSpPr>
            <p:spPr bwMode="auto">
              <a:xfrm>
                <a:off x="1079" y="26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8" name="Oval 5964"/>
              <p:cNvSpPr>
                <a:spLocks noChangeArrowheads="1"/>
              </p:cNvSpPr>
              <p:nvPr/>
            </p:nvSpPr>
            <p:spPr bwMode="auto">
              <a:xfrm>
                <a:off x="137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9" name="Oval 5965"/>
              <p:cNvSpPr>
                <a:spLocks noChangeArrowheads="1"/>
              </p:cNvSpPr>
              <p:nvPr/>
            </p:nvSpPr>
            <p:spPr bwMode="auto">
              <a:xfrm>
                <a:off x="1215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0" name="Oval 5966"/>
              <p:cNvSpPr>
                <a:spLocks noChangeArrowheads="1"/>
              </p:cNvSpPr>
              <p:nvPr/>
            </p:nvSpPr>
            <p:spPr bwMode="auto">
              <a:xfrm>
                <a:off x="1330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1" name="Oval 5967"/>
              <p:cNvSpPr>
                <a:spLocks noChangeArrowheads="1"/>
              </p:cNvSpPr>
              <p:nvPr/>
            </p:nvSpPr>
            <p:spPr bwMode="auto">
              <a:xfrm>
                <a:off x="820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2" name="Oval 5968"/>
              <p:cNvSpPr>
                <a:spLocks noChangeArrowheads="1"/>
              </p:cNvSpPr>
              <p:nvPr/>
            </p:nvSpPr>
            <p:spPr bwMode="auto">
              <a:xfrm>
                <a:off x="1299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3" name="Oval 5969"/>
              <p:cNvSpPr>
                <a:spLocks noChangeArrowheads="1"/>
              </p:cNvSpPr>
              <p:nvPr/>
            </p:nvSpPr>
            <p:spPr bwMode="auto">
              <a:xfrm>
                <a:off x="824" y="24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4" name="Oval 5970"/>
              <p:cNvSpPr>
                <a:spLocks noChangeArrowheads="1"/>
              </p:cNvSpPr>
              <p:nvPr/>
            </p:nvSpPr>
            <p:spPr bwMode="auto">
              <a:xfrm>
                <a:off x="967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5" name="Oval 5971"/>
              <p:cNvSpPr>
                <a:spLocks noChangeArrowheads="1"/>
              </p:cNvSpPr>
              <p:nvPr/>
            </p:nvSpPr>
            <p:spPr bwMode="auto">
              <a:xfrm>
                <a:off x="1299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6" name="Oval 5972"/>
              <p:cNvSpPr>
                <a:spLocks noChangeArrowheads="1"/>
              </p:cNvSpPr>
              <p:nvPr/>
            </p:nvSpPr>
            <p:spPr bwMode="auto">
              <a:xfrm>
                <a:off x="1117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7" name="Oval 5973"/>
              <p:cNvSpPr>
                <a:spLocks noChangeArrowheads="1"/>
              </p:cNvSpPr>
              <p:nvPr/>
            </p:nvSpPr>
            <p:spPr bwMode="auto">
              <a:xfrm>
                <a:off x="740" y="23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8" name="Oval 5974"/>
              <p:cNvSpPr>
                <a:spLocks noChangeArrowheads="1"/>
              </p:cNvSpPr>
              <p:nvPr/>
            </p:nvSpPr>
            <p:spPr bwMode="auto">
              <a:xfrm>
                <a:off x="1037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9" name="Oval 5975"/>
              <p:cNvSpPr>
                <a:spLocks noChangeArrowheads="1"/>
              </p:cNvSpPr>
              <p:nvPr/>
            </p:nvSpPr>
            <p:spPr bwMode="auto">
              <a:xfrm>
                <a:off x="1135" y="32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0" name="Oval 5976"/>
              <p:cNvSpPr>
                <a:spLocks noChangeArrowheads="1"/>
              </p:cNvSpPr>
              <p:nvPr/>
            </p:nvSpPr>
            <p:spPr bwMode="auto">
              <a:xfrm>
                <a:off x="1058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1" name="Oval 5977"/>
              <p:cNvSpPr>
                <a:spLocks noChangeArrowheads="1"/>
              </p:cNvSpPr>
              <p:nvPr/>
            </p:nvSpPr>
            <p:spPr bwMode="auto">
              <a:xfrm>
                <a:off x="1218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2" name="Oval 5978"/>
              <p:cNvSpPr>
                <a:spLocks noChangeArrowheads="1"/>
              </p:cNvSpPr>
              <p:nvPr/>
            </p:nvSpPr>
            <p:spPr bwMode="auto">
              <a:xfrm>
                <a:off x="1550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3" name="Oval 5979"/>
              <p:cNvSpPr>
                <a:spLocks noChangeArrowheads="1"/>
              </p:cNvSpPr>
              <p:nvPr/>
            </p:nvSpPr>
            <p:spPr bwMode="auto">
              <a:xfrm>
                <a:off x="1843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4" name="Oval 5980"/>
              <p:cNvSpPr>
                <a:spLocks noChangeArrowheads="1"/>
              </p:cNvSpPr>
              <p:nvPr/>
            </p:nvSpPr>
            <p:spPr bwMode="auto">
              <a:xfrm>
                <a:off x="765" y="2370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5" name="Oval 5981"/>
              <p:cNvSpPr>
                <a:spLocks noChangeArrowheads="1"/>
              </p:cNvSpPr>
              <p:nvPr/>
            </p:nvSpPr>
            <p:spPr bwMode="auto">
              <a:xfrm>
                <a:off x="1281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6" name="Oval 5982"/>
              <p:cNvSpPr>
                <a:spLocks noChangeArrowheads="1"/>
              </p:cNvSpPr>
              <p:nvPr/>
            </p:nvSpPr>
            <p:spPr bwMode="auto">
              <a:xfrm>
                <a:off x="1012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7" name="Oval 5983"/>
              <p:cNvSpPr>
                <a:spLocks noChangeArrowheads="1"/>
              </p:cNvSpPr>
              <p:nvPr/>
            </p:nvSpPr>
            <p:spPr bwMode="auto">
              <a:xfrm>
                <a:off x="883" y="29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8" name="Oval 5984"/>
              <p:cNvSpPr>
                <a:spLocks noChangeArrowheads="1"/>
              </p:cNvSpPr>
              <p:nvPr/>
            </p:nvSpPr>
            <p:spPr bwMode="auto">
              <a:xfrm>
                <a:off x="782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9" name="Oval 5985"/>
              <p:cNvSpPr>
                <a:spLocks noChangeArrowheads="1"/>
              </p:cNvSpPr>
              <p:nvPr/>
            </p:nvSpPr>
            <p:spPr bwMode="auto">
              <a:xfrm>
                <a:off x="1229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0" name="Oval 5986"/>
              <p:cNvSpPr>
                <a:spLocks noChangeArrowheads="1"/>
              </p:cNvSpPr>
              <p:nvPr/>
            </p:nvSpPr>
            <p:spPr bwMode="auto">
              <a:xfrm>
                <a:off x="1414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1" name="Oval 5987"/>
              <p:cNvSpPr>
                <a:spLocks noChangeArrowheads="1"/>
              </p:cNvSpPr>
              <p:nvPr/>
            </p:nvSpPr>
            <p:spPr bwMode="auto">
              <a:xfrm>
                <a:off x="3023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2" name="Oval 5988"/>
              <p:cNvSpPr>
                <a:spLocks noChangeArrowheads="1"/>
              </p:cNvSpPr>
              <p:nvPr/>
            </p:nvSpPr>
            <p:spPr bwMode="auto">
              <a:xfrm>
                <a:off x="1421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3" name="Oval 5989"/>
              <p:cNvSpPr>
                <a:spLocks noChangeArrowheads="1"/>
              </p:cNvSpPr>
              <p:nvPr/>
            </p:nvSpPr>
            <p:spPr bwMode="auto">
              <a:xfrm>
                <a:off x="1320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" name="Oval 5990"/>
              <p:cNvSpPr>
                <a:spLocks noChangeArrowheads="1"/>
              </p:cNvSpPr>
              <p:nvPr/>
            </p:nvSpPr>
            <p:spPr bwMode="auto">
              <a:xfrm>
                <a:off x="99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5" name="Oval 5991"/>
              <p:cNvSpPr>
                <a:spLocks noChangeArrowheads="1"/>
              </p:cNvSpPr>
              <p:nvPr/>
            </p:nvSpPr>
            <p:spPr bwMode="auto">
              <a:xfrm>
                <a:off x="831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6" name="Oval 5992"/>
              <p:cNvSpPr>
                <a:spLocks noChangeArrowheads="1"/>
              </p:cNvSpPr>
              <p:nvPr/>
            </p:nvSpPr>
            <p:spPr bwMode="auto">
              <a:xfrm>
                <a:off x="1142" y="307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7" name="Oval 5993"/>
              <p:cNvSpPr>
                <a:spLocks noChangeArrowheads="1"/>
              </p:cNvSpPr>
              <p:nvPr/>
            </p:nvSpPr>
            <p:spPr bwMode="auto">
              <a:xfrm>
                <a:off x="1208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8" name="Oval 5994"/>
              <p:cNvSpPr>
                <a:spLocks noChangeArrowheads="1"/>
              </p:cNvSpPr>
              <p:nvPr/>
            </p:nvSpPr>
            <p:spPr bwMode="auto">
              <a:xfrm>
                <a:off x="869" y="24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9" name="Oval 5995"/>
              <p:cNvSpPr>
                <a:spLocks noChangeArrowheads="1"/>
              </p:cNvSpPr>
              <p:nvPr/>
            </p:nvSpPr>
            <p:spPr bwMode="auto">
              <a:xfrm>
                <a:off x="1023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0" name="Oval 5996"/>
              <p:cNvSpPr>
                <a:spLocks noChangeArrowheads="1"/>
              </p:cNvSpPr>
              <p:nvPr/>
            </p:nvSpPr>
            <p:spPr bwMode="auto">
              <a:xfrm>
                <a:off x="1257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1" name="Oval 5997"/>
              <p:cNvSpPr>
                <a:spLocks noChangeArrowheads="1"/>
              </p:cNvSpPr>
              <p:nvPr/>
            </p:nvSpPr>
            <p:spPr bwMode="auto">
              <a:xfrm>
                <a:off x="883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2" name="Oval 5998"/>
              <p:cNvSpPr>
                <a:spLocks noChangeArrowheads="1"/>
              </p:cNvSpPr>
              <p:nvPr/>
            </p:nvSpPr>
            <p:spPr bwMode="auto">
              <a:xfrm>
                <a:off x="771" y="24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3" name="Oval 5999"/>
              <p:cNvSpPr>
                <a:spLocks noChangeArrowheads="1"/>
              </p:cNvSpPr>
              <p:nvPr/>
            </p:nvSpPr>
            <p:spPr bwMode="auto">
              <a:xfrm>
                <a:off x="862" y="19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4" name="Oval 6000"/>
              <p:cNvSpPr>
                <a:spLocks noChangeArrowheads="1"/>
              </p:cNvSpPr>
              <p:nvPr/>
            </p:nvSpPr>
            <p:spPr bwMode="auto">
              <a:xfrm>
                <a:off x="733" y="17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5" name="Oval 6001"/>
              <p:cNvSpPr>
                <a:spLocks noChangeArrowheads="1"/>
              </p:cNvSpPr>
              <p:nvPr/>
            </p:nvSpPr>
            <p:spPr bwMode="auto">
              <a:xfrm>
                <a:off x="170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6" name="Oval 6002"/>
              <p:cNvSpPr>
                <a:spLocks noChangeArrowheads="1"/>
              </p:cNvSpPr>
              <p:nvPr/>
            </p:nvSpPr>
            <p:spPr bwMode="auto">
              <a:xfrm>
                <a:off x="3651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7" name="Oval 6003"/>
              <p:cNvSpPr>
                <a:spLocks noChangeArrowheads="1"/>
              </p:cNvSpPr>
              <p:nvPr/>
            </p:nvSpPr>
            <p:spPr bwMode="auto">
              <a:xfrm>
                <a:off x="1131" y="20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8" name="Oval 6004"/>
              <p:cNvSpPr>
                <a:spLocks noChangeArrowheads="1"/>
              </p:cNvSpPr>
              <p:nvPr/>
            </p:nvSpPr>
            <p:spPr bwMode="auto">
              <a:xfrm>
                <a:off x="2199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9" name="Oval 6005"/>
              <p:cNvSpPr>
                <a:spLocks noChangeArrowheads="1"/>
              </p:cNvSpPr>
              <p:nvPr/>
            </p:nvSpPr>
            <p:spPr bwMode="auto">
              <a:xfrm>
                <a:off x="1005" y="22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0" name="Oval 6006"/>
              <p:cNvSpPr>
                <a:spLocks noChangeArrowheads="1"/>
              </p:cNvSpPr>
              <p:nvPr/>
            </p:nvSpPr>
            <p:spPr bwMode="auto">
              <a:xfrm>
                <a:off x="862" y="21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1" name="Oval 6007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2" name="Oval 6008"/>
              <p:cNvSpPr>
                <a:spLocks noChangeArrowheads="1"/>
              </p:cNvSpPr>
              <p:nvPr/>
            </p:nvSpPr>
            <p:spPr bwMode="auto">
              <a:xfrm>
                <a:off x="1665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3" name="Oval 6009"/>
              <p:cNvSpPr>
                <a:spLocks noChangeArrowheads="1"/>
              </p:cNvSpPr>
              <p:nvPr/>
            </p:nvSpPr>
            <p:spPr bwMode="auto">
              <a:xfrm>
                <a:off x="1578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4" name="Oval 6010"/>
              <p:cNvSpPr>
                <a:spLocks noChangeArrowheads="1"/>
              </p:cNvSpPr>
              <p:nvPr/>
            </p:nvSpPr>
            <p:spPr bwMode="auto">
              <a:xfrm>
                <a:off x="2150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5" name="Oval 6011"/>
              <p:cNvSpPr>
                <a:spLocks noChangeArrowheads="1"/>
              </p:cNvSpPr>
              <p:nvPr/>
            </p:nvSpPr>
            <p:spPr bwMode="auto">
              <a:xfrm>
                <a:off x="2199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6" name="Oval 6012"/>
              <p:cNvSpPr>
                <a:spLocks noChangeArrowheads="1"/>
              </p:cNvSpPr>
              <p:nvPr/>
            </p:nvSpPr>
            <p:spPr bwMode="auto">
              <a:xfrm>
                <a:off x="2311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7" name="Oval 6013"/>
              <p:cNvSpPr>
                <a:spLocks noChangeArrowheads="1"/>
              </p:cNvSpPr>
              <p:nvPr/>
            </p:nvSpPr>
            <p:spPr bwMode="auto">
              <a:xfrm>
                <a:off x="129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8" name="Oval 6014"/>
              <p:cNvSpPr>
                <a:spLocks noChangeArrowheads="1"/>
              </p:cNvSpPr>
              <p:nvPr/>
            </p:nvSpPr>
            <p:spPr bwMode="auto">
              <a:xfrm>
                <a:off x="723" y="20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9" name="Oval 6015"/>
              <p:cNvSpPr>
                <a:spLocks noChangeArrowheads="1"/>
              </p:cNvSpPr>
              <p:nvPr/>
            </p:nvSpPr>
            <p:spPr bwMode="auto">
              <a:xfrm>
                <a:off x="115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0" name="Oval 6016"/>
              <p:cNvSpPr>
                <a:spLocks noChangeArrowheads="1"/>
              </p:cNvSpPr>
              <p:nvPr/>
            </p:nvSpPr>
            <p:spPr bwMode="auto">
              <a:xfrm>
                <a:off x="1704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1" name="Oval 6017"/>
              <p:cNvSpPr>
                <a:spLocks noChangeArrowheads="1"/>
              </p:cNvSpPr>
              <p:nvPr/>
            </p:nvSpPr>
            <p:spPr bwMode="auto">
              <a:xfrm>
                <a:off x="1079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2" name="Oval 6018"/>
              <p:cNvSpPr>
                <a:spLocks noChangeArrowheads="1"/>
              </p:cNvSpPr>
              <p:nvPr/>
            </p:nvSpPr>
            <p:spPr bwMode="auto">
              <a:xfrm>
                <a:off x="1752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3" name="Oval 6019"/>
              <p:cNvSpPr>
                <a:spLocks noChangeArrowheads="1"/>
              </p:cNvSpPr>
              <p:nvPr/>
            </p:nvSpPr>
            <p:spPr bwMode="auto">
              <a:xfrm>
                <a:off x="1246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4" name="Oval 6020"/>
              <p:cNvSpPr>
                <a:spLocks noChangeArrowheads="1"/>
              </p:cNvSpPr>
              <p:nvPr/>
            </p:nvSpPr>
            <p:spPr bwMode="auto">
              <a:xfrm>
                <a:off x="148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5" name="Oval 6021"/>
              <p:cNvSpPr>
                <a:spLocks noChangeArrowheads="1"/>
              </p:cNvSpPr>
              <p:nvPr/>
            </p:nvSpPr>
            <p:spPr bwMode="auto">
              <a:xfrm>
                <a:off x="118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6" name="Oval 6022"/>
              <p:cNvSpPr>
                <a:spLocks noChangeArrowheads="1"/>
              </p:cNvSpPr>
              <p:nvPr/>
            </p:nvSpPr>
            <p:spPr bwMode="auto">
              <a:xfrm>
                <a:off x="1271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7" name="Oval 6023"/>
              <p:cNvSpPr>
                <a:spLocks noChangeArrowheads="1"/>
              </p:cNvSpPr>
              <p:nvPr/>
            </p:nvSpPr>
            <p:spPr bwMode="auto">
              <a:xfrm>
                <a:off x="852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8" name="Oval 6024"/>
              <p:cNvSpPr>
                <a:spLocks noChangeArrowheads="1"/>
              </p:cNvSpPr>
              <p:nvPr/>
            </p:nvSpPr>
            <p:spPr bwMode="auto">
              <a:xfrm>
                <a:off x="2088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9" name="Oval 6025"/>
              <p:cNvSpPr>
                <a:spLocks noChangeArrowheads="1"/>
              </p:cNvSpPr>
              <p:nvPr/>
            </p:nvSpPr>
            <p:spPr bwMode="auto">
              <a:xfrm>
                <a:off x="1128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0" name="Oval 6026"/>
              <p:cNvSpPr>
                <a:spLocks noChangeArrowheads="1"/>
              </p:cNvSpPr>
              <p:nvPr/>
            </p:nvSpPr>
            <p:spPr bwMode="auto">
              <a:xfrm>
                <a:off x="1533" y="293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1" name="Oval 6027"/>
              <p:cNvSpPr>
                <a:spLocks noChangeArrowheads="1"/>
              </p:cNvSpPr>
              <p:nvPr/>
            </p:nvSpPr>
            <p:spPr bwMode="auto">
              <a:xfrm>
                <a:off x="174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2" name="Oval 6028"/>
              <p:cNvSpPr>
                <a:spLocks noChangeArrowheads="1"/>
              </p:cNvSpPr>
              <p:nvPr/>
            </p:nvSpPr>
            <p:spPr bwMode="auto">
              <a:xfrm>
                <a:off x="1065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3" name="Oval 6029"/>
              <p:cNvSpPr>
                <a:spLocks noChangeArrowheads="1"/>
              </p:cNvSpPr>
              <p:nvPr/>
            </p:nvSpPr>
            <p:spPr bwMode="auto">
              <a:xfrm>
                <a:off x="136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4" name="Oval 6030"/>
              <p:cNvSpPr>
                <a:spLocks noChangeArrowheads="1"/>
              </p:cNvSpPr>
              <p:nvPr/>
            </p:nvSpPr>
            <p:spPr bwMode="auto">
              <a:xfrm>
                <a:off x="897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5" name="Oval 6031"/>
              <p:cNvSpPr>
                <a:spLocks noChangeArrowheads="1"/>
              </p:cNvSpPr>
              <p:nvPr/>
            </p:nvSpPr>
            <p:spPr bwMode="auto">
              <a:xfrm>
                <a:off x="1868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6" name="Oval 6032"/>
              <p:cNvSpPr>
                <a:spLocks noChangeArrowheads="1"/>
              </p:cNvSpPr>
              <p:nvPr/>
            </p:nvSpPr>
            <p:spPr bwMode="auto">
              <a:xfrm>
                <a:off x="183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7" name="Oval 6033"/>
              <p:cNvSpPr>
                <a:spLocks noChangeArrowheads="1"/>
              </p:cNvSpPr>
              <p:nvPr/>
            </p:nvSpPr>
            <p:spPr bwMode="auto">
              <a:xfrm>
                <a:off x="995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8" name="Oval 6034"/>
              <p:cNvSpPr>
                <a:spLocks noChangeArrowheads="1"/>
              </p:cNvSpPr>
              <p:nvPr/>
            </p:nvSpPr>
            <p:spPr bwMode="auto">
              <a:xfrm>
                <a:off x="1016" y="23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9" name="Oval 6035"/>
              <p:cNvSpPr>
                <a:spLocks noChangeArrowheads="1"/>
              </p:cNvSpPr>
              <p:nvPr/>
            </p:nvSpPr>
            <p:spPr bwMode="auto">
              <a:xfrm>
                <a:off x="1271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0" name="Oval 6036"/>
              <p:cNvSpPr>
                <a:spLocks noChangeArrowheads="1"/>
              </p:cNvSpPr>
              <p:nvPr/>
            </p:nvSpPr>
            <p:spPr bwMode="auto">
              <a:xfrm>
                <a:off x="1546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1" name="Oval 6037"/>
              <p:cNvSpPr>
                <a:spLocks noChangeArrowheads="1"/>
              </p:cNvSpPr>
              <p:nvPr/>
            </p:nvSpPr>
            <p:spPr bwMode="auto">
              <a:xfrm>
                <a:off x="1456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2" name="Oval 6038"/>
              <p:cNvSpPr>
                <a:spLocks noChangeArrowheads="1"/>
              </p:cNvSpPr>
              <p:nvPr/>
            </p:nvSpPr>
            <p:spPr bwMode="auto">
              <a:xfrm>
                <a:off x="162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3" name="Oval 6039"/>
              <p:cNvSpPr>
                <a:spLocks noChangeArrowheads="1"/>
              </p:cNvSpPr>
              <p:nvPr/>
            </p:nvSpPr>
            <p:spPr bwMode="auto">
              <a:xfrm>
                <a:off x="81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4" name="Oval 6040"/>
              <p:cNvSpPr>
                <a:spLocks noChangeArrowheads="1"/>
              </p:cNvSpPr>
              <p:nvPr/>
            </p:nvSpPr>
            <p:spPr bwMode="auto">
              <a:xfrm>
                <a:off x="1068" y="21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5" name="Oval 6041"/>
              <p:cNvSpPr>
                <a:spLocks noChangeArrowheads="1"/>
              </p:cNvSpPr>
              <p:nvPr/>
            </p:nvSpPr>
            <p:spPr bwMode="auto">
              <a:xfrm>
                <a:off x="112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6" name="Oval 6042"/>
              <p:cNvSpPr>
                <a:spLocks noChangeArrowheads="1"/>
              </p:cNvSpPr>
              <p:nvPr/>
            </p:nvSpPr>
            <p:spPr bwMode="auto">
              <a:xfrm>
                <a:off x="998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7" name="Oval 6043"/>
              <p:cNvSpPr>
                <a:spLocks noChangeArrowheads="1"/>
              </p:cNvSpPr>
              <p:nvPr/>
            </p:nvSpPr>
            <p:spPr bwMode="auto">
              <a:xfrm>
                <a:off x="1745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8" name="Oval 6044"/>
              <p:cNvSpPr>
                <a:spLocks noChangeArrowheads="1"/>
              </p:cNvSpPr>
              <p:nvPr/>
            </p:nvSpPr>
            <p:spPr bwMode="auto">
              <a:xfrm>
                <a:off x="908" y="25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9" name="Oval 6045"/>
              <p:cNvSpPr>
                <a:spLocks noChangeArrowheads="1"/>
              </p:cNvSpPr>
              <p:nvPr/>
            </p:nvSpPr>
            <p:spPr bwMode="auto">
              <a:xfrm>
                <a:off x="852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0" name="Oval 6046"/>
              <p:cNvSpPr>
                <a:spLocks noChangeArrowheads="1"/>
              </p:cNvSpPr>
              <p:nvPr/>
            </p:nvSpPr>
            <p:spPr bwMode="auto">
              <a:xfrm>
                <a:off x="93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1" name="Oval 6047"/>
              <p:cNvSpPr>
                <a:spLocks noChangeArrowheads="1"/>
              </p:cNvSpPr>
              <p:nvPr/>
            </p:nvSpPr>
            <p:spPr bwMode="auto">
              <a:xfrm>
                <a:off x="2070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2" name="Oval 6048"/>
              <p:cNvSpPr>
                <a:spLocks noChangeArrowheads="1"/>
              </p:cNvSpPr>
              <p:nvPr/>
            </p:nvSpPr>
            <p:spPr bwMode="auto">
              <a:xfrm>
                <a:off x="1672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3" name="Oval 6049"/>
              <p:cNvSpPr>
                <a:spLocks noChangeArrowheads="1"/>
              </p:cNvSpPr>
              <p:nvPr/>
            </p:nvSpPr>
            <p:spPr bwMode="auto">
              <a:xfrm>
                <a:off x="1236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4" name="Oval 6050"/>
              <p:cNvSpPr>
                <a:spLocks noChangeArrowheads="1"/>
              </p:cNvSpPr>
              <p:nvPr/>
            </p:nvSpPr>
            <p:spPr bwMode="auto">
              <a:xfrm>
                <a:off x="2133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5" name="Oval 6051"/>
              <p:cNvSpPr>
                <a:spLocks noChangeArrowheads="1"/>
              </p:cNvSpPr>
              <p:nvPr/>
            </p:nvSpPr>
            <p:spPr bwMode="auto">
              <a:xfrm>
                <a:off x="1690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6" name="Oval 6052"/>
              <p:cNvSpPr>
                <a:spLocks noChangeArrowheads="1"/>
              </p:cNvSpPr>
              <p:nvPr/>
            </p:nvSpPr>
            <p:spPr bwMode="auto">
              <a:xfrm>
                <a:off x="1526" y="3407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7" name="Oval 6053"/>
              <p:cNvSpPr>
                <a:spLocks noChangeArrowheads="1"/>
              </p:cNvSpPr>
              <p:nvPr/>
            </p:nvSpPr>
            <p:spPr bwMode="auto">
              <a:xfrm>
                <a:off x="208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8" name="Oval 6054"/>
              <p:cNvSpPr>
                <a:spLocks noChangeArrowheads="1"/>
              </p:cNvSpPr>
              <p:nvPr/>
            </p:nvSpPr>
            <p:spPr bwMode="auto">
              <a:xfrm>
                <a:off x="1400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9" name="Oval 6055"/>
              <p:cNvSpPr>
                <a:spLocks noChangeArrowheads="1"/>
              </p:cNvSpPr>
              <p:nvPr/>
            </p:nvSpPr>
            <p:spPr bwMode="auto">
              <a:xfrm>
                <a:off x="2461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0" name="Oval 6056"/>
              <p:cNvSpPr>
                <a:spLocks noChangeArrowheads="1"/>
              </p:cNvSpPr>
              <p:nvPr/>
            </p:nvSpPr>
            <p:spPr bwMode="auto">
              <a:xfrm>
                <a:off x="150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1" name="Oval 6057"/>
              <p:cNvSpPr>
                <a:spLocks noChangeArrowheads="1"/>
              </p:cNvSpPr>
              <p:nvPr/>
            </p:nvSpPr>
            <p:spPr bwMode="auto">
              <a:xfrm>
                <a:off x="1229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2" name="Oval 6058"/>
              <p:cNvSpPr>
                <a:spLocks noChangeArrowheads="1"/>
              </p:cNvSpPr>
              <p:nvPr/>
            </p:nvSpPr>
            <p:spPr bwMode="auto">
              <a:xfrm>
                <a:off x="1341" y="311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3" name="Oval 6059"/>
              <p:cNvSpPr>
                <a:spLocks noChangeArrowheads="1"/>
              </p:cNvSpPr>
              <p:nvPr/>
            </p:nvSpPr>
            <p:spPr bwMode="auto">
              <a:xfrm>
                <a:off x="177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4" name="Oval 6060"/>
              <p:cNvSpPr>
                <a:spLocks noChangeArrowheads="1"/>
              </p:cNvSpPr>
              <p:nvPr/>
            </p:nvSpPr>
            <p:spPr bwMode="auto">
              <a:xfrm>
                <a:off x="1173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5" name="Oval 6061"/>
              <p:cNvSpPr>
                <a:spLocks noChangeArrowheads="1"/>
              </p:cNvSpPr>
              <p:nvPr/>
            </p:nvSpPr>
            <p:spPr bwMode="auto">
              <a:xfrm>
                <a:off x="1190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6" name="Oval 6062"/>
              <p:cNvSpPr>
                <a:spLocks noChangeArrowheads="1"/>
              </p:cNvSpPr>
              <p:nvPr/>
            </p:nvSpPr>
            <p:spPr bwMode="auto">
              <a:xfrm>
                <a:off x="1857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7" name="Oval 6063"/>
              <p:cNvSpPr>
                <a:spLocks noChangeArrowheads="1"/>
              </p:cNvSpPr>
              <p:nvPr/>
            </p:nvSpPr>
            <p:spPr bwMode="auto">
              <a:xfrm>
                <a:off x="939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8" name="Oval 6064"/>
              <p:cNvSpPr>
                <a:spLocks noChangeArrowheads="1"/>
              </p:cNvSpPr>
              <p:nvPr/>
            </p:nvSpPr>
            <p:spPr bwMode="auto">
              <a:xfrm>
                <a:off x="1124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9" name="Oval 6065"/>
              <p:cNvSpPr>
                <a:spLocks noChangeArrowheads="1"/>
              </p:cNvSpPr>
              <p:nvPr/>
            </p:nvSpPr>
            <p:spPr bwMode="auto">
              <a:xfrm>
                <a:off x="880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0" name="Oval 6066"/>
              <p:cNvSpPr>
                <a:spLocks noChangeArrowheads="1"/>
              </p:cNvSpPr>
              <p:nvPr/>
            </p:nvSpPr>
            <p:spPr bwMode="auto">
              <a:xfrm>
                <a:off x="932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1" name="Oval 6067"/>
              <p:cNvSpPr>
                <a:spLocks noChangeArrowheads="1"/>
              </p:cNvSpPr>
              <p:nvPr/>
            </p:nvSpPr>
            <p:spPr bwMode="auto">
              <a:xfrm>
                <a:off x="156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2" name="Oval 6068"/>
              <p:cNvSpPr>
                <a:spLocks noChangeArrowheads="1"/>
              </p:cNvSpPr>
              <p:nvPr/>
            </p:nvSpPr>
            <p:spPr bwMode="auto">
              <a:xfrm>
                <a:off x="1079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3" name="Oval 6069"/>
              <p:cNvSpPr>
                <a:spLocks noChangeArrowheads="1"/>
              </p:cNvSpPr>
              <p:nvPr/>
            </p:nvSpPr>
            <p:spPr bwMode="auto">
              <a:xfrm>
                <a:off x="1114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4" name="Oval 6070"/>
              <p:cNvSpPr>
                <a:spLocks noChangeArrowheads="1"/>
              </p:cNvSpPr>
              <p:nvPr/>
            </p:nvSpPr>
            <p:spPr bwMode="auto">
              <a:xfrm>
                <a:off x="1386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5" name="Oval 6071"/>
              <p:cNvSpPr>
                <a:spLocks noChangeArrowheads="1"/>
              </p:cNvSpPr>
              <p:nvPr/>
            </p:nvSpPr>
            <p:spPr bwMode="auto">
              <a:xfrm>
                <a:off x="1005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6" name="Oval 6072"/>
              <p:cNvSpPr>
                <a:spLocks noChangeArrowheads="1"/>
              </p:cNvSpPr>
              <p:nvPr/>
            </p:nvSpPr>
            <p:spPr bwMode="auto">
              <a:xfrm>
                <a:off x="110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7" name="Oval 6073"/>
              <p:cNvSpPr>
                <a:spLocks noChangeArrowheads="1"/>
              </p:cNvSpPr>
              <p:nvPr/>
            </p:nvSpPr>
            <p:spPr bwMode="auto">
              <a:xfrm>
                <a:off x="855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8" name="Oval 6074"/>
              <p:cNvSpPr>
                <a:spLocks noChangeArrowheads="1"/>
              </p:cNvSpPr>
              <p:nvPr/>
            </p:nvSpPr>
            <p:spPr bwMode="auto">
              <a:xfrm>
                <a:off x="2088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9" name="Oval 6075"/>
              <p:cNvSpPr>
                <a:spLocks noChangeArrowheads="1"/>
              </p:cNvSpPr>
              <p:nvPr/>
            </p:nvSpPr>
            <p:spPr bwMode="auto">
              <a:xfrm>
                <a:off x="939" y="20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0" name="Oval 6076"/>
              <p:cNvSpPr>
                <a:spLocks noChangeArrowheads="1"/>
              </p:cNvSpPr>
              <p:nvPr/>
            </p:nvSpPr>
            <p:spPr bwMode="auto">
              <a:xfrm>
                <a:off x="1309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1" name="Oval 6077"/>
              <p:cNvSpPr>
                <a:spLocks noChangeArrowheads="1"/>
              </p:cNvSpPr>
              <p:nvPr/>
            </p:nvSpPr>
            <p:spPr bwMode="auto">
              <a:xfrm>
                <a:off x="1159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2" name="Oval 6078"/>
              <p:cNvSpPr>
                <a:spLocks noChangeArrowheads="1"/>
              </p:cNvSpPr>
              <p:nvPr/>
            </p:nvSpPr>
            <p:spPr bwMode="auto">
              <a:xfrm>
                <a:off x="970" y="24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3" name="Oval 6079"/>
              <p:cNvSpPr>
                <a:spLocks noChangeArrowheads="1"/>
              </p:cNvSpPr>
              <p:nvPr/>
            </p:nvSpPr>
            <p:spPr bwMode="auto">
              <a:xfrm>
                <a:off x="83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4" name="Oval 6080"/>
              <p:cNvSpPr>
                <a:spLocks noChangeArrowheads="1"/>
              </p:cNvSpPr>
              <p:nvPr/>
            </p:nvSpPr>
            <p:spPr bwMode="auto">
              <a:xfrm>
                <a:off x="1124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5" name="Oval 6081"/>
              <p:cNvSpPr>
                <a:spLocks noChangeArrowheads="1"/>
              </p:cNvSpPr>
              <p:nvPr/>
            </p:nvSpPr>
            <p:spPr bwMode="auto">
              <a:xfrm>
                <a:off x="1522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6" name="Oval 6082"/>
              <p:cNvSpPr>
                <a:spLocks noChangeArrowheads="1"/>
              </p:cNvSpPr>
              <p:nvPr/>
            </p:nvSpPr>
            <p:spPr bwMode="auto">
              <a:xfrm>
                <a:off x="2109" y="309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7" name="Oval 6083"/>
              <p:cNvSpPr>
                <a:spLocks noChangeArrowheads="1"/>
              </p:cNvSpPr>
              <p:nvPr/>
            </p:nvSpPr>
            <p:spPr bwMode="auto">
              <a:xfrm>
                <a:off x="1721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8" name="Oval 6084"/>
              <p:cNvSpPr>
                <a:spLocks noChangeArrowheads="1"/>
              </p:cNvSpPr>
              <p:nvPr/>
            </p:nvSpPr>
            <p:spPr bwMode="auto">
              <a:xfrm>
                <a:off x="1770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9" name="Oval 6085"/>
              <p:cNvSpPr>
                <a:spLocks noChangeArrowheads="1"/>
              </p:cNvSpPr>
              <p:nvPr/>
            </p:nvSpPr>
            <p:spPr bwMode="auto">
              <a:xfrm>
                <a:off x="1037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0" name="Oval 6086"/>
              <p:cNvSpPr>
                <a:spLocks noChangeArrowheads="1"/>
              </p:cNvSpPr>
              <p:nvPr/>
            </p:nvSpPr>
            <p:spPr bwMode="auto">
              <a:xfrm>
                <a:off x="1424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1" name="Oval 6087"/>
              <p:cNvSpPr>
                <a:spLocks noChangeArrowheads="1"/>
              </p:cNvSpPr>
              <p:nvPr/>
            </p:nvSpPr>
            <p:spPr bwMode="auto">
              <a:xfrm>
                <a:off x="1218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2" name="Oval 6088"/>
              <p:cNvSpPr>
                <a:spLocks noChangeArrowheads="1"/>
              </p:cNvSpPr>
              <p:nvPr/>
            </p:nvSpPr>
            <p:spPr bwMode="auto">
              <a:xfrm>
                <a:off x="1358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3" name="Oval 6089"/>
              <p:cNvSpPr>
                <a:spLocks noChangeArrowheads="1"/>
              </p:cNvSpPr>
              <p:nvPr/>
            </p:nvSpPr>
            <p:spPr bwMode="auto">
              <a:xfrm>
                <a:off x="1599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4" name="Oval 6090"/>
              <p:cNvSpPr>
                <a:spLocks noChangeArrowheads="1"/>
              </p:cNvSpPr>
              <p:nvPr/>
            </p:nvSpPr>
            <p:spPr bwMode="auto">
              <a:xfrm>
                <a:off x="1145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5" name="Oval 6091"/>
              <p:cNvSpPr>
                <a:spLocks noChangeArrowheads="1"/>
              </p:cNvSpPr>
              <p:nvPr/>
            </p:nvSpPr>
            <p:spPr bwMode="auto">
              <a:xfrm>
                <a:off x="129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6" name="Oval 6092"/>
              <p:cNvSpPr>
                <a:spLocks noChangeArrowheads="1"/>
              </p:cNvSpPr>
              <p:nvPr/>
            </p:nvSpPr>
            <p:spPr bwMode="auto">
              <a:xfrm>
                <a:off x="2304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7" name="Oval 6093"/>
              <p:cNvSpPr>
                <a:spLocks noChangeArrowheads="1"/>
              </p:cNvSpPr>
              <p:nvPr/>
            </p:nvSpPr>
            <p:spPr bwMode="auto">
              <a:xfrm>
                <a:off x="963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8" name="Oval 6094"/>
              <p:cNvSpPr>
                <a:spLocks noChangeArrowheads="1"/>
              </p:cNvSpPr>
              <p:nvPr/>
            </p:nvSpPr>
            <p:spPr bwMode="auto">
              <a:xfrm>
                <a:off x="1403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9" name="Oval 6095"/>
              <p:cNvSpPr>
                <a:spLocks noChangeArrowheads="1"/>
              </p:cNvSpPr>
              <p:nvPr/>
            </p:nvSpPr>
            <p:spPr bwMode="auto">
              <a:xfrm>
                <a:off x="92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0" name="Oval 6096"/>
              <p:cNvSpPr>
                <a:spLocks noChangeArrowheads="1"/>
              </p:cNvSpPr>
              <p:nvPr/>
            </p:nvSpPr>
            <p:spPr bwMode="auto">
              <a:xfrm>
                <a:off x="1361" y="278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1" name="Oval 6097"/>
              <p:cNvSpPr>
                <a:spLocks noChangeArrowheads="1"/>
              </p:cNvSpPr>
              <p:nvPr/>
            </p:nvSpPr>
            <p:spPr bwMode="auto">
              <a:xfrm>
                <a:off x="1281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2" name="Oval 6098"/>
              <p:cNvSpPr>
                <a:spLocks noChangeArrowheads="1"/>
              </p:cNvSpPr>
              <p:nvPr/>
            </p:nvSpPr>
            <p:spPr bwMode="auto">
              <a:xfrm>
                <a:off x="2883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3" name="Oval 6099"/>
              <p:cNvSpPr>
                <a:spLocks noChangeArrowheads="1"/>
              </p:cNvSpPr>
              <p:nvPr/>
            </p:nvSpPr>
            <p:spPr bwMode="auto">
              <a:xfrm>
                <a:off x="1840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4" name="Oval 6100"/>
              <p:cNvSpPr>
                <a:spLocks noChangeArrowheads="1"/>
              </p:cNvSpPr>
              <p:nvPr/>
            </p:nvSpPr>
            <p:spPr bwMode="auto">
              <a:xfrm>
                <a:off x="2541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5" name="Oval 6101"/>
              <p:cNvSpPr>
                <a:spLocks noChangeArrowheads="1"/>
              </p:cNvSpPr>
              <p:nvPr/>
            </p:nvSpPr>
            <p:spPr bwMode="auto">
              <a:xfrm>
                <a:off x="1983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6" name="Oval 6102"/>
              <p:cNvSpPr>
                <a:spLocks noChangeArrowheads="1"/>
              </p:cNvSpPr>
              <p:nvPr/>
            </p:nvSpPr>
            <p:spPr bwMode="auto">
              <a:xfrm>
                <a:off x="1955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7" name="Oval 6103"/>
              <p:cNvSpPr>
                <a:spLocks noChangeArrowheads="1"/>
              </p:cNvSpPr>
              <p:nvPr/>
            </p:nvSpPr>
            <p:spPr bwMode="auto">
              <a:xfrm>
                <a:off x="288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8" name="Oval 6104"/>
              <p:cNvSpPr>
                <a:spLocks noChangeArrowheads="1"/>
              </p:cNvSpPr>
              <p:nvPr/>
            </p:nvSpPr>
            <p:spPr bwMode="auto">
              <a:xfrm>
                <a:off x="1930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9" name="Oval 6105"/>
              <p:cNvSpPr>
                <a:spLocks noChangeArrowheads="1"/>
              </p:cNvSpPr>
              <p:nvPr/>
            </p:nvSpPr>
            <p:spPr bwMode="auto">
              <a:xfrm>
                <a:off x="1937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0" name="Oval 6106"/>
              <p:cNvSpPr>
                <a:spLocks noChangeArrowheads="1"/>
              </p:cNvSpPr>
              <p:nvPr/>
            </p:nvSpPr>
            <p:spPr bwMode="auto">
              <a:xfrm>
                <a:off x="1714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1" name="Oval 6107"/>
              <p:cNvSpPr>
                <a:spLocks noChangeArrowheads="1"/>
              </p:cNvSpPr>
              <p:nvPr/>
            </p:nvSpPr>
            <p:spPr bwMode="auto">
              <a:xfrm>
                <a:off x="223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2" name="Oval 6108"/>
              <p:cNvSpPr>
                <a:spLocks noChangeArrowheads="1"/>
              </p:cNvSpPr>
              <p:nvPr/>
            </p:nvSpPr>
            <p:spPr bwMode="auto">
              <a:xfrm>
                <a:off x="1389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3" name="Oval 6109"/>
              <p:cNvSpPr>
                <a:spLocks noChangeArrowheads="1"/>
              </p:cNvSpPr>
              <p:nvPr/>
            </p:nvSpPr>
            <p:spPr bwMode="auto">
              <a:xfrm>
                <a:off x="127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4" name="Oval 6110"/>
              <p:cNvSpPr>
                <a:spLocks noChangeArrowheads="1"/>
              </p:cNvSpPr>
              <p:nvPr/>
            </p:nvSpPr>
            <p:spPr bwMode="auto">
              <a:xfrm>
                <a:off x="206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" name="Oval 6111"/>
              <p:cNvSpPr>
                <a:spLocks noChangeArrowheads="1"/>
              </p:cNvSpPr>
              <p:nvPr/>
            </p:nvSpPr>
            <p:spPr bwMode="auto">
              <a:xfrm>
                <a:off x="1037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" name="Oval 6112"/>
              <p:cNvSpPr>
                <a:spLocks noChangeArrowheads="1"/>
              </p:cNvSpPr>
              <p:nvPr/>
            </p:nvSpPr>
            <p:spPr bwMode="auto">
              <a:xfrm>
                <a:off x="1728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" name="Oval 6113"/>
              <p:cNvSpPr>
                <a:spLocks noChangeArrowheads="1"/>
              </p:cNvSpPr>
              <p:nvPr/>
            </p:nvSpPr>
            <p:spPr bwMode="auto">
              <a:xfrm>
                <a:off x="2307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" name="Oval 6114"/>
              <p:cNvSpPr>
                <a:spLocks noChangeArrowheads="1"/>
              </p:cNvSpPr>
              <p:nvPr/>
            </p:nvSpPr>
            <p:spPr bwMode="auto">
              <a:xfrm>
                <a:off x="1417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" name="Oval 6115"/>
              <p:cNvSpPr>
                <a:spLocks noChangeArrowheads="1"/>
              </p:cNvSpPr>
              <p:nvPr/>
            </p:nvSpPr>
            <p:spPr bwMode="auto">
              <a:xfrm>
                <a:off x="1292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61" name="Group 6317"/>
            <p:cNvGrpSpPr>
              <a:grpSpLocks/>
            </p:cNvGrpSpPr>
            <p:nvPr/>
          </p:nvGrpSpPr>
          <p:grpSpPr bwMode="auto">
            <a:xfrm>
              <a:off x="915" y="2143"/>
              <a:ext cx="3525" cy="1438"/>
              <a:chOff x="915" y="2143"/>
              <a:chExt cx="3525" cy="1438"/>
            </a:xfrm>
          </p:grpSpPr>
          <p:sp>
            <p:nvSpPr>
              <p:cNvPr id="5000" name="Oval 6117"/>
              <p:cNvSpPr>
                <a:spLocks noChangeArrowheads="1"/>
              </p:cNvSpPr>
              <p:nvPr/>
            </p:nvSpPr>
            <p:spPr bwMode="auto">
              <a:xfrm>
                <a:off x="1166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1" name="Oval 6118"/>
              <p:cNvSpPr>
                <a:spLocks noChangeArrowheads="1"/>
              </p:cNvSpPr>
              <p:nvPr/>
            </p:nvSpPr>
            <p:spPr bwMode="auto">
              <a:xfrm>
                <a:off x="1211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2" name="Oval 6119"/>
              <p:cNvSpPr>
                <a:spLocks noChangeArrowheads="1"/>
              </p:cNvSpPr>
              <p:nvPr/>
            </p:nvSpPr>
            <p:spPr bwMode="auto">
              <a:xfrm>
                <a:off x="1396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3" name="Oval 6120"/>
              <p:cNvSpPr>
                <a:spLocks noChangeArrowheads="1"/>
              </p:cNvSpPr>
              <p:nvPr/>
            </p:nvSpPr>
            <p:spPr bwMode="auto">
              <a:xfrm>
                <a:off x="194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4" name="Oval 6121"/>
              <p:cNvSpPr>
                <a:spLocks noChangeArrowheads="1"/>
              </p:cNvSpPr>
              <p:nvPr/>
            </p:nvSpPr>
            <p:spPr bwMode="auto">
              <a:xfrm>
                <a:off x="1313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5" name="Oval 6122"/>
              <p:cNvSpPr>
                <a:spLocks noChangeArrowheads="1"/>
              </p:cNvSpPr>
              <p:nvPr/>
            </p:nvSpPr>
            <p:spPr bwMode="auto">
              <a:xfrm>
                <a:off x="139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6" name="Oval 6123"/>
              <p:cNvSpPr>
                <a:spLocks noChangeArrowheads="1"/>
              </p:cNvSpPr>
              <p:nvPr/>
            </p:nvSpPr>
            <p:spPr bwMode="auto">
              <a:xfrm>
                <a:off x="141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7" name="Oval 6124"/>
              <p:cNvSpPr>
                <a:spLocks noChangeArrowheads="1"/>
              </p:cNvSpPr>
              <p:nvPr/>
            </p:nvSpPr>
            <p:spPr bwMode="auto">
              <a:xfrm>
                <a:off x="1466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8" name="Oval 6125"/>
              <p:cNvSpPr>
                <a:spLocks noChangeArrowheads="1"/>
              </p:cNvSpPr>
              <p:nvPr/>
            </p:nvSpPr>
            <p:spPr bwMode="auto">
              <a:xfrm>
                <a:off x="1215" y="28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9" name="Oval 6126"/>
              <p:cNvSpPr>
                <a:spLocks noChangeArrowheads="1"/>
              </p:cNvSpPr>
              <p:nvPr/>
            </p:nvSpPr>
            <p:spPr bwMode="auto">
              <a:xfrm>
                <a:off x="2150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0" name="Oval 6127"/>
              <p:cNvSpPr>
                <a:spLocks noChangeArrowheads="1"/>
              </p:cNvSpPr>
              <p:nvPr/>
            </p:nvSpPr>
            <p:spPr bwMode="auto">
              <a:xfrm>
                <a:off x="3030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1" name="Oval 6128"/>
              <p:cNvSpPr>
                <a:spLocks noChangeArrowheads="1"/>
              </p:cNvSpPr>
              <p:nvPr/>
            </p:nvSpPr>
            <p:spPr bwMode="auto">
              <a:xfrm>
                <a:off x="2978" y="33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2" name="Oval 6129"/>
              <p:cNvSpPr>
                <a:spLocks noChangeArrowheads="1"/>
              </p:cNvSpPr>
              <p:nvPr/>
            </p:nvSpPr>
            <p:spPr bwMode="auto">
              <a:xfrm>
                <a:off x="915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3" name="Oval 6130"/>
              <p:cNvSpPr>
                <a:spLocks noChangeArrowheads="1"/>
              </p:cNvSpPr>
              <p:nvPr/>
            </p:nvSpPr>
            <p:spPr bwMode="auto">
              <a:xfrm>
                <a:off x="1368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4" name="Oval 6131"/>
              <p:cNvSpPr>
                <a:spLocks noChangeArrowheads="1"/>
              </p:cNvSpPr>
              <p:nvPr/>
            </p:nvSpPr>
            <p:spPr bwMode="auto">
              <a:xfrm>
                <a:off x="1327" y="356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5" name="Oval 6132"/>
              <p:cNvSpPr>
                <a:spLocks noChangeArrowheads="1"/>
              </p:cNvSpPr>
              <p:nvPr/>
            </p:nvSpPr>
            <p:spPr bwMode="auto">
              <a:xfrm>
                <a:off x="1533" y="34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6" name="Oval 6133"/>
              <p:cNvSpPr>
                <a:spLocks noChangeArrowheads="1"/>
              </p:cNvSpPr>
              <p:nvPr/>
            </p:nvSpPr>
            <p:spPr bwMode="auto">
              <a:xfrm>
                <a:off x="1927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7" name="Oval 6134"/>
              <p:cNvSpPr>
                <a:spLocks noChangeArrowheads="1"/>
              </p:cNvSpPr>
              <p:nvPr/>
            </p:nvSpPr>
            <p:spPr bwMode="auto">
              <a:xfrm>
                <a:off x="1096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8" name="Oval 6135"/>
              <p:cNvSpPr>
                <a:spLocks noChangeArrowheads="1"/>
              </p:cNvSpPr>
              <p:nvPr/>
            </p:nvSpPr>
            <p:spPr bwMode="auto">
              <a:xfrm>
                <a:off x="3110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9" name="Oval 6136"/>
              <p:cNvSpPr>
                <a:spLocks noChangeArrowheads="1"/>
              </p:cNvSpPr>
              <p:nvPr/>
            </p:nvSpPr>
            <p:spPr bwMode="auto">
              <a:xfrm>
                <a:off x="1327" y="307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0" name="Oval 6137"/>
              <p:cNvSpPr>
                <a:spLocks noChangeArrowheads="1"/>
              </p:cNvSpPr>
              <p:nvPr/>
            </p:nvSpPr>
            <p:spPr bwMode="auto">
              <a:xfrm>
                <a:off x="2014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1" name="Oval 6138"/>
              <p:cNvSpPr>
                <a:spLocks noChangeArrowheads="1"/>
              </p:cNvSpPr>
              <p:nvPr/>
            </p:nvSpPr>
            <p:spPr bwMode="auto">
              <a:xfrm>
                <a:off x="2440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2" name="Oval 6139"/>
              <p:cNvSpPr>
                <a:spLocks noChangeArrowheads="1"/>
              </p:cNvSpPr>
              <p:nvPr/>
            </p:nvSpPr>
            <p:spPr bwMode="auto">
              <a:xfrm>
                <a:off x="1473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3" name="Oval 6140"/>
              <p:cNvSpPr>
                <a:spLocks noChangeArrowheads="1"/>
              </p:cNvSpPr>
              <p:nvPr/>
            </p:nvSpPr>
            <p:spPr bwMode="auto">
              <a:xfrm>
                <a:off x="2479" y="327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4" name="Oval 6141"/>
              <p:cNvSpPr>
                <a:spLocks noChangeArrowheads="1"/>
              </p:cNvSpPr>
              <p:nvPr/>
            </p:nvSpPr>
            <p:spPr bwMode="auto">
              <a:xfrm>
                <a:off x="967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5" name="Oval 6142"/>
              <p:cNvSpPr>
                <a:spLocks noChangeArrowheads="1"/>
              </p:cNvSpPr>
              <p:nvPr/>
            </p:nvSpPr>
            <p:spPr bwMode="auto">
              <a:xfrm>
                <a:off x="1731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6" name="Oval 6143"/>
              <p:cNvSpPr>
                <a:spLocks noChangeArrowheads="1"/>
              </p:cNvSpPr>
              <p:nvPr/>
            </p:nvSpPr>
            <p:spPr bwMode="auto">
              <a:xfrm>
                <a:off x="1351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7" name="Oval 6144"/>
              <p:cNvSpPr>
                <a:spLocks noChangeArrowheads="1"/>
              </p:cNvSpPr>
              <p:nvPr/>
            </p:nvSpPr>
            <p:spPr bwMode="auto">
              <a:xfrm>
                <a:off x="2231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8" name="Oval 6145"/>
              <p:cNvSpPr>
                <a:spLocks noChangeArrowheads="1"/>
              </p:cNvSpPr>
              <p:nvPr/>
            </p:nvSpPr>
            <p:spPr bwMode="auto">
              <a:xfrm>
                <a:off x="2643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9" name="Oval 6146"/>
              <p:cNvSpPr>
                <a:spLocks noChangeArrowheads="1"/>
              </p:cNvSpPr>
              <p:nvPr/>
            </p:nvSpPr>
            <p:spPr bwMode="auto">
              <a:xfrm>
                <a:off x="3135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0" name="Oval 6147"/>
              <p:cNvSpPr>
                <a:spLocks noChangeArrowheads="1"/>
              </p:cNvSpPr>
              <p:nvPr/>
            </p:nvSpPr>
            <p:spPr bwMode="auto">
              <a:xfrm>
                <a:off x="193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1" name="Oval 6148"/>
              <p:cNvSpPr>
                <a:spLocks noChangeArrowheads="1"/>
              </p:cNvSpPr>
              <p:nvPr/>
            </p:nvSpPr>
            <p:spPr bwMode="auto">
              <a:xfrm>
                <a:off x="4189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2" name="Oval 6149"/>
              <p:cNvSpPr>
                <a:spLocks noChangeArrowheads="1"/>
              </p:cNvSpPr>
              <p:nvPr/>
            </p:nvSpPr>
            <p:spPr bwMode="auto">
              <a:xfrm>
                <a:off x="1731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3" name="Oval 6150"/>
              <p:cNvSpPr>
                <a:spLocks noChangeArrowheads="1"/>
              </p:cNvSpPr>
              <p:nvPr/>
            </p:nvSpPr>
            <p:spPr bwMode="auto">
              <a:xfrm>
                <a:off x="1896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4" name="Oval 6151"/>
              <p:cNvSpPr>
                <a:spLocks noChangeArrowheads="1"/>
              </p:cNvSpPr>
              <p:nvPr/>
            </p:nvSpPr>
            <p:spPr bwMode="auto">
              <a:xfrm>
                <a:off x="1477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5" name="Oval 6152"/>
              <p:cNvSpPr>
                <a:spLocks noChangeArrowheads="1"/>
              </p:cNvSpPr>
              <p:nvPr/>
            </p:nvSpPr>
            <p:spPr bwMode="auto">
              <a:xfrm>
                <a:off x="2733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6" name="Oval 6153"/>
              <p:cNvSpPr>
                <a:spLocks noChangeArrowheads="1"/>
              </p:cNvSpPr>
              <p:nvPr/>
            </p:nvSpPr>
            <p:spPr bwMode="auto">
              <a:xfrm>
                <a:off x="1693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7" name="Oval 6154"/>
              <p:cNvSpPr>
                <a:spLocks noChangeArrowheads="1"/>
              </p:cNvSpPr>
              <p:nvPr/>
            </p:nvSpPr>
            <p:spPr bwMode="auto">
              <a:xfrm>
                <a:off x="2266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8" name="Oval 6155"/>
              <p:cNvSpPr>
                <a:spLocks noChangeArrowheads="1"/>
              </p:cNvSpPr>
              <p:nvPr/>
            </p:nvSpPr>
            <p:spPr bwMode="auto">
              <a:xfrm>
                <a:off x="2276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9" name="Oval 6156"/>
              <p:cNvSpPr>
                <a:spLocks noChangeArrowheads="1"/>
              </p:cNvSpPr>
              <p:nvPr/>
            </p:nvSpPr>
            <p:spPr bwMode="auto">
              <a:xfrm>
                <a:off x="1424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0" name="Oval 6157"/>
              <p:cNvSpPr>
                <a:spLocks noChangeArrowheads="1"/>
              </p:cNvSpPr>
              <p:nvPr/>
            </p:nvSpPr>
            <p:spPr bwMode="auto">
              <a:xfrm>
                <a:off x="2423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1" name="Oval 6158"/>
              <p:cNvSpPr>
                <a:spLocks noChangeArrowheads="1"/>
              </p:cNvSpPr>
              <p:nvPr/>
            </p:nvSpPr>
            <p:spPr bwMode="auto">
              <a:xfrm>
                <a:off x="1375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2" name="Oval 6159"/>
              <p:cNvSpPr>
                <a:spLocks noChangeArrowheads="1"/>
              </p:cNvSpPr>
              <p:nvPr/>
            </p:nvSpPr>
            <p:spPr bwMode="auto">
              <a:xfrm>
                <a:off x="2000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3" name="Oval 6160"/>
              <p:cNvSpPr>
                <a:spLocks noChangeArrowheads="1"/>
              </p:cNvSpPr>
              <p:nvPr/>
            </p:nvSpPr>
            <p:spPr bwMode="auto">
              <a:xfrm>
                <a:off x="2520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4" name="Oval 6161"/>
              <p:cNvSpPr>
                <a:spLocks noChangeArrowheads="1"/>
              </p:cNvSpPr>
              <p:nvPr/>
            </p:nvSpPr>
            <p:spPr bwMode="auto">
              <a:xfrm>
                <a:off x="1731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5" name="Oval 6162"/>
              <p:cNvSpPr>
                <a:spLocks noChangeArrowheads="1"/>
              </p:cNvSpPr>
              <p:nvPr/>
            </p:nvSpPr>
            <p:spPr bwMode="auto">
              <a:xfrm>
                <a:off x="1882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6" name="Oval 6163"/>
              <p:cNvSpPr>
                <a:spLocks noChangeArrowheads="1"/>
              </p:cNvSpPr>
              <p:nvPr/>
            </p:nvSpPr>
            <p:spPr bwMode="auto">
              <a:xfrm>
                <a:off x="2723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7" name="Oval 6164"/>
              <p:cNvSpPr>
                <a:spLocks noChangeArrowheads="1"/>
              </p:cNvSpPr>
              <p:nvPr/>
            </p:nvSpPr>
            <p:spPr bwMode="auto">
              <a:xfrm>
                <a:off x="1526" y="337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8" name="Oval 6165"/>
              <p:cNvSpPr>
                <a:spLocks noChangeArrowheads="1"/>
              </p:cNvSpPr>
              <p:nvPr/>
            </p:nvSpPr>
            <p:spPr bwMode="auto">
              <a:xfrm>
                <a:off x="1756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9" name="Oval 6166"/>
              <p:cNvSpPr>
                <a:spLocks noChangeArrowheads="1"/>
              </p:cNvSpPr>
              <p:nvPr/>
            </p:nvSpPr>
            <p:spPr bwMode="auto">
              <a:xfrm>
                <a:off x="1641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0" name="Oval 6167"/>
              <p:cNvSpPr>
                <a:spLocks noChangeArrowheads="1"/>
              </p:cNvSpPr>
              <p:nvPr/>
            </p:nvSpPr>
            <p:spPr bwMode="auto">
              <a:xfrm>
                <a:off x="1442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1" name="Oval 6168"/>
              <p:cNvSpPr>
                <a:spLocks noChangeArrowheads="1"/>
              </p:cNvSpPr>
              <p:nvPr/>
            </p:nvSpPr>
            <p:spPr bwMode="auto">
              <a:xfrm>
                <a:off x="132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2" name="Oval 6169"/>
              <p:cNvSpPr>
                <a:spLocks noChangeArrowheads="1"/>
              </p:cNvSpPr>
              <p:nvPr/>
            </p:nvSpPr>
            <p:spPr bwMode="auto">
              <a:xfrm>
                <a:off x="1651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3" name="Oval 6170"/>
              <p:cNvSpPr>
                <a:spLocks noChangeArrowheads="1"/>
              </p:cNvSpPr>
              <p:nvPr/>
            </p:nvSpPr>
            <p:spPr bwMode="auto">
              <a:xfrm>
                <a:off x="2199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4" name="Oval 6171"/>
              <p:cNvSpPr>
                <a:spLocks noChangeArrowheads="1"/>
              </p:cNvSpPr>
              <p:nvPr/>
            </p:nvSpPr>
            <p:spPr bwMode="auto">
              <a:xfrm>
                <a:off x="1159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5" name="Oval 6172"/>
              <p:cNvSpPr>
                <a:spLocks noChangeArrowheads="1"/>
              </p:cNvSpPr>
              <p:nvPr/>
            </p:nvSpPr>
            <p:spPr bwMode="auto">
              <a:xfrm>
                <a:off x="158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6" name="Oval 6173"/>
              <p:cNvSpPr>
                <a:spLocks noChangeArrowheads="1"/>
              </p:cNvSpPr>
              <p:nvPr/>
            </p:nvSpPr>
            <p:spPr bwMode="auto">
              <a:xfrm>
                <a:off x="2042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7" name="Oval 6174"/>
              <p:cNvSpPr>
                <a:spLocks noChangeArrowheads="1"/>
              </p:cNvSpPr>
              <p:nvPr/>
            </p:nvSpPr>
            <p:spPr bwMode="auto">
              <a:xfrm>
                <a:off x="176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8" name="Oval 6175"/>
              <p:cNvSpPr>
                <a:spLocks noChangeArrowheads="1"/>
              </p:cNvSpPr>
              <p:nvPr/>
            </p:nvSpPr>
            <p:spPr bwMode="auto">
              <a:xfrm>
                <a:off x="4419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9" name="Oval 6176"/>
              <p:cNvSpPr>
                <a:spLocks noChangeArrowheads="1"/>
              </p:cNvSpPr>
              <p:nvPr/>
            </p:nvSpPr>
            <p:spPr bwMode="auto">
              <a:xfrm>
                <a:off x="1606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0" name="Oval 6177"/>
              <p:cNvSpPr>
                <a:spLocks noChangeArrowheads="1"/>
              </p:cNvSpPr>
              <p:nvPr/>
            </p:nvSpPr>
            <p:spPr bwMode="auto">
              <a:xfrm>
                <a:off x="1875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1" name="Oval 6178"/>
              <p:cNvSpPr>
                <a:spLocks noChangeArrowheads="1"/>
              </p:cNvSpPr>
              <p:nvPr/>
            </p:nvSpPr>
            <p:spPr bwMode="auto">
              <a:xfrm>
                <a:off x="1679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2" name="Oval 6179"/>
              <p:cNvSpPr>
                <a:spLocks noChangeArrowheads="1"/>
              </p:cNvSpPr>
              <p:nvPr/>
            </p:nvSpPr>
            <p:spPr bwMode="auto">
              <a:xfrm>
                <a:off x="950" y="314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3" name="Oval 6180"/>
              <p:cNvSpPr>
                <a:spLocks noChangeArrowheads="1"/>
              </p:cNvSpPr>
              <p:nvPr/>
            </p:nvSpPr>
            <p:spPr bwMode="auto">
              <a:xfrm>
                <a:off x="125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4" name="Oval 6181"/>
              <p:cNvSpPr>
                <a:spLocks noChangeArrowheads="1"/>
              </p:cNvSpPr>
              <p:nvPr/>
            </p:nvSpPr>
            <p:spPr bwMode="auto">
              <a:xfrm>
                <a:off x="1480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5" name="Oval 6182"/>
              <p:cNvSpPr>
                <a:spLocks noChangeArrowheads="1"/>
              </p:cNvSpPr>
              <p:nvPr/>
            </p:nvSpPr>
            <p:spPr bwMode="auto">
              <a:xfrm>
                <a:off x="1606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6" name="Oval 6183"/>
              <p:cNvSpPr>
                <a:spLocks noChangeArrowheads="1"/>
              </p:cNvSpPr>
              <p:nvPr/>
            </p:nvSpPr>
            <p:spPr bwMode="auto">
              <a:xfrm>
                <a:off x="171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7" name="Oval 6184"/>
              <p:cNvSpPr>
                <a:spLocks noChangeArrowheads="1"/>
              </p:cNvSpPr>
              <p:nvPr/>
            </p:nvSpPr>
            <p:spPr bwMode="auto">
              <a:xfrm>
                <a:off x="1323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8" name="Oval 6185"/>
              <p:cNvSpPr>
                <a:spLocks noChangeArrowheads="1"/>
              </p:cNvSpPr>
              <p:nvPr/>
            </p:nvSpPr>
            <p:spPr bwMode="auto">
              <a:xfrm>
                <a:off x="2273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9" name="Oval 6186"/>
              <p:cNvSpPr>
                <a:spLocks noChangeArrowheads="1"/>
              </p:cNvSpPr>
              <p:nvPr/>
            </p:nvSpPr>
            <p:spPr bwMode="auto">
              <a:xfrm>
                <a:off x="157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0" name="Oval 6187"/>
              <p:cNvSpPr>
                <a:spLocks noChangeArrowheads="1"/>
              </p:cNvSpPr>
              <p:nvPr/>
            </p:nvSpPr>
            <p:spPr bwMode="auto">
              <a:xfrm>
                <a:off x="201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1" name="Oval 6188"/>
              <p:cNvSpPr>
                <a:spLocks noChangeArrowheads="1"/>
              </p:cNvSpPr>
              <p:nvPr/>
            </p:nvSpPr>
            <p:spPr bwMode="auto">
              <a:xfrm>
                <a:off x="1787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2" name="Oval 6189"/>
              <p:cNvSpPr>
                <a:spLocks noChangeArrowheads="1"/>
              </p:cNvSpPr>
              <p:nvPr/>
            </p:nvSpPr>
            <p:spPr bwMode="auto">
              <a:xfrm>
                <a:off x="1606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3" name="Oval 6190"/>
              <p:cNvSpPr>
                <a:spLocks noChangeArrowheads="1"/>
              </p:cNvSpPr>
              <p:nvPr/>
            </p:nvSpPr>
            <p:spPr bwMode="auto">
              <a:xfrm>
                <a:off x="1833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4" name="Oval 6191"/>
              <p:cNvSpPr>
                <a:spLocks noChangeArrowheads="1"/>
              </p:cNvSpPr>
              <p:nvPr/>
            </p:nvSpPr>
            <p:spPr bwMode="auto">
              <a:xfrm>
                <a:off x="255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5" name="Oval 6192"/>
              <p:cNvSpPr>
                <a:spLocks noChangeArrowheads="1"/>
              </p:cNvSpPr>
              <p:nvPr/>
            </p:nvSpPr>
            <p:spPr bwMode="auto">
              <a:xfrm>
                <a:off x="2074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6" name="Oval 6193"/>
              <p:cNvSpPr>
                <a:spLocks noChangeArrowheads="1"/>
              </p:cNvSpPr>
              <p:nvPr/>
            </p:nvSpPr>
            <p:spPr bwMode="auto">
              <a:xfrm>
                <a:off x="2604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7" name="Oval 6194"/>
              <p:cNvSpPr>
                <a:spLocks noChangeArrowheads="1"/>
              </p:cNvSpPr>
              <p:nvPr/>
            </p:nvSpPr>
            <p:spPr bwMode="auto">
              <a:xfrm>
                <a:off x="1449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8" name="Oval 6195"/>
              <p:cNvSpPr>
                <a:spLocks noChangeArrowheads="1"/>
              </p:cNvSpPr>
              <p:nvPr/>
            </p:nvSpPr>
            <p:spPr bwMode="auto">
              <a:xfrm>
                <a:off x="1323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9" name="Oval 6196"/>
              <p:cNvSpPr>
                <a:spLocks noChangeArrowheads="1"/>
              </p:cNvSpPr>
              <p:nvPr/>
            </p:nvSpPr>
            <p:spPr bwMode="auto">
              <a:xfrm>
                <a:off x="179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0" name="Oval 6197"/>
              <p:cNvSpPr>
                <a:spLocks noChangeArrowheads="1"/>
              </p:cNvSpPr>
              <p:nvPr/>
            </p:nvSpPr>
            <p:spPr bwMode="auto">
              <a:xfrm>
                <a:off x="178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1" name="Oval 6198"/>
              <p:cNvSpPr>
                <a:spLocks noChangeArrowheads="1"/>
              </p:cNvSpPr>
              <p:nvPr/>
            </p:nvSpPr>
            <p:spPr bwMode="auto">
              <a:xfrm>
                <a:off x="143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2" name="Oval 6199"/>
              <p:cNvSpPr>
                <a:spLocks noChangeArrowheads="1"/>
              </p:cNvSpPr>
              <p:nvPr/>
            </p:nvSpPr>
            <p:spPr bwMode="auto">
              <a:xfrm>
                <a:off x="1634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3" name="Oval 6200"/>
              <p:cNvSpPr>
                <a:spLocks noChangeArrowheads="1"/>
              </p:cNvSpPr>
              <p:nvPr/>
            </p:nvSpPr>
            <p:spPr bwMode="auto">
              <a:xfrm>
                <a:off x="1264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4" name="Oval 6201"/>
              <p:cNvSpPr>
                <a:spLocks noChangeArrowheads="1"/>
              </p:cNvSpPr>
              <p:nvPr/>
            </p:nvSpPr>
            <p:spPr bwMode="auto">
              <a:xfrm>
                <a:off x="1585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5" name="Oval 6202"/>
              <p:cNvSpPr>
                <a:spLocks noChangeArrowheads="1"/>
              </p:cNvSpPr>
              <p:nvPr/>
            </p:nvSpPr>
            <p:spPr bwMode="auto">
              <a:xfrm>
                <a:off x="1361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6" name="Oval 6203"/>
              <p:cNvSpPr>
                <a:spLocks noChangeArrowheads="1"/>
              </p:cNvSpPr>
              <p:nvPr/>
            </p:nvSpPr>
            <p:spPr bwMode="auto">
              <a:xfrm>
                <a:off x="1780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7" name="Oval 6204"/>
              <p:cNvSpPr>
                <a:spLocks noChangeArrowheads="1"/>
              </p:cNvSpPr>
              <p:nvPr/>
            </p:nvSpPr>
            <p:spPr bwMode="auto">
              <a:xfrm>
                <a:off x="1955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8" name="Oval 6205"/>
              <p:cNvSpPr>
                <a:spLocks noChangeArrowheads="1"/>
              </p:cNvSpPr>
              <p:nvPr/>
            </p:nvSpPr>
            <p:spPr bwMode="auto">
              <a:xfrm>
                <a:off x="210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" name="Oval 6206"/>
              <p:cNvSpPr>
                <a:spLocks noChangeArrowheads="1"/>
              </p:cNvSpPr>
              <p:nvPr/>
            </p:nvSpPr>
            <p:spPr bwMode="auto">
              <a:xfrm>
                <a:off x="1522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0" name="Oval 6207"/>
              <p:cNvSpPr>
                <a:spLocks noChangeArrowheads="1"/>
              </p:cNvSpPr>
              <p:nvPr/>
            </p:nvSpPr>
            <p:spPr bwMode="auto">
              <a:xfrm>
                <a:off x="1725" y="345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1" name="Oval 6208"/>
              <p:cNvSpPr>
                <a:spLocks noChangeArrowheads="1"/>
              </p:cNvSpPr>
              <p:nvPr/>
            </p:nvSpPr>
            <p:spPr bwMode="auto">
              <a:xfrm>
                <a:off x="2971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2" name="Oval 6209"/>
              <p:cNvSpPr>
                <a:spLocks noChangeArrowheads="1"/>
              </p:cNvSpPr>
              <p:nvPr/>
            </p:nvSpPr>
            <p:spPr bwMode="auto">
              <a:xfrm>
                <a:off x="2939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3" name="Oval 6210"/>
              <p:cNvSpPr>
                <a:spLocks noChangeArrowheads="1"/>
              </p:cNvSpPr>
              <p:nvPr/>
            </p:nvSpPr>
            <p:spPr bwMode="auto">
              <a:xfrm>
                <a:off x="2119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4" name="Oval 6211"/>
              <p:cNvSpPr>
                <a:spLocks noChangeArrowheads="1"/>
              </p:cNvSpPr>
              <p:nvPr/>
            </p:nvSpPr>
            <p:spPr bwMode="auto">
              <a:xfrm>
                <a:off x="3631" y="343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5" name="Oval 6212"/>
              <p:cNvSpPr>
                <a:spLocks noChangeArrowheads="1"/>
              </p:cNvSpPr>
              <p:nvPr/>
            </p:nvSpPr>
            <p:spPr bwMode="auto">
              <a:xfrm>
                <a:off x="2465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6" name="Oval 6213"/>
              <p:cNvSpPr>
                <a:spLocks noChangeArrowheads="1"/>
              </p:cNvSpPr>
              <p:nvPr/>
            </p:nvSpPr>
            <p:spPr bwMode="auto">
              <a:xfrm>
                <a:off x="297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7" name="Oval 6214"/>
              <p:cNvSpPr>
                <a:spLocks noChangeArrowheads="1"/>
              </p:cNvSpPr>
              <p:nvPr/>
            </p:nvSpPr>
            <p:spPr bwMode="auto">
              <a:xfrm>
                <a:off x="2318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8" name="Oval 6215"/>
              <p:cNvSpPr>
                <a:spLocks noChangeArrowheads="1"/>
              </p:cNvSpPr>
              <p:nvPr/>
            </p:nvSpPr>
            <p:spPr bwMode="auto">
              <a:xfrm>
                <a:off x="2786" y="34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9" name="Oval 6216"/>
              <p:cNvSpPr>
                <a:spLocks noChangeArrowheads="1"/>
              </p:cNvSpPr>
              <p:nvPr/>
            </p:nvSpPr>
            <p:spPr bwMode="auto">
              <a:xfrm>
                <a:off x="2119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0" name="Oval 6217"/>
              <p:cNvSpPr>
                <a:spLocks noChangeArrowheads="1"/>
              </p:cNvSpPr>
              <p:nvPr/>
            </p:nvSpPr>
            <p:spPr bwMode="auto">
              <a:xfrm>
                <a:off x="426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1" name="Oval 6218"/>
              <p:cNvSpPr>
                <a:spLocks noChangeArrowheads="1"/>
              </p:cNvSpPr>
              <p:nvPr/>
            </p:nvSpPr>
            <p:spPr bwMode="auto">
              <a:xfrm>
                <a:off x="2733" y="35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2" name="Oval 6219"/>
              <p:cNvSpPr>
                <a:spLocks noChangeArrowheads="1"/>
              </p:cNvSpPr>
              <p:nvPr/>
            </p:nvSpPr>
            <p:spPr bwMode="auto">
              <a:xfrm>
                <a:off x="2555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3" name="Oval 6220"/>
              <p:cNvSpPr>
                <a:spLocks noChangeArrowheads="1"/>
              </p:cNvSpPr>
              <p:nvPr/>
            </p:nvSpPr>
            <p:spPr bwMode="auto">
              <a:xfrm>
                <a:off x="3414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4" name="Oval 6221"/>
              <p:cNvSpPr>
                <a:spLocks noChangeArrowheads="1"/>
              </p:cNvSpPr>
              <p:nvPr/>
            </p:nvSpPr>
            <p:spPr bwMode="auto">
              <a:xfrm>
                <a:off x="4001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5" name="Oval 6222"/>
              <p:cNvSpPr>
                <a:spLocks noChangeArrowheads="1"/>
              </p:cNvSpPr>
              <p:nvPr/>
            </p:nvSpPr>
            <p:spPr bwMode="auto">
              <a:xfrm>
                <a:off x="2842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6" name="Oval 6223"/>
              <p:cNvSpPr>
                <a:spLocks noChangeArrowheads="1"/>
              </p:cNvSpPr>
              <p:nvPr/>
            </p:nvSpPr>
            <p:spPr bwMode="auto">
              <a:xfrm>
                <a:off x="303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7" name="Oval 6224"/>
              <p:cNvSpPr>
                <a:spLocks noChangeArrowheads="1"/>
              </p:cNvSpPr>
              <p:nvPr/>
            </p:nvSpPr>
            <p:spPr bwMode="auto">
              <a:xfrm>
                <a:off x="1613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8" name="Oval 6225"/>
              <p:cNvSpPr>
                <a:spLocks noChangeArrowheads="1"/>
              </p:cNvSpPr>
              <p:nvPr/>
            </p:nvSpPr>
            <p:spPr bwMode="auto">
              <a:xfrm>
                <a:off x="2475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" name="Oval 6226"/>
              <p:cNvSpPr>
                <a:spLocks noChangeArrowheads="1"/>
              </p:cNvSpPr>
              <p:nvPr/>
            </p:nvSpPr>
            <p:spPr bwMode="auto">
              <a:xfrm>
                <a:off x="2803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" name="Oval 6227"/>
              <p:cNvSpPr>
                <a:spLocks noChangeArrowheads="1"/>
              </p:cNvSpPr>
              <p:nvPr/>
            </p:nvSpPr>
            <p:spPr bwMode="auto">
              <a:xfrm>
                <a:off x="2395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1" name="Oval 6228"/>
              <p:cNvSpPr>
                <a:spLocks noChangeArrowheads="1"/>
              </p:cNvSpPr>
              <p:nvPr/>
            </p:nvSpPr>
            <p:spPr bwMode="auto">
              <a:xfrm>
                <a:off x="3414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2" name="Oval 6229"/>
              <p:cNvSpPr>
                <a:spLocks noChangeArrowheads="1"/>
              </p:cNvSpPr>
              <p:nvPr/>
            </p:nvSpPr>
            <p:spPr bwMode="auto">
              <a:xfrm>
                <a:off x="2266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3" name="Oval 6230"/>
              <p:cNvSpPr>
                <a:spLocks noChangeArrowheads="1"/>
              </p:cNvSpPr>
              <p:nvPr/>
            </p:nvSpPr>
            <p:spPr bwMode="auto">
              <a:xfrm>
                <a:off x="2859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4" name="Oval 6231"/>
              <p:cNvSpPr>
                <a:spLocks noChangeArrowheads="1"/>
              </p:cNvSpPr>
              <p:nvPr/>
            </p:nvSpPr>
            <p:spPr bwMode="auto">
              <a:xfrm>
                <a:off x="2807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5" name="Oval 6232"/>
              <p:cNvSpPr>
                <a:spLocks noChangeArrowheads="1"/>
              </p:cNvSpPr>
              <p:nvPr/>
            </p:nvSpPr>
            <p:spPr bwMode="auto">
              <a:xfrm>
                <a:off x="2409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6" name="Oval 6233"/>
              <p:cNvSpPr>
                <a:spLocks noChangeArrowheads="1"/>
              </p:cNvSpPr>
              <p:nvPr/>
            </p:nvSpPr>
            <p:spPr bwMode="auto">
              <a:xfrm>
                <a:off x="3337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7" name="Oval 6234"/>
              <p:cNvSpPr>
                <a:spLocks noChangeArrowheads="1"/>
              </p:cNvSpPr>
              <p:nvPr/>
            </p:nvSpPr>
            <p:spPr bwMode="auto">
              <a:xfrm>
                <a:off x="1822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8" name="Oval 6235"/>
              <p:cNvSpPr>
                <a:spLocks noChangeArrowheads="1"/>
              </p:cNvSpPr>
              <p:nvPr/>
            </p:nvSpPr>
            <p:spPr bwMode="auto">
              <a:xfrm>
                <a:off x="1609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9" name="Oval 6236"/>
              <p:cNvSpPr>
                <a:spLocks noChangeArrowheads="1"/>
              </p:cNvSpPr>
              <p:nvPr/>
            </p:nvSpPr>
            <p:spPr bwMode="auto">
              <a:xfrm>
                <a:off x="1679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0" name="Oval 6237"/>
              <p:cNvSpPr>
                <a:spLocks noChangeArrowheads="1"/>
              </p:cNvSpPr>
              <p:nvPr/>
            </p:nvSpPr>
            <p:spPr bwMode="auto">
              <a:xfrm>
                <a:off x="3585" y="34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1" name="Oval 6238"/>
              <p:cNvSpPr>
                <a:spLocks noChangeArrowheads="1"/>
              </p:cNvSpPr>
              <p:nvPr/>
            </p:nvSpPr>
            <p:spPr bwMode="auto">
              <a:xfrm>
                <a:off x="141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2" name="Oval 6239"/>
              <p:cNvSpPr>
                <a:spLocks noChangeArrowheads="1"/>
              </p:cNvSpPr>
              <p:nvPr/>
            </p:nvSpPr>
            <p:spPr bwMode="auto">
              <a:xfrm>
                <a:off x="2768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3" name="Oval 6240"/>
              <p:cNvSpPr>
                <a:spLocks noChangeArrowheads="1"/>
              </p:cNvSpPr>
              <p:nvPr/>
            </p:nvSpPr>
            <p:spPr bwMode="auto">
              <a:xfrm>
                <a:off x="1910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4" name="Oval 6241"/>
              <p:cNvSpPr>
                <a:spLocks noChangeArrowheads="1"/>
              </p:cNvSpPr>
              <p:nvPr/>
            </p:nvSpPr>
            <p:spPr bwMode="auto">
              <a:xfrm>
                <a:off x="1285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5" name="Oval 6242"/>
              <p:cNvSpPr>
                <a:spLocks noChangeArrowheads="1"/>
              </p:cNvSpPr>
              <p:nvPr/>
            </p:nvSpPr>
            <p:spPr bwMode="auto">
              <a:xfrm>
                <a:off x="1114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6" name="Oval 6243"/>
              <p:cNvSpPr>
                <a:spLocks noChangeArrowheads="1"/>
              </p:cNvSpPr>
              <p:nvPr/>
            </p:nvSpPr>
            <p:spPr bwMode="auto">
              <a:xfrm>
                <a:off x="197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7" name="Oval 6244"/>
              <p:cNvSpPr>
                <a:spLocks noChangeArrowheads="1"/>
              </p:cNvSpPr>
              <p:nvPr/>
            </p:nvSpPr>
            <p:spPr bwMode="auto">
              <a:xfrm>
                <a:off x="1693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8" name="Oval 6245"/>
              <p:cNvSpPr>
                <a:spLocks noChangeArrowheads="1"/>
              </p:cNvSpPr>
              <p:nvPr/>
            </p:nvSpPr>
            <p:spPr bwMode="auto">
              <a:xfrm>
                <a:off x="176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9" name="Oval 6246"/>
              <p:cNvSpPr>
                <a:spLocks noChangeArrowheads="1"/>
              </p:cNvSpPr>
              <p:nvPr/>
            </p:nvSpPr>
            <p:spPr bwMode="auto">
              <a:xfrm>
                <a:off x="181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0" name="Oval 6247"/>
              <p:cNvSpPr>
                <a:spLocks noChangeArrowheads="1"/>
              </p:cNvSpPr>
              <p:nvPr/>
            </p:nvSpPr>
            <p:spPr bwMode="auto">
              <a:xfrm>
                <a:off x="185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1" name="Oval 6248"/>
              <p:cNvSpPr>
                <a:spLocks noChangeArrowheads="1"/>
              </p:cNvSpPr>
              <p:nvPr/>
            </p:nvSpPr>
            <p:spPr bwMode="auto">
              <a:xfrm>
                <a:off x="1892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2" name="Oval 6249"/>
              <p:cNvSpPr>
                <a:spLocks noChangeArrowheads="1"/>
              </p:cNvSpPr>
              <p:nvPr/>
            </p:nvSpPr>
            <p:spPr bwMode="auto">
              <a:xfrm>
                <a:off x="1253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3" name="Oval 6250"/>
              <p:cNvSpPr>
                <a:spLocks noChangeArrowheads="1"/>
              </p:cNvSpPr>
              <p:nvPr/>
            </p:nvSpPr>
            <p:spPr bwMode="auto">
              <a:xfrm>
                <a:off x="215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4" name="Oval 6251"/>
              <p:cNvSpPr>
                <a:spLocks noChangeArrowheads="1"/>
              </p:cNvSpPr>
              <p:nvPr/>
            </p:nvSpPr>
            <p:spPr bwMode="auto">
              <a:xfrm>
                <a:off x="1208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5" name="Oval 6252"/>
              <p:cNvSpPr>
                <a:spLocks noChangeArrowheads="1"/>
              </p:cNvSpPr>
              <p:nvPr/>
            </p:nvSpPr>
            <p:spPr bwMode="auto">
              <a:xfrm>
                <a:off x="1725" y="337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6" name="Oval 6253"/>
              <p:cNvSpPr>
                <a:spLocks noChangeArrowheads="1"/>
              </p:cNvSpPr>
              <p:nvPr/>
            </p:nvSpPr>
            <p:spPr bwMode="auto">
              <a:xfrm>
                <a:off x="1585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7" name="Oval 6254"/>
              <p:cNvSpPr>
                <a:spLocks noChangeArrowheads="1"/>
              </p:cNvSpPr>
              <p:nvPr/>
            </p:nvSpPr>
            <p:spPr bwMode="auto">
              <a:xfrm>
                <a:off x="1738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8" name="Oval 6255"/>
              <p:cNvSpPr>
                <a:spLocks noChangeArrowheads="1"/>
              </p:cNvSpPr>
              <p:nvPr/>
            </p:nvSpPr>
            <p:spPr bwMode="auto">
              <a:xfrm>
                <a:off x="3351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9" name="Oval 6256"/>
              <p:cNvSpPr>
                <a:spLocks noChangeArrowheads="1"/>
              </p:cNvSpPr>
              <p:nvPr/>
            </p:nvSpPr>
            <p:spPr bwMode="auto">
              <a:xfrm>
                <a:off x="1477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0" name="Oval 6257"/>
              <p:cNvSpPr>
                <a:spLocks noChangeArrowheads="1"/>
              </p:cNvSpPr>
              <p:nvPr/>
            </p:nvSpPr>
            <p:spPr bwMode="auto">
              <a:xfrm>
                <a:off x="2039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1" name="Oval 6258"/>
              <p:cNvSpPr>
                <a:spLocks noChangeArrowheads="1"/>
              </p:cNvSpPr>
              <p:nvPr/>
            </p:nvSpPr>
            <p:spPr bwMode="auto">
              <a:xfrm>
                <a:off x="1707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2" name="Oval 6259"/>
              <p:cNvSpPr>
                <a:spLocks noChangeArrowheads="1"/>
              </p:cNvSpPr>
              <p:nvPr/>
            </p:nvSpPr>
            <p:spPr bwMode="auto">
              <a:xfrm>
                <a:off x="163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3" name="Oval 6260"/>
              <p:cNvSpPr>
                <a:spLocks noChangeArrowheads="1"/>
              </p:cNvSpPr>
              <p:nvPr/>
            </p:nvSpPr>
            <p:spPr bwMode="auto">
              <a:xfrm>
                <a:off x="143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4" name="Oval 6261"/>
              <p:cNvSpPr>
                <a:spLocks noChangeArrowheads="1"/>
              </p:cNvSpPr>
              <p:nvPr/>
            </p:nvSpPr>
            <p:spPr bwMode="auto">
              <a:xfrm>
                <a:off x="176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5" name="Oval 6262"/>
              <p:cNvSpPr>
                <a:spLocks noChangeArrowheads="1"/>
              </p:cNvSpPr>
              <p:nvPr/>
            </p:nvSpPr>
            <p:spPr bwMode="auto">
              <a:xfrm>
                <a:off x="1347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6" name="Oval 6263"/>
              <p:cNvSpPr>
                <a:spLocks noChangeArrowheads="1"/>
              </p:cNvSpPr>
              <p:nvPr/>
            </p:nvSpPr>
            <p:spPr bwMode="auto">
              <a:xfrm>
                <a:off x="1718" y="287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7" name="Oval 6264"/>
              <p:cNvSpPr>
                <a:spLocks noChangeArrowheads="1"/>
              </p:cNvSpPr>
              <p:nvPr/>
            </p:nvSpPr>
            <p:spPr bwMode="auto">
              <a:xfrm>
                <a:off x="1142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8" name="Oval 6265"/>
              <p:cNvSpPr>
                <a:spLocks noChangeArrowheads="1"/>
              </p:cNvSpPr>
              <p:nvPr/>
            </p:nvSpPr>
            <p:spPr bwMode="auto">
              <a:xfrm>
                <a:off x="1533" y="321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9" name="Oval 6266"/>
              <p:cNvSpPr>
                <a:spLocks noChangeArrowheads="1"/>
              </p:cNvSpPr>
              <p:nvPr/>
            </p:nvSpPr>
            <p:spPr bwMode="auto">
              <a:xfrm>
                <a:off x="140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0" name="Oval 6267"/>
              <p:cNvSpPr>
                <a:spLocks noChangeArrowheads="1"/>
              </p:cNvSpPr>
              <p:nvPr/>
            </p:nvSpPr>
            <p:spPr bwMode="auto">
              <a:xfrm>
                <a:off x="1550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1" name="Oval 6268"/>
              <p:cNvSpPr>
                <a:spLocks noChangeArrowheads="1"/>
              </p:cNvSpPr>
              <p:nvPr/>
            </p:nvSpPr>
            <p:spPr bwMode="auto">
              <a:xfrm>
                <a:off x="1606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2" name="Oval 6269"/>
              <p:cNvSpPr>
                <a:spLocks noChangeArrowheads="1"/>
              </p:cNvSpPr>
              <p:nvPr/>
            </p:nvSpPr>
            <p:spPr bwMode="auto">
              <a:xfrm>
                <a:off x="1470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3" name="Oval 6270"/>
              <p:cNvSpPr>
                <a:spLocks noChangeArrowheads="1"/>
              </p:cNvSpPr>
              <p:nvPr/>
            </p:nvSpPr>
            <p:spPr bwMode="auto">
              <a:xfrm>
                <a:off x="3627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4" name="Oval 6271"/>
              <p:cNvSpPr>
                <a:spLocks noChangeArrowheads="1"/>
              </p:cNvSpPr>
              <p:nvPr/>
            </p:nvSpPr>
            <p:spPr bwMode="auto">
              <a:xfrm>
                <a:off x="1054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5" name="Oval 6272"/>
              <p:cNvSpPr>
                <a:spLocks noChangeArrowheads="1"/>
              </p:cNvSpPr>
              <p:nvPr/>
            </p:nvSpPr>
            <p:spPr bwMode="auto">
              <a:xfrm>
                <a:off x="1773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6" name="Oval 6273"/>
              <p:cNvSpPr>
                <a:spLocks noChangeArrowheads="1"/>
              </p:cNvSpPr>
              <p:nvPr/>
            </p:nvSpPr>
            <p:spPr bwMode="auto">
              <a:xfrm>
                <a:off x="1079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7" name="Oval 6274"/>
              <p:cNvSpPr>
                <a:spLocks noChangeArrowheads="1"/>
              </p:cNvSpPr>
              <p:nvPr/>
            </p:nvSpPr>
            <p:spPr bwMode="auto">
              <a:xfrm>
                <a:off x="1861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8" name="Oval 6275"/>
              <p:cNvSpPr>
                <a:spLocks noChangeArrowheads="1"/>
              </p:cNvSpPr>
              <p:nvPr/>
            </p:nvSpPr>
            <p:spPr bwMode="auto">
              <a:xfrm>
                <a:off x="2206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9" name="Oval 6276"/>
              <p:cNvSpPr>
                <a:spLocks noChangeArrowheads="1"/>
              </p:cNvSpPr>
              <p:nvPr/>
            </p:nvSpPr>
            <p:spPr bwMode="auto">
              <a:xfrm>
                <a:off x="2695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0" name="Oval 6277"/>
              <p:cNvSpPr>
                <a:spLocks noChangeArrowheads="1"/>
              </p:cNvSpPr>
              <p:nvPr/>
            </p:nvSpPr>
            <p:spPr bwMode="auto">
              <a:xfrm>
                <a:off x="231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1" name="Oval 6278"/>
              <p:cNvSpPr>
                <a:spLocks noChangeArrowheads="1"/>
              </p:cNvSpPr>
              <p:nvPr/>
            </p:nvSpPr>
            <p:spPr bwMode="auto">
              <a:xfrm>
                <a:off x="1347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2" name="Oval 6279"/>
              <p:cNvSpPr>
                <a:spLocks noChangeArrowheads="1"/>
              </p:cNvSpPr>
              <p:nvPr/>
            </p:nvSpPr>
            <p:spPr bwMode="auto">
              <a:xfrm>
                <a:off x="2140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3" name="Oval 6280"/>
              <p:cNvSpPr>
                <a:spLocks noChangeArrowheads="1"/>
              </p:cNvSpPr>
              <p:nvPr/>
            </p:nvSpPr>
            <p:spPr bwMode="auto">
              <a:xfrm>
                <a:off x="1526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4" name="Oval 6281"/>
              <p:cNvSpPr>
                <a:spLocks noChangeArrowheads="1"/>
              </p:cNvSpPr>
              <p:nvPr/>
            </p:nvSpPr>
            <p:spPr bwMode="auto">
              <a:xfrm>
                <a:off x="2067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5" name="Oval 6282"/>
              <p:cNvSpPr>
                <a:spLocks noChangeArrowheads="1"/>
              </p:cNvSpPr>
              <p:nvPr/>
            </p:nvSpPr>
            <p:spPr bwMode="auto">
              <a:xfrm>
                <a:off x="1323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6" name="Oval 6283"/>
              <p:cNvSpPr>
                <a:spLocks noChangeArrowheads="1"/>
              </p:cNvSpPr>
              <p:nvPr/>
            </p:nvSpPr>
            <p:spPr bwMode="auto">
              <a:xfrm>
                <a:off x="1456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7" name="Oval 6284"/>
              <p:cNvSpPr>
                <a:spLocks noChangeArrowheads="1"/>
              </p:cNvSpPr>
              <p:nvPr/>
            </p:nvSpPr>
            <p:spPr bwMode="auto">
              <a:xfrm>
                <a:off x="1375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8" name="Oval 6285"/>
              <p:cNvSpPr>
                <a:spLocks noChangeArrowheads="1"/>
              </p:cNvSpPr>
              <p:nvPr/>
            </p:nvSpPr>
            <p:spPr bwMode="auto">
              <a:xfrm>
                <a:off x="2852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9" name="Oval 6286"/>
              <p:cNvSpPr>
                <a:spLocks noChangeArrowheads="1"/>
              </p:cNvSpPr>
              <p:nvPr/>
            </p:nvSpPr>
            <p:spPr bwMode="auto">
              <a:xfrm>
                <a:off x="1728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0" name="Oval 6287"/>
              <p:cNvSpPr>
                <a:spLocks noChangeArrowheads="1"/>
              </p:cNvSpPr>
              <p:nvPr/>
            </p:nvSpPr>
            <p:spPr bwMode="auto">
              <a:xfrm>
                <a:off x="1923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1" name="Oval 6288"/>
              <p:cNvSpPr>
                <a:spLocks noChangeArrowheads="1"/>
              </p:cNvSpPr>
              <p:nvPr/>
            </p:nvSpPr>
            <p:spPr bwMode="auto">
              <a:xfrm>
                <a:off x="2887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2" name="Oval 6289"/>
              <p:cNvSpPr>
                <a:spLocks noChangeArrowheads="1"/>
              </p:cNvSpPr>
              <p:nvPr/>
            </p:nvSpPr>
            <p:spPr bwMode="auto">
              <a:xfrm>
                <a:off x="1958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3" name="Oval 6290"/>
              <p:cNvSpPr>
                <a:spLocks noChangeArrowheads="1"/>
              </p:cNvSpPr>
              <p:nvPr/>
            </p:nvSpPr>
            <p:spPr bwMode="auto">
              <a:xfrm>
                <a:off x="1721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4" name="Oval 6291"/>
              <p:cNvSpPr>
                <a:spLocks noChangeArrowheads="1"/>
              </p:cNvSpPr>
              <p:nvPr/>
            </p:nvSpPr>
            <p:spPr bwMode="auto">
              <a:xfrm>
                <a:off x="2220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5" name="Oval 6292"/>
              <p:cNvSpPr>
                <a:spLocks noChangeArrowheads="1"/>
              </p:cNvSpPr>
              <p:nvPr/>
            </p:nvSpPr>
            <p:spPr bwMode="auto">
              <a:xfrm>
                <a:off x="1745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6" name="Oval 6293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7" name="Oval 6294"/>
              <p:cNvSpPr>
                <a:spLocks noChangeArrowheads="1"/>
              </p:cNvSpPr>
              <p:nvPr/>
            </p:nvSpPr>
            <p:spPr bwMode="auto">
              <a:xfrm>
                <a:off x="105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8" name="Oval 6295"/>
              <p:cNvSpPr>
                <a:spLocks noChangeArrowheads="1"/>
              </p:cNvSpPr>
              <p:nvPr/>
            </p:nvSpPr>
            <p:spPr bwMode="auto">
              <a:xfrm>
                <a:off x="1543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9" name="Oval 6296"/>
              <p:cNvSpPr>
                <a:spLocks noChangeArrowheads="1"/>
              </p:cNvSpPr>
              <p:nvPr/>
            </p:nvSpPr>
            <p:spPr bwMode="auto">
              <a:xfrm>
                <a:off x="1567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0" name="Oval 6297"/>
              <p:cNvSpPr>
                <a:spLocks noChangeArrowheads="1"/>
              </p:cNvSpPr>
              <p:nvPr/>
            </p:nvSpPr>
            <p:spPr bwMode="auto">
              <a:xfrm>
                <a:off x="2870" y="292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1" name="Oval 6298"/>
              <p:cNvSpPr>
                <a:spLocks noChangeArrowheads="1"/>
              </p:cNvSpPr>
              <p:nvPr/>
            </p:nvSpPr>
            <p:spPr bwMode="auto">
              <a:xfrm>
                <a:off x="4004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2" name="Oval 6299"/>
              <p:cNvSpPr>
                <a:spLocks noChangeArrowheads="1"/>
              </p:cNvSpPr>
              <p:nvPr/>
            </p:nvSpPr>
            <p:spPr bwMode="auto">
              <a:xfrm>
                <a:off x="1889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3" name="Oval 6300"/>
              <p:cNvSpPr>
                <a:spLocks noChangeArrowheads="1"/>
              </p:cNvSpPr>
              <p:nvPr/>
            </p:nvSpPr>
            <p:spPr bwMode="auto">
              <a:xfrm>
                <a:off x="1389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4" name="Oval 6301"/>
              <p:cNvSpPr>
                <a:spLocks noChangeArrowheads="1"/>
              </p:cNvSpPr>
              <p:nvPr/>
            </p:nvSpPr>
            <p:spPr bwMode="auto">
              <a:xfrm>
                <a:off x="1309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5" name="Oval 6302"/>
              <p:cNvSpPr>
                <a:spLocks noChangeArrowheads="1"/>
              </p:cNvSpPr>
              <p:nvPr/>
            </p:nvSpPr>
            <p:spPr bwMode="auto">
              <a:xfrm>
                <a:off x="1805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6" name="Oval 6303"/>
              <p:cNvSpPr>
                <a:spLocks noChangeArrowheads="1"/>
              </p:cNvSpPr>
              <p:nvPr/>
            </p:nvSpPr>
            <p:spPr bwMode="auto">
              <a:xfrm>
                <a:off x="2615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7" name="Oval 6304"/>
              <p:cNvSpPr>
                <a:spLocks noChangeArrowheads="1"/>
              </p:cNvSpPr>
              <p:nvPr/>
            </p:nvSpPr>
            <p:spPr bwMode="auto">
              <a:xfrm>
                <a:off x="1417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8" name="Oval 6305"/>
              <p:cNvSpPr>
                <a:spLocks noChangeArrowheads="1"/>
              </p:cNvSpPr>
              <p:nvPr/>
            </p:nvSpPr>
            <p:spPr bwMode="auto">
              <a:xfrm>
                <a:off x="233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9" name="Oval 6306"/>
              <p:cNvSpPr>
                <a:spLocks noChangeArrowheads="1"/>
              </p:cNvSpPr>
              <p:nvPr/>
            </p:nvSpPr>
            <p:spPr bwMode="auto">
              <a:xfrm>
                <a:off x="1393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0" name="Oval 6307"/>
              <p:cNvSpPr>
                <a:spLocks noChangeArrowheads="1"/>
              </p:cNvSpPr>
              <p:nvPr/>
            </p:nvSpPr>
            <p:spPr bwMode="auto">
              <a:xfrm>
                <a:off x="1550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1" name="Oval 6308"/>
              <p:cNvSpPr>
                <a:spLocks noChangeArrowheads="1"/>
              </p:cNvSpPr>
              <p:nvPr/>
            </p:nvSpPr>
            <p:spPr bwMode="auto">
              <a:xfrm>
                <a:off x="1180" y="34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2" name="Oval 6309"/>
              <p:cNvSpPr>
                <a:spLocks noChangeArrowheads="1"/>
              </p:cNvSpPr>
              <p:nvPr/>
            </p:nvSpPr>
            <p:spPr bwMode="auto">
              <a:xfrm>
                <a:off x="2367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3" name="Oval 6310"/>
              <p:cNvSpPr>
                <a:spLocks noChangeArrowheads="1"/>
              </p:cNvSpPr>
              <p:nvPr/>
            </p:nvSpPr>
            <p:spPr bwMode="auto">
              <a:xfrm>
                <a:off x="1267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4" name="Oval 6311"/>
              <p:cNvSpPr>
                <a:spLocks noChangeArrowheads="1"/>
              </p:cNvSpPr>
              <p:nvPr/>
            </p:nvSpPr>
            <p:spPr bwMode="auto">
              <a:xfrm>
                <a:off x="1403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5" name="Oval 6312"/>
              <p:cNvSpPr>
                <a:spLocks noChangeArrowheads="1"/>
              </p:cNvSpPr>
              <p:nvPr/>
            </p:nvSpPr>
            <p:spPr bwMode="auto">
              <a:xfrm>
                <a:off x="1648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6" name="Oval 6313"/>
              <p:cNvSpPr>
                <a:spLocks noChangeArrowheads="1"/>
              </p:cNvSpPr>
              <p:nvPr/>
            </p:nvSpPr>
            <p:spPr bwMode="auto">
              <a:xfrm>
                <a:off x="1190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7" name="Oval 6314"/>
              <p:cNvSpPr>
                <a:spLocks noChangeArrowheads="1"/>
              </p:cNvSpPr>
              <p:nvPr/>
            </p:nvSpPr>
            <p:spPr bwMode="auto">
              <a:xfrm>
                <a:off x="1553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8" name="Oval 6315"/>
              <p:cNvSpPr>
                <a:spLocks noChangeArrowheads="1"/>
              </p:cNvSpPr>
              <p:nvPr/>
            </p:nvSpPr>
            <p:spPr bwMode="auto">
              <a:xfrm>
                <a:off x="2859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9" name="Oval 6316"/>
              <p:cNvSpPr>
                <a:spLocks noChangeArrowheads="1"/>
              </p:cNvSpPr>
              <p:nvPr/>
            </p:nvSpPr>
            <p:spPr bwMode="auto">
              <a:xfrm>
                <a:off x="2608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62" name="Group 6518"/>
            <p:cNvGrpSpPr>
              <a:grpSpLocks/>
            </p:cNvGrpSpPr>
            <p:nvPr/>
          </p:nvGrpSpPr>
          <p:grpSpPr bwMode="auto">
            <a:xfrm>
              <a:off x="841" y="1200"/>
              <a:ext cx="3551" cy="2381"/>
              <a:chOff x="841" y="1200"/>
              <a:chExt cx="3551" cy="2381"/>
            </a:xfrm>
          </p:grpSpPr>
          <p:sp>
            <p:nvSpPr>
              <p:cNvPr id="4800" name="Oval 6318"/>
              <p:cNvSpPr>
                <a:spLocks noChangeArrowheads="1"/>
              </p:cNvSpPr>
              <p:nvPr/>
            </p:nvSpPr>
            <p:spPr bwMode="auto">
              <a:xfrm>
                <a:off x="2398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1" name="Oval 6319"/>
              <p:cNvSpPr>
                <a:spLocks noChangeArrowheads="1"/>
              </p:cNvSpPr>
              <p:nvPr/>
            </p:nvSpPr>
            <p:spPr bwMode="auto">
              <a:xfrm>
                <a:off x="1606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2" name="Oval 6320"/>
              <p:cNvSpPr>
                <a:spLocks noChangeArrowheads="1"/>
              </p:cNvSpPr>
              <p:nvPr/>
            </p:nvSpPr>
            <p:spPr bwMode="auto">
              <a:xfrm>
                <a:off x="2025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3" name="Oval 6321"/>
              <p:cNvSpPr>
                <a:spLocks noChangeArrowheads="1"/>
              </p:cNvSpPr>
              <p:nvPr/>
            </p:nvSpPr>
            <p:spPr bwMode="auto">
              <a:xfrm>
                <a:off x="1693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4" name="Oval 6322"/>
              <p:cNvSpPr>
                <a:spLocks noChangeArrowheads="1"/>
              </p:cNvSpPr>
              <p:nvPr/>
            </p:nvSpPr>
            <p:spPr bwMode="auto">
              <a:xfrm>
                <a:off x="1449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5" name="Oval 6323"/>
              <p:cNvSpPr>
                <a:spLocks noChangeArrowheads="1"/>
              </p:cNvSpPr>
              <p:nvPr/>
            </p:nvSpPr>
            <p:spPr bwMode="auto">
              <a:xfrm>
                <a:off x="2929" y="35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6" name="Oval 6324"/>
              <p:cNvSpPr>
                <a:spLocks noChangeArrowheads="1"/>
              </p:cNvSpPr>
              <p:nvPr/>
            </p:nvSpPr>
            <p:spPr bwMode="auto">
              <a:xfrm>
                <a:off x="1574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7" name="Oval 6325"/>
              <p:cNvSpPr>
                <a:spLocks noChangeArrowheads="1"/>
              </p:cNvSpPr>
              <p:nvPr/>
            </p:nvSpPr>
            <p:spPr bwMode="auto">
              <a:xfrm>
                <a:off x="977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8" name="Oval 6326"/>
              <p:cNvSpPr>
                <a:spLocks noChangeArrowheads="1"/>
              </p:cNvSpPr>
              <p:nvPr/>
            </p:nvSpPr>
            <p:spPr bwMode="auto">
              <a:xfrm>
                <a:off x="1239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9" name="Oval 6327"/>
              <p:cNvSpPr>
                <a:spLocks noChangeArrowheads="1"/>
              </p:cNvSpPr>
              <p:nvPr/>
            </p:nvSpPr>
            <p:spPr bwMode="auto">
              <a:xfrm>
                <a:off x="2611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0" name="Oval 6328"/>
              <p:cNvSpPr>
                <a:spLocks noChangeArrowheads="1"/>
              </p:cNvSpPr>
              <p:nvPr/>
            </p:nvSpPr>
            <p:spPr bwMode="auto">
              <a:xfrm>
                <a:off x="1278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1" name="Oval 6329"/>
              <p:cNvSpPr>
                <a:spLocks noChangeArrowheads="1"/>
              </p:cNvSpPr>
              <p:nvPr/>
            </p:nvSpPr>
            <p:spPr bwMode="auto">
              <a:xfrm>
                <a:off x="1114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" name="Oval 6330"/>
              <p:cNvSpPr>
                <a:spLocks noChangeArrowheads="1"/>
              </p:cNvSpPr>
              <p:nvPr/>
            </p:nvSpPr>
            <p:spPr bwMode="auto">
              <a:xfrm>
                <a:off x="1274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" name="Oval 6331"/>
              <p:cNvSpPr>
                <a:spLocks noChangeArrowheads="1"/>
              </p:cNvSpPr>
              <p:nvPr/>
            </p:nvSpPr>
            <p:spPr bwMode="auto">
              <a:xfrm>
                <a:off x="1068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4" name="Oval 6332"/>
              <p:cNvSpPr>
                <a:spLocks noChangeArrowheads="1"/>
              </p:cNvSpPr>
              <p:nvPr/>
            </p:nvSpPr>
            <p:spPr bwMode="auto">
              <a:xfrm>
                <a:off x="1253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5" name="Oval 6333"/>
              <p:cNvSpPr>
                <a:spLocks noChangeArrowheads="1"/>
              </p:cNvSpPr>
              <p:nvPr/>
            </p:nvSpPr>
            <p:spPr bwMode="auto">
              <a:xfrm>
                <a:off x="2314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6" name="Oval 6334"/>
              <p:cNvSpPr>
                <a:spLocks noChangeArrowheads="1"/>
              </p:cNvSpPr>
              <p:nvPr/>
            </p:nvSpPr>
            <p:spPr bwMode="auto">
              <a:xfrm>
                <a:off x="1728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7" name="Oval 6335"/>
              <p:cNvSpPr>
                <a:spLocks noChangeArrowheads="1"/>
              </p:cNvSpPr>
              <p:nvPr/>
            </p:nvSpPr>
            <p:spPr bwMode="auto">
              <a:xfrm>
                <a:off x="1361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8" name="Oval 6336"/>
              <p:cNvSpPr>
                <a:spLocks noChangeArrowheads="1"/>
              </p:cNvSpPr>
              <p:nvPr/>
            </p:nvSpPr>
            <p:spPr bwMode="auto">
              <a:xfrm>
                <a:off x="161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9" name="Oval 6337"/>
              <p:cNvSpPr>
                <a:spLocks noChangeArrowheads="1"/>
              </p:cNvSpPr>
              <p:nvPr/>
            </p:nvSpPr>
            <p:spPr bwMode="auto">
              <a:xfrm>
                <a:off x="1885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0" name="Oval 6338"/>
              <p:cNvSpPr>
                <a:spLocks noChangeArrowheads="1"/>
              </p:cNvSpPr>
              <p:nvPr/>
            </p:nvSpPr>
            <p:spPr bwMode="auto">
              <a:xfrm>
                <a:off x="1829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1" name="Oval 6339"/>
              <p:cNvSpPr>
                <a:spLocks noChangeArrowheads="1"/>
              </p:cNvSpPr>
              <p:nvPr/>
            </p:nvSpPr>
            <p:spPr bwMode="auto">
              <a:xfrm>
                <a:off x="2615" y="35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2" name="Oval 6340"/>
              <p:cNvSpPr>
                <a:spLocks noChangeArrowheads="1"/>
              </p:cNvSpPr>
              <p:nvPr/>
            </p:nvSpPr>
            <p:spPr bwMode="auto">
              <a:xfrm>
                <a:off x="1019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3" name="Oval 6341"/>
              <p:cNvSpPr>
                <a:spLocks noChangeArrowheads="1"/>
              </p:cNvSpPr>
              <p:nvPr/>
            </p:nvSpPr>
            <p:spPr bwMode="auto">
              <a:xfrm>
                <a:off x="2119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4" name="Oval 6342"/>
              <p:cNvSpPr>
                <a:spLocks noChangeArrowheads="1"/>
              </p:cNvSpPr>
              <p:nvPr/>
            </p:nvSpPr>
            <p:spPr bwMode="auto">
              <a:xfrm>
                <a:off x="1040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5" name="Oval 6343"/>
              <p:cNvSpPr>
                <a:spLocks noChangeArrowheads="1"/>
              </p:cNvSpPr>
              <p:nvPr/>
            </p:nvSpPr>
            <p:spPr bwMode="auto">
              <a:xfrm>
                <a:off x="215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6" name="Oval 6344"/>
              <p:cNvSpPr>
                <a:spLocks noChangeArrowheads="1"/>
              </p:cNvSpPr>
              <p:nvPr/>
            </p:nvSpPr>
            <p:spPr bwMode="auto">
              <a:xfrm>
                <a:off x="3805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7" name="Oval 6345"/>
              <p:cNvSpPr>
                <a:spLocks noChangeArrowheads="1"/>
              </p:cNvSpPr>
              <p:nvPr/>
            </p:nvSpPr>
            <p:spPr bwMode="auto">
              <a:xfrm>
                <a:off x="3194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8" name="Oval 6346"/>
              <p:cNvSpPr>
                <a:spLocks noChangeArrowheads="1"/>
              </p:cNvSpPr>
              <p:nvPr/>
            </p:nvSpPr>
            <p:spPr bwMode="auto">
              <a:xfrm>
                <a:off x="3592" y="34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9" name="Oval 6347"/>
              <p:cNvSpPr>
                <a:spLocks noChangeArrowheads="1"/>
              </p:cNvSpPr>
              <p:nvPr/>
            </p:nvSpPr>
            <p:spPr bwMode="auto">
              <a:xfrm>
                <a:off x="1777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0" name="Oval 6348"/>
              <p:cNvSpPr>
                <a:spLocks noChangeArrowheads="1"/>
              </p:cNvSpPr>
              <p:nvPr/>
            </p:nvSpPr>
            <p:spPr bwMode="auto">
              <a:xfrm>
                <a:off x="172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1" name="Oval 6349"/>
              <p:cNvSpPr>
                <a:spLocks noChangeArrowheads="1"/>
              </p:cNvSpPr>
              <p:nvPr/>
            </p:nvSpPr>
            <p:spPr bwMode="auto">
              <a:xfrm>
                <a:off x="135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2" name="Oval 6350"/>
              <p:cNvSpPr>
                <a:spLocks noChangeArrowheads="1"/>
              </p:cNvSpPr>
              <p:nvPr/>
            </p:nvSpPr>
            <p:spPr bwMode="auto">
              <a:xfrm>
                <a:off x="194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3" name="Oval 6351"/>
              <p:cNvSpPr>
                <a:spLocks noChangeArrowheads="1"/>
              </p:cNvSpPr>
              <p:nvPr/>
            </p:nvSpPr>
            <p:spPr bwMode="auto">
              <a:xfrm>
                <a:off x="1951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4" name="Oval 6352"/>
              <p:cNvSpPr>
                <a:spLocks noChangeArrowheads="1"/>
              </p:cNvSpPr>
              <p:nvPr/>
            </p:nvSpPr>
            <p:spPr bwMode="auto">
              <a:xfrm>
                <a:off x="1700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5" name="Oval 6353"/>
              <p:cNvSpPr>
                <a:spLocks noChangeArrowheads="1"/>
              </p:cNvSpPr>
              <p:nvPr/>
            </p:nvSpPr>
            <p:spPr bwMode="auto">
              <a:xfrm>
                <a:off x="2447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6" name="Oval 6354"/>
              <p:cNvSpPr>
                <a:spLocks noChangeArrowheads="1"/>
              </p:cNvSpPr>
              <p:nvPr/>
            </p:nvSpPr>
            <p:spPr bwMode="auto">
              <a:xfrm>
                <a:off x="2290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7" name="Oval 6355"/>
              <p:cNvSpPr>
                <a:spLocks noChangeArrowheads="1"/>
              </p:cNvSpPr>
              <p:nvPr/>
            </p:nvSpPr>
            <p:spPr bwMode="auto">
              <a:xfrm>
                <a:off x="222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8" name="Oval 6356"/>
              <p:cNvSpPr>
                <a:spLocks noChangeArrowheads="1"/>
              </p:cNvSpPr>
              <p:nvPr/>
            </p:nvSpPr>
            <p:spPr bwMode="auto">
              <a:xfrm>
                <a:off x="2004" y="35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9" name="Oval 6357"/>
              <p:cNvSpPr>
                <a:spLocks noChangeArrowheads="1"/>
              </p:cNvSpPr>
              <p:nvPr/>
            </p:nvSpPr>
            <p:spPr bwMode="auto">
              <a:xfrm>
                <a:off x="2702" y="34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0" name="Oval 6358"/>
              <p:cNvSpPr>
                <a:spLocks noChangeArrowheads="1"/>
              </p:cNvSpPr>
              <p:nvPr/>
            </p:nvSpPr>
            <p:spPr bwMode="auto">
              <a:xfrm>
                <a:off x="187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1" name="Oval 6359"/>
              <p:cNvSpPr>
                <a:spLocks noChangeArrowheads="1"/>
              </p:cNvSpPr>
              <p:nvPr/>
            </p:nvSpPr>
            <p:spPr bwMode="auto">
              <a:xfrm>
                <a:off x="1697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2" name="Oval 6360"/>
              <p:cNvSpPr>
                <a:spLocks noChangeArrowheads="1"/>
              </p:cNvSpPr>
              <p:nvPr/>
            </p:nvSpPr>
            <p:spPr bwMode="auto">
              <a:xfrm>
                <a:off x="1169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3" name="Oval 6361"/>
              <p:cNvSpPr>
                <a:spLocks noChangeArrowheads="1"/>
              </p:cNvSpPr>
              <p:nvPr/>
            </p:nvSpPr>
            <p:spPr bwMode="auto">
              <a:xfrm>
                <a:off x="1267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4" name="Oval 6362"/>
              <p:cNvSpPr>
                <a:spLocks noChangeArrowheads="1"/>
              </p:cNvSpPr>
              <p:nvPr/>
            </p:nvSpPr>
            <p:spPr bwMode="auto">
              <a:xfrm>
                <a:off x="134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5" name="Oval 6363"/>
              <p:cNvSpPr>
                <a:spLocks noChangeArrowheads="1"/>
              </p:cNvSpPr>
              <p:nvPr/>
            </p:nvSpPr>
            <p:spPr bwMode="auto">
              <a:xfrm>
                <a:off x="1756" y="28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6" name="Oval 6364"/>
              <p:cNvSpPr>
                <a:spLocks noChangeArrowheads="1"/>
              </p:cNvSpPr>
              <p:nvPr/>
            </p:nvSpPr>
            <p:spPr bwMode="auto">
              <a:xfrm>
                <a:off x="160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7" name="Oval 6365"/>
              <p:cNvSpPr>
                <a:spLocks noChangeArrowheads="1"/>
              </p:cNvSpPr>
              <p:nvPr/>
            </p:nvSpPr>
            <p:spPr bwMode="auto">
              <a:xfrm>
                <a:off x="1100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8" name="Oval 6366"/>
              <p:cNvSpPr>
                <a:spLocks noChangeArrowheads="1"/>
              </p:cNvSpPr>
              <p:nvPr/>
            </p:nvSpPr>
            <p:spPr bwMode="auto">
              <a:xfrm>
                <a:off x="1498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9" name="Oval 6367"/>
              <p:cNvSpPr>
                <a:spLocks noChangeArrowheads="1"/>
              </p:cNvSpPr>
              <p:nvPr/>
            </p:nvSpPr>
            <p:spPr bwMode="auto">
              <a:xfrm>
                <a:off x="1435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0" name="Oval 6368"/>
              <p:cNvSpPr>
                <a:spLocks noChangeArrowheads="1"/>
              </p:cNvSpPr>
              <p:nvPr/>
            </p:nvSpPr>
            <p:spPr bwMode="auto">
              <a:xfrm>
                <a:off x="1347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1" name="Oval 6369"/>
              <p:cNvSpPr>
                <a:spLocks noChangeArrowheads="1"/>
              </p:cNvSpPr>
              <p:nvPr/>
            </p:nvSpPr>
            <p:spPr bwMode="auto">
              <a:xfrm>
                <a:off x="1735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2" name="Oval 6370"/>
              <p:cNvSpPr>
                <a:spLocks noChangeArrowheads="1"/>
              </p:cNvSpPr>
              <p:nvPr/>
            </p:nvSpPr>
            <p:spPr bwMode="auto">
              <a:xfrm>
                <a:off x="1616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3" name="Oval 6371"/>
              <p:cNvSpPr>
                <a:spLocks noChangeArrowheads="1"/>
              </p:cNvSpPr>
              <p:nvPr/>
            </p:nvSpPr>
            <p:spPr bwMode="auto">
              <a:xfrm>
                <a:off x="1752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4" name="Oval 6372"/>
              <p:cNvSpPr>
                <a:spLocks noChangeArrowheads="1"/>
              </p:cNvSpPr>
              <p:nvPr/>
            </p:nvSpPr>
            <p:spPr bwMode="auto">
              <a:xfrm>
                <a:off x="1337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5" name="Oval 6373"/>
              <p:cNvSpPr>
                <a:spLocks noChangeArrowheads="1"/>
              </p:cNvSpPr>
              <p:nvPr/>
            </p:nvSpPr>
            <p:spPr bwMode="auto">
              <a:xfrm>
                <a:off x="2273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6" name="Oval 6374"/>
              <p:cNvSpPr>
                <a:spLocks noChangeArrowheads="1"/>
              </p:cNvSpPr>
              <p:nvPr/>
            </p:nvSpPr>
            <p:spPr bwMode="auto">
              <a:xfrm>
                <a:off x="3568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7" name="Oval 6375"/>
              <p:cNvSpPr>
                <a:spLocks noChangeArrowheads="1"/>
              </p:cNvSpPr>
              <p:nvPr/>
            </p:nvSpPr>
            <p:spPr bwMode="auto">
              <a:xfrm>
                <a:off x="226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8" name="Oval 6376"/>
              <p:cNvSpPr>
                <a:spLocks noChangeArrowheads="1"/>
              </p:cNvSpPr>
              <p:nvPr/>
            </p:nvSpPr>
            <p:spPr bwMode="auto">
              <a:xfrm>
                <a:off x="2751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9" name="Oval 6377"/>
              <p:cNvSpPr>
                <a:spLocks noChangeArrowheads="1"/>
              </p:cNvSpPr>
              <p:nvPr/>
            </p:nvSpPr>
            <p:spPr bwMode="auto">
              <a:xfrm>
                <a:off x="207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0" name="Oval 6378"/>
              <p:cNvSpPr>
                <a:spLocks noChangeArrowheads="1"/>
              </p:cNvSpPr>
              <p:nvPr/>
            </p:nvSpPr>
            <p:spPr bwMode="auto">
              <a:xfrm>
                <a:off x="4371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1" name="Oval 6379"/>
              <p:cNvSpPr>
                <a:spLocks noChangeArrowheads="1"/>
              </p:cNvSpPr>
              <p:nvPr/>
            </p:nvSpPr>
            <p:spPr bwMode="auto">
              <a:xfrm>
                <a:off x="3442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2" name="Oval 6380"/>
              <p:cNvSpPr>
                <a:spLocks noChangeArrowheads="1"/>
              </p:cNvSpPr>
              <p:nvPr/>
            </p:nvSpPr>
            <p:spPr bwMode="auto">
              <a:xfrm>
                <a:off x="4179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3" name="Oval 6381"/>
              <p:cNvSpPr>
                <a:spLocks noChangeArrowheads="1"/>
              </p:cNvSpPr>
              <p:nvPr/>
            </p:nvSpPr>
            <p:spPr bwMode="auto">
              <a:xfrm>
                <a:off x="1302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4" name="Oval 6382"/>
              <p:cNvSpPr>
                <a:spLocks noChangeArrowheads="1"/>
              </p:cNvSpPr>
              <p:nvPr/>
            </p:nvSpPr>
            <p:spPr bwMode="auto">
              <a:xfrm>
                <a:off x="1225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5" name="Oval 6383"/>
              <p:cNvSpPr>
                <a:spLocks noChangeArrowheads="1"/>
              </p:cNvSpPr>
              <p:nvPr/>
            </p:nvSpPr>
            <p:spPr bwMode="auto">
              <a:xfrm>
                <a:off x="2967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6" name="Oval 6384"/>
              <p:cNvSpPr>
                <a:spLocks noChangeArrowheads="1"/>
              </p:cNvSpPr>
              <p:nvPr/>
            </p:nvSpPr>
            <p:spPr bwMode="auto">
              <a:xfrm>
                <a:off x="121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7" name="Oval 6385"/>
              <p:cNvSpPr>
                <a:spLocks noChangeArrowheads="1"/>
              </p:cNvSpPr>
              <p:nvPr/>
            </p:nvSpPr>
            <p:spPr bwMode="auto">
              <a:xfrm>
                <a:off x="1271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8" name="Oval 6386"/>
              <p:cNvSpPr>
                <a:spLocks noChangeArrowheads="1"/>
              </p:cNvSpPr>
              <p:nvPr/>
            </p:nvSpPr>
            <p:spPr bwMode="auto">
              <a:xfrm>
                <a:off x="3439" y="343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9" name="Oval 6387"/>
              <p:cNvSpPr>
                <a:spLocks noChangeArrowheads="1"/>
              </p:cNvSpPr>
              <p:nvPr/>
            </p:nvSpPr>
            <p:spPr bwMode="auto">
              <a:xfrm>
                <a:off x="1473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0" name="Oval 6388"/>
              <p:cNvSpPr>
                <a:spLocks noChangeArrowheads="1"/>
              </p:cNvSpPr>
              <p:nvPr/>
            </p:nvSpPr>
            <p:spPr bwMode="auto">
              <a:xfrm>
                <a:off x="2133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1" name="Oval 6389"/>
              <p:cNvSpPr>
                <a:spLocks noChangeArrowheads="1"/>
              </p:cNvSpPr>
              <p:nvPr/>
            </p:nvSpPr>
            <p:spPr bwMode="auto">
              <a:xfrm>
                <a:off x="265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2" name="Oval 6390"/>
              <p:cNvSpPr>
                <a:spLocks noChangeArrowheads="1"/>
              </p:cNvSpPr>
              <p:nvPr/>
            </p:nvSpPr>
            <p:spPr bwMode="auto">
              <a:xfrm>
                <a:off x="138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3" name="Oval 6391"/>
              <p:cNvSpPr>
                <a:spLocks noChangeArrowheads="1"/>
              </p:cNvSpPr>
              <p:nvPr/>
            </p:nvSpPr>
            <p:spPr bwMode="auto">
              <a:xfrm>
                <a:off x="1152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4" name="Oval 6392"/>
              <p:cNvSpPr>
                <a:spLocks noChangeArrowheads="1"/>
              </p:cNvSpPr>
              <p:nvPr/>
            </p:nvSpPr>
            <p:spPr bwMode="auto">
              <a:xfrm>
                <a:off x="120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5" name="Oval 6393"/>
              <p:cNvSpPr>
                <a:spLocks noChangeArrowheads="1"/>
              </p:cNvSpPr>
              <p:nvPr/>
            </p:nvSpPr>
            <p:spPr bwMode="auto">
              <a:xfrm>
                <a:off x="1438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6" name="Oval 6394"/>
              <p:cNvSpPr>
                <a:spLocks noChangeArrowheads="1"/>
              </p:cNvSpPr>
              <p:nvPr/>
            </p:nvSpPr>
            <p:spPr bwMode="auto">
              <a:xfrm>
                <a:off x="2974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7" name="Oval 6395"/>
              <p:cNvSpPr>
                <a:spLocks noChangeArrowheads="1"/>
              </p:cNvSpPr>
              <p:nvPr/>
            </p:nvSpPr>
            <p:spPr bwMode="auto">
              <a:xfrm>
                <a:off x="2088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8" name="Oval 6396"/>
              <p:cNvSpPr>
                <a:spLocks noChangeArrowheads="1"/>
              </p:cNvSpPr>
              <p:nvPr/>
            </p:nvSpPr>
            <p:spPr bwMode="auto">
              <a:xfrm>
                <a:off x="88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9" name="Oval 6397"/>
              <p:cNvSpPr>
                <a:spLocks noChangeArrowheads="1"/>
              </p:cNvSpPr>
              <p:nvPr/>
            </p:nvSpPr>
            <p:spPr bwMode="auto">
              <a:xfrm>
                <a:off x="1107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0" name="Oval 6398"/>
              <p:cNvSpPr>
                <a:spLocks noChangeArrowheads="1"/>
              </p:cNvSpPr>
              <p:nvPr/>
            </p:nvSpPr>
            <p:spPr bwMode="auto">
              <a:xfrm>
                <a:off x="2636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1" name="Oval 6399"/>
              <p:cNvSpPr>
                <a:spLocks noChangeArrowheads="1"/>
              </p:cNvSpPr>
              <p:nvPr/>
            </p:nvSpPr>
            <p:spPr bwMode="auto">
              <a:xfrm>
                <a:off x="2035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2" name="Oval 6400"/>
              <p:cNvSpPr>
                <a:spLocks noChangeArrowheads="1"/>
              </p:cNvSpPr>
              <p:nvPr/>
            </p:nvSpPr>
            <p:spPr bwMode="auto">
              <a:xfrm>
                <a:off x="1738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3" name="Oval 6401"/>
              <p:cNvSpPr>
                <a:spLocks noChangeArrowheads="1"/>
              </p:cNvSpPr>
              <p:nvPr/>
            </p:nvSpPr>
            <p:spPr bwMode="auto">
              <a:xfrm>
                <a:off x="1138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4" name="Oval 6402"/>
              <p:cNvSpPr>
                <a:spLocks noChangeArrowheads="1"/>
              </p:cNvSpPr>
              <p:nvPr/>
            </p:nvSpPr>
            <p:spPr bwMode="auto">
              <a:xfrm>
                <a:off x="419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5" name="Oval 6403"/>
              <p:cNvSpPr>
                <a:spLocks noChangeArrowheads="1"/>
              </p:cNvSpPr>
              <p:nvPr/>
            </p:nvSpPr>
            <p:spPr bwMode="auto">
              <a:xfrm>
                <a:off x="415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6" name="Oval 6404"/>
              <p:cNvSpPr>
                <a:spLocks noChangeArrowheads="1"/>
              </p:cNvSpPr>
              <p:nvPr/>
            </p:nvSpPr>
            <p:spPr bwMode="auto">
              <a:xfrm>
                <a:off x="1805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7" name="Oval 6405"/>
              <p:cNvSpPr>
                <a:spLocks noChangeArrowheads="1"/>
              </p:cNvSpPr>
              <p:nvPr/>
            </p:nvSpPr>
            <p:spPr bwMode="auto">
              <a:xfrm>
                <a:off x="2852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8" name="Oval 6406"/>
              <p:cNvSpPr>
                <a:spLocks noChangeArrowheads="1"/>
              </p:cNvSpPr>
              <p:nvPr/>
            </p:nvSpPr>
            <p:spPr bwMode="auto">
              <a:xfrm>
                <a:off x="1260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9" name="Oval 6407"/>
              <p:cNvSpPr>
                <a:spLocks noChangeArrowheads="1"/>
              </p:cNvSpPr>
              <p:nvPr/>
            </p:nvSpPr>
            <p:spPr bwMode="auto">
              <a:xfrm>
                <a:off x="1138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0" name="Oval 6408"/>
              <p:cNvSpPr>
                <a:spLocks noChangeArrowheads="1"/>
              </p:cNvSpPr>
              <p:nvPr/>
            </p:nvSpPr>
            <p:spPr bwMode="auto">
              <a:xfrm>
                <a:off x="1372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1" name="Oval 6409"/>
              <p:cNvSpPr>
                <a:spLocks noChangeArrowheads="1"/>
              </p:cNvSpPr>
              <p:nvPr/>
            </p:nvSpPr>
            <p:spPr bwMode="auto">
              <a:xfrm>
                <a:off x="1162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2" name="Oval 6410"/>
              <p:cNvSpPr>
                <a:spLocks noChangeArrowheads="1"/>
              </p:cNvSpPr>
              <p:nvPr/>
            </p:nvSpPr>
            <p:spPr bwMode="auto">
              <a:xfrm>
                <a:off x="2384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3" name="Oval 6411"/>
              <p:cNvSpPr>
                <a:spLocks noChangeArrowheads="1"/>
              </p:cNvSpPr>
              <p:nvPr/>
            </p:nvSpPr>
            <p:spPr bwMode="auto">
              <a:xfrm>
                <a:off x="3641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4" name="Oval 6412"/>
              <p:cNvSpPr>
                <a:spLocks noChangeArrowheads="1"/>
              </p:cNvSpPr>
              <p:nvPr/>
            </p:nvSpPr>
            <p:spPr bwMode="auto">
              <a:xfrm>
                <a:off x="204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5" name="Oval 6413"/>
              <p:cNvSpPr>
                <a:spLocks noChangeArrowheads="1"/>
              </p:cNvSpPr>
              <p:nvPr/>
            </p:nvSpPr>
            <p:spPr bwMode="auto">
              <a:xfrm>
                <a:off x="1142" y="234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6" name="Oval 6414"/>
              <p:cNvSpPr>
                <a:spLocks noChangeArrowheads="1"/>
              </p:cNvSpPr>
              <p:nvPr/>
            </p:nvSpPr>
            <p:spPr bwMode="auto">
              <a:xfrm>
                <a:off x="1183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7" name="Oval 6415"/>
              <p:cNvSpPr>
                <a:spLocks noChangeArrowheads="1"/>
              </p:cNvSpPr>
              <p:nvPr/>
            </p:nvSpPr>
            <p:spPr bwMode="auto">
              <a:xfrm>
                <a:off x="1222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8" name="Oval 6416"/>
              <p:cNvSpPr>
                <a:spLocks noChangeArrowheads="1"/>
              </p:cNvSpPr>
              <p:nvPr/>
            </p:nvSpPr>
            <p:spPr bwMode="auto">
              <a:xfrm>
                <a:off x="970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9" name="Oval 6417"/>
              <p:cNvSpPr>
                <a:spLocks noChangeArrowheads="1"/>
              </p:cNvSpPr>
              <p:nvPr/>
            </p:nvSpPr>
            <p:spPr bwMode="auto">
              <a:xfrm>
                <a:off x="1735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0" name="Oval 6418"/>
              <p:cNvSpPr>
                <a:spLocks noChangeArrowheads="1"/>
              </p:cNvSpPr>
              <p:nvPr/>
            </p:nvSpPr>
            <p:spPr bwMode="auto">
              <a:xfrm>
                <a:off x="2587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1" name="Oval 6419"/>
              <p:cNvSpPr>
                <a:spLocks noChangeArrowheads="1"/>
              </p:cNvSpPr>
              <p:nvPr/>
            </p:nvSpPr>
            <p:spPr bwMode="auto">
              <a:xfrm>
                <a:off x="257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2" name="Oval 6420"/>
              <p:cNvSpPr>
                <a:spLocks noChangeArrowheads="1"/>
              </p:cNvSpPr>
              <p:nvPr/>
            </p:nvSpPr>
            <p:spPr bwMode="auto">
              <a:xfrm>
                <a:off x="238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3" name="Oval 6421"/>
              <p:cNvSpPr>
                <a:spLocks noChangeArrowheads="1"/>
              </p:cNvSpPr>
              <p:nvPr/>
            </p:nvSpPr>
            <p:spPr bwMode="auto">
              <a:xfrm>
                <a:off x="1306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4" name="Oval 6422"/>
              <p:cNvSpPr>
                <a:spLocks noChangeArrowheads="1"/>
              </p:cNvSpPr>
              <p:nvPr/>
            </p:nvSpPr>
            <p:spPr bwMode="auto">
              <a:xfrm>
                <a:off x="2070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5" name="Oval 6423"/>
              <p:cNvSpPr>
                <a:spLocks noChangeArrowheads="1"/>
              </p:cNvSpPr>
              <p:nvPr/>
            </p:nvSpPr>
            <p:spPr bwMode="auto">
              <a:xfrm>
                <a:off x="2883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6" name="Oval 6424"/>
              <p:cNvSpPr>
                <a:spLocks noChangeArrowheads="1"/>
              </p:cNvSpPr>
              <p:nvPr/>
            </p:nvSpPr>
            <p:spPr bwMode="auto">
              <a:xfrm>
                <a:off x="176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7" name="Oval 6425"/>
              <p:cNvSpPr>
                <a:spLocks noChangeArrowheads="1"/>
              </p:cNvSpPr>
              <p:nvPr/>
            </p:nvSpPr>
            <p:spPr bwMode="auto">
              <a:xfrm>
                <a:off x="2803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8" name="Oval 6426"/>
              <p:cNvSpPr>
                <a:spLocks noChangeArrowheads="1"/>
              </p:cNvSpPr>
              <p:nvPr/>
            </p:nvSpPr>
            <p:spPr bwMode="auto">
              <a:xfrm>
                <a:off x="1857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9" name="Oval 6427"/>
              <p:cNvSpPr>
                <a:spLocks noChangeArrowheads="1"/>
              </p:cNvSpPr>
              <p:nvPr/>
            </p:nvSpPr>
            <p:spPr bwMode="auto">
              <a:xfrm>
                <a:off x="2287" y="342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0" name="Oval 6428"/>
              <p:cNvSpPr>
                <a:spLocks noChangeArrowheads="1"/>
              </p:cNvSpPr>
              <p:nvPr/>
            </p:nvSpPr>
            <p:spPr bwMode="auto">
              <a:xfrm>
                <a:off x="3233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1" name="Oval 6429"/>
              <p:cNvSpPr>
                <a:spLocks noChangeArrowheads="1"/>
              </p:cNvSpPr>
              <p:nvPr/>
            </p:nvSpPr>
            <p:spPr bwMode="auto">
              <a:xfrm>
                <a:off x="1679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2" name="Oval 6430"/>
              <p:cNvSpPr>
                <a:spLocks noChangeArrowheads="1"/>
              </p:cNvSpPr>
              <p:nvPr/>
            </p:nvSpPr>
            <p:spPr bwMode="auto">
              <a:xfrm>
                <a:off x="1606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3" name="Oval 6431"/>
              <p:cNvSpPr>
                <a:spLocks noChangeArrowheads="1"/>
              </p:cNvSpPr>
              <p:nvPr/>
            </p:nvSpPr>
            <p:spPr bwMode="auto">
              <a:xfrm>
                <a:off x="2053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4" name="Oval 6432"/>
              <p:cNvSpPr>
                <a:spLocks noChangeArrowheads="1"/>
              </p:cNvSpPr>
              <p:nvPr/>
            </p:nvSpPr>
            <p:spPr bwMode="auto">
              <a:xfrm>
                <a:off x="1550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5" name="Oval 6433"/>
              <p:cNvSpPr>
                <a:spLocks noChangeArrowheads="1"/>
              </p:cNvSpPr>
              <p:nvPr/>
            </p:nvSpPr>
            <p:spPr bwMode="auto">
              <a:xfrm>
                <a:off x="1103" y="22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6" name="Oval 6434"/>
              <p:cNvSpPr>
                <a:spLocks noChangeArrowheads="1"/>
              </p:cNvSpPr>
              <p:nvPr/>
            </p:nvSpPr>
            <p:spPr bwMode="auto">
              <a:xfrm>
                <a:off x="126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7" name="Oval 6435"/>
              <p:cNvSpPr>
                <a:spLocks noChangeArrowheads="1"/>
              </p:cNvSpPr>
              <p:nvPr/>
            </p:nvSpPr>
            <p:spPr bwMode="auto">
              <a:xfrm>
                <a:off x="1149" y="328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8" name="Oval 6436"/>
              <p:cNvSpPr>
                <a:spLocks noChangeArrowheads="1"/>
              </p:cNvSpPr>
              <p:nvPr/>
            </p:nvSpPr>
            <p:spPr bwMode="auto">
              <a:xfrm>
                <a:off x="2625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9" name="Oval 6437"/>
              <p:cNvSpPr>
                <a:spLocks noChangeArrowheads="1"/>
              </p:cNvSpPr>
              <p:nvPr/>
            </p:nvSpPr>
            <p:spPr bwMode="auto">
              <a:xfrm>
                <a:off x="1669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0" name="Oval 6438"/>
              <p:cNvSpPr>
                <a:spLocks noChangeArrowheads="1"/>
              </p:cNvSpPr>
              <p:nvPr/>
            </p:nvSpPr>
            <p:spPr bwMode="auto">
              <a:xfrm>
                <a:off x="1351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1" name="Oval 6439"/>
              <p:cNvSpPr>
                <a:spLocks noChangeArrowheads="1"/>
              </p:cNvSpPr>
              <p:nvPr/>
            </p:nvSpPr>
            <p:spPr bwMode="auto">
              <a:xfrm>
                <a:off x="1375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2" name="Oval 6440"/>
              <p:cNvSpPr>
                <a:spLocks noChangeArrowheads="1"/>
              </p:cNvSpPr>
              <p:nvPr/>
            </p:nvSpPr>
            <p:spPr bwMode="auto">
              <a:xfrm>
                <a:off x="2988" y="35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3" name="Oval 6441"/>
              <p:cNvSpPr>
                <a:spLocks noChangeArrowheads="1"/>
              </p:cNvSpPr>
              <p:nvPr/>
            </p:nvSpPr>
            <p:spPr bwMode="auto">
              <a:xfrm>
                <a:off x="2168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4" name="Oval 6442"/>
              <p:cNvSpPr>
                <a:spLocks noChangeArrowheads="1"/>
              </p:cNvSpPr>
              <p:nvPr/>
            </p:nvSpPr>
            <p:spPr bwMode="auto">
              <a:xfrm>
                <a:off x="113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5" name="Oval 6443"/>
              <p:cNvSpPr>
                <a:spLocks noChangeArrowheads="1"/>
              </p:cNvSpPr>
              <p:nvPr/>
            </p:nvSpPr>
            <p:spPr bwMode="auto">
              <a:xfrm>
                <a:off x="1512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6" name="Oval 6444"/>
              <p:cNvSpPr>
                <a:spLocks noChangeArrowheads="1"/>
              </p:cNvSpPr>
              <p:nvPr/>
            </p:nvSpPr>
            <p:spPr bwMode="auto">
              <a:xfrm>
                <a:off x="256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7" name="Oval 6445"/>
              <p:cNvSpPr>
                <a:spLocks noChangeArrowheads="1"/>
              </p:cNvSpPr>
              <p:nvPr/>
            </p:nvSpPr>
            <p:spPr bwMode="auto">
              <a:xfrm>
                <a:off x="2664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8" name="Oval 6446"/>
              <p:cNvSpPr>
                <a:spLocks noChangeArrowheads="1"/>
              </p:cNvSpPr>
              <p:nvPr/>
            </p:nvSpPr>
            <p:spPr bwMode="auto">
              <a:xfrm>
                <a:off x="149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9" name="Oval 6447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0" name="Oval 6448"/>
              <p:cNvSpPr>
                <a:spLocks noChangeArrowheads="1"/>
              </p:cNvSpPr>
              <p:nvPr/>
            </p:nvSpPr>
            <p:spPr bwMode="auto">
              <a:xfrm>
                <a:off x="148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1" name="Oval 6449"/>
              <p:cNvSpPr>
                <a:spLocks noChangeArrowheads="1"/>
              </p:cNvSpPr>
              <p:nvPr/>
            </p:nvSpPr>
            <p:spPr bwMode="auto">
              <a:xfrm>
                <a:off x="1637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2" name="Oval 6450"/>
              <p:cNvSpPr>
                <a:spLocks noChangeArrowheads="1"/>
              </p:cNvSpPr>
              <p:nvPr/>
            </p:nvSpPr>
            <p:spPr bwMode="auto">
              <a:xfrm>
                <a:off x="282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3" name="Oval 6451"/>
              <p:cNvSpPr>
                <a:spLocks noChangeArrowheads="1"/>
              </p:cNvSpPr>
              <p:nvPr/>
            </p:nvSpPr>
            <p:spPr bwMode="auto">
              <a:xfrm>
                <a:off x="1354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4" name="Oval 6452"/>
              <p:cNvSpPr>
                <a:spLocks noChangeArrowheads="1"/>
              </p:cNvSpPr>
              <p:nvPr/>
            </p:nvSpPr>
            <p:spPr bwMode="auto">
              <a:xfrm>
                <a:off x="2109" y="329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5" name="Oval 6453"/>
              <p:cNvSpPr>
                <a:spLocks noChangeArrowheads="1"/>
              </p:cNvSpPr>
              <p:nvPr/>
            </p:nvSpPr>
            <p:spPr bwMode="auto">
              <a:xfrm>
                <a:off x="1871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6" name="Oval 6454"/>
              <p:cNvSpPr>
                <a:spLocks noChangeArrowheads="1"/>
              </p:cNvSpPr>
              <p:nvPr/>
            </p:nvSpPr>
            <p:spPr bwMode="auto">
              <a:xfrm>
                <a:off x="3624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7" name="Oval 6455"/>
              <p:cNvSpPr>
                <a:spLocks noChangeArrowheads="1"/>
              </p:cNvSpPr>
              <p:nvPr/>
            </p:nvSpPr>
            <p:spPr bwMode="auto">
              <a:xfrm>
                <a:off x="2014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8" name="Oval 6456"/>
              <p:cNvSpPr>
                <a:spLocks noChangeArrowheads="1"/>
              </p:cNvSpPr>
              <p:nvPr/>
            </p:nvSpPr>
            <p:spPr bwMode="auto">
              <a:xfrm>
                <a:off x="328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9" name="Oval 6457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0" name="Oval 6458"/>
              <p:cNvSpPr>
                <a:spLocks noChangeArrowheads="1"/>
              </p:cNvSpPr>
              <p:nvPr/>
            </p:nvSpPr>
            <p:spPr bwMode="auto">
              <a:xfrm>
                <a:off x="157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1" name="Oval 6459"/>
              <p:cNvSpPr>
                <a:spLocks noChangeArrowheads="1"/>
              </p:cNvSpPr>
              <p:nvPr/>
            </p:nvSpPr>
            <p:spPr bwMode="auto">
              <a:xfrm>
                <a:off x="140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2" name="Oval 6460"/>
              <p:cNvSpPr>
                <a:spLocks noChangeArrowheads="1"/>
              </p:cNvSpPr>
              <p:nvPr/>
            </p:nvSpPr>
            <p:spPr bwMode="auto">
              <a:xfrm>
                <a:off x="3634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3" name="Oval 6461"/>
              <p:cNvSpPr>
                <a:spLocks noChangeArrowheads="1"/>
              </p:cNvSpPr>
              <p:nvPr/>
            </p:nvSpPr>
            <p:spPr bwMode="auto">
              <a:xfrm>
                <a:off x="2273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4" name="Oval 6462"/>
              <p:cNvSpPr>
                <a:spLocks noChangeArrowheads="1"/>
              </p:cNvSpPr>
              <p:nvPr/>
            </p:nvSpPr>
            <p:spPr bwMode="auto">
              <a:xfrm>
                <a:off x="2011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5" name="Oval 6463"/>
              <p:cNvSpPr>
                <a:spLocks noChangeArrowheads="1"/>
              </p:cNvSpPr>
              <p:nvPr/>
            </p:nvSpPr>
            <p:spPr bwMode="auto">
              <a:xfrm>
                <a:off x="3117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6" name="Oval 6464"/>
              <p:cNvSpPr>
                <a:spLocks noChangeArrowheads="1"/>
              </p:cNvSpPr>
              <p:nvPr/>
            </p:nvSpPr>
            <p:spPr bwMode="auto">
              <a:xfrm>
                <a:off x="1676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7" name="Oval 6465"/>
              <p:cNvSpPr>
                <a:spLocks noChangeArrowheads="1"/>
              </p:cNvSpPr>
              <p:nvPr/>
            </p:nvSpPr>
            <p:spPr bwMode="auto">
              <a:xfrm>
                <a:off x="2241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8" name="Oval 6466"/>
              <p:cNvSpPr>
                <a:spLocks noChangeArrowheads="1"/>
              </p:cNvSpPr>
              <p:nvPr/>
            </p:nvSpPr>
            <p:spPr bwMode="auto">
              <a:xfrm>
                <a:off x="984" y="22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9" name="Oval 6467"/>
              <p:cNvSpPr>
                <a:spLocks noChangeArrowheads="1"/>
              </p:cNvSpPr>
              <p:nvPr/>
            </p:nvSpPr>
            <p:spPr bwMode="auto">
              <a:xfrm>
                <a:off x="1536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0" name="Oval 6468"/>
              <p:cNvSpPr>
                <a:spLocks noChangeArrowheads="1"/>
              </p:cNvSpPr>
              <p:nvPr/>
            </p:nvSpPr>
            <p:spPr bwMode="auto">
              <a:xfrm>
                <a:off x="1843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1" name="Oval 6469"/>
              <p:cNvSpPr>
                <a:spLocks noChangeArrowheads="1"/>
              </p:cNvSpPr>
              <p:nvPr/>
            </p:nvSpPr>
            <p:spPr bwMode="auto">
              <a:xfrm>
                <a:off x="1725" y="334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2" name="Oval 6470"/>
              <p:cNvSpPr>
                <a:spLocks noChangeArrowheads="1"/>
              </p:cNvSpPr>
              <p:nvPr/>
            </p:nvSpPr>
            <p:spPr bwMode="auto">
              <a:xfrm>
                <a:off x="2126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3" name="Oval 6471"/>
              <p:cNvSpPr>
                <a:spLocks noChangeArrowheads="1"/>
              </p:cNvSpPr>
              <p:nvPr/>
            </p:nvSpPr>
            <p:spPr bwMode="auto">
              <a:xfrm>
                <a:off x="2234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4" name="Oval 6472"/>
              <p:cNvSpPr>
                <a:spLocks noChangeArrowheads="1"/>
              </p:cNvSpPr>
              <p:nvPr/>
            </p:nvSpPr>
            <p:spPr bwMode="auto">
              <a:xfrm>
                <a:off x="130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5" name="Oval 6473"/>
              <p:cNvSpPr>
                <a:spLocks noChangeArrowheads="1"/>
              </p:cNvSpPr>
              <p:nvPr/>
            </p:nvSpPr>
            <p:spPr bwMode="auto">
              <a:xfrm>
                <a:off x="1103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6" name="Oval 6474"/>
              <p:cNvSpPr>
                <a:spLocks noChangeArrowheads="1"/>
              </p:cNvSpPr>
              <p:nvPr/>
            </p:nvSpPr>
            <p:spPr bwMode="auto">
              <a:xfrm>
                <a:off x="1435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7" name="Oval 6475"/>
              <p:cNvSpPr>
                <a:spLocks noChangeArrowheads="1"/>
              </p:cNvSpPr>
              <p:nvPr/>
            </p:nvSpPr>
            <p:spPr bwMode="auto">
              <a:xfrm>
                <a:off x="1773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8" name="Oval 6476"/>
              <p:cNvSpPr>
                <a:spLocks noChangeArrowheads="1"/>
              </p:cNvSpPr>
              <p:nvPr/>
            </p:nvSpPr>
            <p:spPr bwMode="auto">
              <a:xfrm>
                <a:off x="1669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9" name="Oval 6477"/>
              <p:cNvSpPr>
                <a:spLocks noChangeArrowheads="1"/>
              </p:cNvSpPr>
              <p:nvPr/>
            </p:nvSpPr>
            <p:spPr bwMode="auto">
              <a:xfrm>
                <a:off x="1613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0" name="Oval 6478"/>
              <p:cNvSpPr>
                <a:spLocks noChangeArrowheads="1"/>
              </p:cNvSpPr>
              <p:nvPr/>
            </p:nvSpPr>
            <p:spPr bwMode="auto">
              <a:xfrm>
                <a:off x="1665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1" name="Oval 6479"/>
              <p:cNvSpPr>
                <a:spLocks noChangeArrowheads="1"/>
              </p:cNvSpPr>
              <p:nvPr/>
            </p:nvSpPr>
            <p:spPr bwMode="auto">
              <a:xfrm>
                <a:off x="1382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2" name="Oval 6480"/>
              <p:cNvSpPr>
                <a:spLocks noChangeArrowheads="1"/>
              </p:cNvSpPr>
              <p:nvPr/>
            </p:nvSpPr>
            <p:spPr bwMode="auto">
              <a:xfrm>
                <a:off x="3969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3" name="Oval 6481"/>
              <p:cNvSpPr>
                <a:spLocks noChangeArrowheads="1"/>
              </p:cNvSpPr>
              <p:nvPr/>
            </p:nvSpPr>
            <p:spPr bwMode="auto">
              <a:xfrm>
                <a:off x="1836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4" name="Oval 6482"/>
              <p:cNvSpPr>
                <a:spLocks noChangeArrowheads="1"/>
              </p:cNvSpPr>
              <p:nvPr/>
            </p:nvSpPr>
            <p:spPr bwMode="auto">
              <a:xfrm>
                <a:off x="1784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5" name="Oval 6483"/>
              <p:cNvSpPr>
                <a:spLocks noChangeArrowheads="1"/>
              </p:cNvSpPr>
              <p:nvPr/>
            </p:nvSpPr>
            <p:spPr bwMode="auto">
              <a:xfrm>
                <a:off x="1033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6" name="Oval 6484"/>
              <p:cNvSpPr>
                <a:spLocks noChangeArrowheads="1"/>
              </p:cNvSpPr>
              <p:nvPr/>
            </p:nvSpPr>
            <p:spPr bwMode="auto">
              <a:xfrm>
                <a:off x="1847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7" name="Oval 6485"/>
              <p:cNvSpPr>
                <a:spLocks noChangeArrowheads="1"/>
              </p:cNvSpPr>
              <p:nvPr/>
            </p:nvSpPr>
            <p:spPr bwMode="auto">
              <a:xfrm>
                <a:off x="1592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8" name="Oval 6486"/>
              <p:cNvSpPr>
                <a:spLocks noChangeArrowheads="1"/>
              </p:cNvSpPr>
              <p:nvPr/>
            </p:nvSpPr>
            <p:spPr bwMode="auto">
              <a:xfrm>
                <a:off x="1885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9" name="Oval 6487"/>
              <p:cNvSpPr>
                <a:spLocks noChangeArrowheads="1"/>
              </p:cNvSpPr>
              <p:nvPr/>
            </p:nvSpPr>
            <p:spPr bwMode="auto">
              <a:xfrm>
                <a:off x="1543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0" name="Oval 6488"/>
              <p:cNvSpPr>
                <a:spLocks noChangeArrowheads="1"/>
              </p:cNvSpPr>
              <p:nvPr/>
            </p:nvSpPr>
            <p:spPr bwMode="auto">
              <a:xfrm>
                <a:off x="2028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1" name="Oval 6489"/>
              <p:cNvSpPr>
                <a:spLocks noChangeArrowheads="1"/>
              </p:cNvSpPr>
              <p:nvPr/>
            </p:nvSpPr>
            <p:spPr bwMode="auto">
              <a:xfrm>
                <a:off x="3114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2" name="Oval 6490"/>
              <p:cNvSpPr>
                <a:spLocks noChangeArrowheads="1"/>
              </p:cNvSpPr>
              <p:nvPr/>
            </p:nvSpPr>
            <p:spPr bwMode="auto">
              <a:xfrm>
                <a:off x="1271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3" name="Oval 6491"/>
              <p:cNvSpPr>
                <a:spLocks noChangeArrowheads="1"/>
              </p:cNvSpPr>
              <p:nvPr/>
            </p:nvSpPr>
            <p:spPr bwMode="auto">
              <a:xfrm>
                <a:off x="2887" y="35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4" name="Oval 6492"/>
              <p:cNvSpPr>
                <a:spLocks noChangeArrowheads="1"/>
              </p:cNvSpPr>
              <p:nvPr/>
            </p:nvSpPr>
            <p:spPr bwMode="auto">
              <a:xfrm>
                <a:off x="321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5" name="Oval 6493"/>
              <p:cNvSpPr>
                <a:spLocks noChangeArrowheads="1"/>
              </p:cNvSpPr>
              <p:nvPr/>
            </p:nvSpPr>
            <p:spPr bwMode="auto">
              <a:xfrm>
                <a:off x="149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6" name="Oval 6494"/>
              <p:cNvSpPr>
                <a:spLocks noChangeArrowheads="1"/>
              </p:cNvSpPr>
              <p:nvPr/>
            </p:nvSpPr>
            <p:spPr bwMode="auto">
              <a:xfrm>
                <a:off x="2342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7" name="Oval 6495"/>
              <p:cNvSpPr>
                <a:spLocks noChangeArrowheads="1"/>
              </p:cNvSpPr>
              <p:nvPr/>
            </p:nvSpPr>
            <p:spPr bwMode="auto">
              <a:xfrm>
                <a:off x="2419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8" name="Oval 6496"/>
              <p:cNvSpPr>
                <a:spLocks noChangeArrowheads="1"/>
              </p:cNvSpPr>
              <p:nvPr/>
            </p:nvSpPr>
            <p:spPr bwMode="auto">
              <a:xfrm>
                <a:off x="2241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9" name="Oval 6497"/>
              <p:cNvSpPr>
                <a:spLocks noChangeArrowheads="1"/>
              </p:cNvSpPr>
              <p:nvPr/>
            </p:nvSpPr>
            <p:spPr bwMode="auto">
              <a:xfrm>
                <a:off x="1620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0" name="Oval 6498"/>
              <p:cNvSpPr>
                <a:spLocks noChangeArrowheads="1"/>
              </p:cNvSpPr>
              <p:nvPr/>
            </p:nvSpPr>
            <p:spPr bwMode="auto">
              <a:xfrm>
                <a:off x="1477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1" name="Oval 6499"/>
              <p:cNvSpPr>
                <a:spLocks noChangeArrowheads="1"/>
              </p:cNvSpPr>
              <p:nvPr/>
            </p:nvSpPr>
            <p:spPr bwMode="auto">
              <a:xfrm>
                <a:off x="1833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2" name="Oval 6500"/>
              <p:cNvSpPr>
                <a:spLocks noChangeArrowheads="1"/>
              </p:cNvSpPr>
              <p:nvPr/>
            </p:nvSpPr>
            <p:spPr bwMode="auto">
              <a:xfrm>
                <a:off x="160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3" name="Oval 6501"/>
              <p:cNvSpPr>
                <a:spLocks noChangeArrowheads="1"/>
              </p:cNvSpPr>
              <p:nvPr/>
            </p:nvSpPr>
            <p:spPr bwMode="auto">
              <a:xfrm>
                <a:off x="1442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4" name="Oval 6502"/>
              <p:cNvSpPr>
                <a:spLocks noChangeArrowheads="1"/>
              </p:cNvSpPr>
              <p:nvPr/>
            </p:nvSpPr>
            <p:spPr bwMode="auto">
              <a:xfrm>
                <a:off x="116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5" name="Oval 6503"/>
              <p:cNvSpPr>
                <a:spLocks noChangeArrowheads="1"/>
              </p:cNvSpPr>
              <p:nvPr/>
            </p:nvSpPr>
            <p:spPr bwMode="auto">
              <a:xfrm>
                <a:off x="2374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6" name="Oval 6504"/>
              <p:cNvSpPr>
                <a:spLocks noChangeArrowheads="1"/>
              </p:cNvSpPr>
              <p:nvPr/>
            </p:nvSpPr>
            <p:spPr bwMode="auto">
              <a:xfrm>
                <a:off x="3920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7" name="Oval 6505"/>
              <p:cNvSpPr>
                <a:spLocks noChangeArrowheads="1"/>
              </p:cNvSpPr>
              <p:nvPr/>
            </p:nvSpPr>
            <p:spPr bwMode="auto">
              <a:xfrm>
                <a:off x="1571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" name="Oval 6506"/>
              <p:cNvSpPr>
                <a:spLocks noChangeArrowheads="1"/>
              </p:cNvSpPr>
              <p:nvPr/>
            </p:nvSpPr>
            <p:spPr bwMode="auto">
              <a:xfrm>
                <a:off x="3306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9" name="Oval 6507"/>
              <p:cNvSpPr>
                <a:spLocks noChangeArrowheads="1"/>
              </p:cNvSpPr>
              <p:nvPr/>
            </p:nvSpPr>
            <p:spPr bwMode="auto">
              <a:xfrm>
                <a:off x="1543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0" name="Oval 6508"/>
              <p:cNvSpPr>
                <a:spLocks noChangeArrowheads="1"/>
              </p:cNvSpPr>
              <p:nvPr/>
            </p:nvSpPr>
            <p:spPr bwMode="auto">
              <a:xfrm>
                <a:off x="1892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1" name="Oval 6509"/>
              <p:cNvSpPr>
                <a:spLocks noChangeArrowheads="1"/>
              </p:cNvSpPr>
              <p:nvPr/>
            </p:nvSpPr>
            <p:spPr bwMode="auto">
              <a:xfrm>
                <a:off x="1588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2" name="Oval 6510"/>
              <p:cNvSpPr>
                <a:spLocks noChangeArrowheads="1"/>
              </p:cNvSpPr>
              <p:nvPr/>
            </p:nvSpPr>
            <p:spPr bwMode="auto">
              <a:xfrm>
                <a:off x="113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3" name="Oval 6511"/>
              <p:cNvSpPr>
                <a:spLocks noChangeArrowheads="1"/>
              </p:cNvSpPr>
              <p:nvPr/>
            </p:nvSpPr>
            <p:spPr bwMode="auto">
              <a:xfrm>
                <a:off x="1417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4" name="Oval 6512"/>
              <p:cNvSpPr>
                <a:spLocks noChangeArrowheads="1"/>
              </p:cNvSpPr>
              <p:nvPr/>
            </p:nvSpPr>
            <p:spPr bwMode="auto">
              <a:xfrm>
                <a:off x="1243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5" name="Oval 6513"/>
              <p:cNvSpPr>
                <a:spLocks noChangeArrowheads="1"/>
              </p:cNvSpPr>
              <p:nvPr/>
            </p:nvSpPr>
            <p:spPr bwMode="auto">
              <a:xfrm>
                <a:off x="190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6" name="Oval 6514"/>
              <p:cNvSpPr>
                <a:spLocks noChangeArrowheads="1"/>
              </p:cNvSpPr>
              <p:nvPr/>
            </p:nvSpPr>
            <p:spPr bwMode="auto">
              <a:xfrm>
                <a:off x="2259" y="35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7" name="Oval 6515"/>
              <p:cNvSpPr>
                <a:spLocks noChangeArrowheads="1"/>
              </p:cNvSpPr>
              <p:nvPr/>
            </p:nvSpPr>
            <p:spPr bwMode="auto">
              <a:xfrm>
                <a:off x="2245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8" name="Oval 6516"/>
              <p:cNvSpPr>
                <a:spLocks noChangeArrowheads="1"/>
              </p:cNvSpPr>
              <p:nvPr/>
            </p:nvSpPr>
            <p:spPr bwMode="auto">
              <a:xfrm>
                <a:off x="841" y="12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9" name="Oval 6517"/>
              <p:cNvSpPr>
                <a:spLocks noChangeArrowheads="1"/>
              </p:cNvSpPr>
              <p:nvPr/>
            </p:nvSpPr>
            <p:spPr bwMode="auto">
              <a:xfrm>
                <a:off x="1344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63" name="Group 6719"/>
            <p:cNvGrpSpPr>
              <a:grpSpLocks/>
            </p:cNvGrpSpPr>
            <p:nvPr/>
          </p:nvGrpSpPr>
          <p:grpSpPr bwMode="auto">
            <a:xfrm>
              <a:off x="848" y="2170"/>
              <a:ext cx="4078" cy="1411"/>
              <a:chOff x="848" y="2170"/>
              <a:chExt cx="4078" cy="1411"/>
            </a:xfrm>
          </p:grpSpPr>
          <p:sp>
            <p:nvSpPr>
              <p:cNvPr id="4600" name="Oval 6519"/>
              <p:cNvSpPr>
                <a:spLocks noChangeArrowheads="1"/>
              </p:cNvSpPr>
              <p:nvPr/>
            </p:nvSpPr>
            <p:spPr bwMode="auto">
              <a:xfrm>
                <a:off x="3114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1" name="Oval 6520"/>
              <p:cNvSpPr>
                <a:spLocks noChangeArrowheads="1"/>
              </p:cNvSpPr>
              <p:nvPr/>
            </p:nvSpPr>
            <p:spPr bwMode="auto">
              <a:xfrm>
                <a:off x="2112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2" name="Oval 6521"/>
              <p:cNvSpPr>
                <a:spLocks noChangeArrowheads="1"/>
              </p:cNvSpPr>
              <p:nvPr/>
            </p:nvSpPr>
            <p:spPr bwMode="auto">
              <a:xfrm>
                <a:off x="2259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3" name="Oval 6522"/>
              <p:cNvSpPr>
                <a:spLocks noChangeArrowheads="1"/>
              </p:cNvSpPr>
              <p:nvPr/>
            </p:nvSpPr>
            <p:spPr bwMode="auto">
              <a:xfrm>
                <a:off x="1068" y="21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4" name="Oval 6523"/>
              <p:cNvSpPr>
                <a:spLocks noChangeArrowheads="1"/>
              </p:cNvSpPr>
              <p:nvPr/>
            </p:nvSpPr>
            <p:spPr bwMode="auto">
              <a:xfrm>
                <a:off x="1711" y="314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5" name="Oval 6524"/>
              <p:cNvSpPr>
                <a:spLocks noChangeArrowheads="1"/>
              </p:cNvSpPr>
              <p:nvPr/>
            </p:nvSpPr>
            <p:spPr bwMode="auto">
              <a:xfrm>
                <a:off x="2342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6" name="Oval 6525"/>
              <p:cNvSpPr>
                <a:spLocks noChangeArrowheads="1"/>
              </p:cNvSpPr>
              <p:nvPr/>
            </p:nvSpPr>
            <p:spPr bwMode="auto">
              <a:xfrm>
                <a:off x="1271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7" name="Oval 6526"/>
              <p:cNvSpPr>
                <a:spLocks noChangeArrowheads="1"/>
              </p:cNvSpPr>
              <p:nvPr/>
            </p:nvSpPr>
            <p:spPr bwMode="auto">
              <a:xfrm>
                <a:off x="168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8" name="Oval 6527"/>
              <p:cNvSpPr>
                <a:spLocks noChangeArrowheads="1"/>
              </p:cNvSpPr>
              <p:nvPr/>
            </p:nvSpPr>
            <p:spPr bwMode="auto">
              <a:xfrm>
                <a:off x="1595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9" name="Oval 6528"/>
              <p:cNvSpPr>
                <a:spLocks noChangeArrowheads="1"/>
              </p:cNvSpPr>
              <p:nvPr/>
            </p:nvSpPr>
            <p:spPr bwMode="auto">
              <a:xfrm>
                <a:off x="1215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0" name="Oval 6529"/>
              <p:cNvSpPr>
                <a:spLocks noChangeArrowheads="1"/>
              </p:cNvSpPr>
              <p:nvPr/>
            </p:nvSpPr>
            <p:spPr bwMode="auto">
              <a:xfrm>
                <a:off x="2555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1" name="Oval 6530"/>
              <p:cNvSpPr>
                <a:spLocks noChangeArrowheads="1"/>
              </p:cNvSpPr>
              <p:nvPr/>
            </p:nvSpPr>
            <p:spPr bwMode="auto">
              <a:xfrm>
                <a:off x="2552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2" name="Oval 6531"/>
              <p:cNvSpPr>
                <a:spLocks noChangeArrowheads="1"/>
              </p:cNvSpPr>
              <p:nvPr/>
            </p:nvSpPr>
            <p:spPr bwMode="auto">
              <a:xfrm>
                <a:off x="361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3" name="Oval 6532"/>
              <p:cNvSpPr>
                <a:spLocks noChangeArrowheads="1"/>
              </p:cNvSpPr>
              <p:nvPr/>
            </p:nvSpPr>
            <p:spPr bwMode="auto">
              <a:xfrm>
                <a:off x="1505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4" name="Oval 6533"/>
              <p:cNvSpPr>
                <a:spLocks noChangeArrowheads="1"/>
              </p:cNvSpPr>
              <p:nvPr/>
            </p:nvSpPr>
            <p:spPr bwMode="auto">
              <a:xfrm>
                <a:off x="2489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5" name="Oval 6534"/>
              <p:cNvSpPr>
                <a:spLocks noChangeArrowheads="1"/>
              </p:cNvSpPr>
              <p:nvPr/>
            </p:nvSpPr>
            <p:spPr bwMode="auto">
              <a:xfrm>
                <a:off x="2723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6" name="Oval 6535"/>
              <p:cNvSpPr>
                <a:spLocks noChangeArrowheads="1"/>
              </p:cNvSpPr>
              <p:nvPr/>
            </p:nvSpPr>
            <p:spPr bwMode="auto">
              <a:xfrm>
                <a:off x="2503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7" name="Oval 6536"/>
              <p:cNvSpPr>
                <a:spLocks noChangeArrowheads="1"/>
              </p:cNvSpPr>
              <p:nvPr/>
            </p:nvSpPr>
            <p:spPr bwMode="auto">
              <a:xfrm>
                <a:off x="345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8" name="Oval 6537"/>
              <p:cNvSpPr>
                <a:spLocks noChangeArrowheads="1"/>
              </p:cNvSpPr>
              <p:nvPr/>
            </p:nvSpPr>
            <p:spPr bwMode="auto">
              <a:xfrm>
                <a:off x="2461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9" name="Oval 6538"/>
              <p:cNvSpPr>
                <a:spLocks noChangeArrowheads="1"/>
              </p:cNvSpPr>
              <p:nvPr/>
            </p:nvSpPr>
            <p:spPr bwMode="auto">
              <a:xfrm>
                <a:off x="201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0" name="Oval 6539"/>
              <p:cNvSpPr>
                <a:spLocks noChangeArrowheads="1"/>
              </p:cNvSpPr>
              <p:nvPr/>
            </p:nvSpPr>
            <p:spPr bwMode="auto">
              <a:xfrm>
                <a:off x="1173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1" name="Oval 6540"/>
              <p:cNvSpPr>
                <a:spLocks noChangeArrowheads="1"/>
              </p:cNvSpPr>
              <p:nvPr/>
            </p:nvSpPr>
            <p:spPr bwMode="auto">
              <a:xfrm>
                <a:off x="426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2" name="Oval 6541"/>
              <p:cNvSpPr>
                <a:spLocks noChangeArrowheads="1"/>
              </p:cNvSpPr>
              <p:nvPr/>
            </p:nvSpPr>
            <p:spPr bwMode="auto">
              <a:xfrm>
                <a:off x="2671" y="327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3" name="Oval 6542"/>
              <p:cNvSpPr>
                <a:spLocks noChangeArrowheads="1"/>
              </p:cNvSpPr>
              <p:nvPr/>
            </p:nvSpPr>
            <p:spPr bwMode="auto">
              <a:xfrm>
                <a:off x="119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4" name="Oval 6543"/>
              <p:cNvSpPr>
                <a:spLocks noChangeArrowheads="1"/>
              </p:cNvSpPr>
              <p:nvPr/>
            </p:nvSpPr>
            <p:spPr bwMode="auto">
              <a:xfrm>
                <a:off x="1096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5" name="Oval 6544"/>
              <p:cNvSpPr>
                <a:spLocks noChangeArrowheads="1"/>
              </p:cNvSpPr>
              <p:nvPr/>
            </p:nvSpPr>
            <p:spPr bwMode="auto">
              <a:xfrm>
                <a:off x="1459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6" name="Oval 6545"/>
              <p:cNvSpPr>
                <a:spLocks noChangeArrowheads="1"/>
              </p:cNvSpPr>
              <p:nvPr/>
            </p:nvSpPr>
            <p:spPr bwMode="auto">
              <a:xfrm>
                <a:off x="1473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7" name="Oval 6546"/>
              <p:cNvSpPr>
                <a:spLocks noChangeArrowheads="1"/>
              </p:cNvSpPr>
              <p:nvPr/>
            </p:nvSpPr>
            <p:spPr bwMode="auto">
              <a:xfrm>
                <a:off x="1459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8" name="Oval 6547"/>
              <p:cNvSpPr>
                <a:spLocks noChangeArrowheads="1"/>
              </p:cNvSpPr>
              <p:nvPr/>
            </p:nvSpPr>
            <p:spPr bwMode="auto">
              <a:xfrm>
                <a:off x="1522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9" name="Oval 6548"/>
              <p:cNvSpPr>
                <a:spLocks noChangeArrowheads="1"/>
              </p:cNvSpPr>
              <p:nvPr/>
            </p:nvSpPr>
            <p:spPr bwMode="auto">
              <a:xfrm>
                <a:off x="1937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0" name="Oval 6549"/>
              <p:cNvSpPr>
                <a:spLocks noChangeArrowheads="1"/>
              </p:cNvSpPr>
              <p:nvPr/>
            </p:nvSpPr>
            <p:spPr bwMode="auto">
              <a:xfrm>
                <a:off x="3142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1" name="Oval 6550"/>
              <p:cNvSpPr>
                <a:spLocks noChangeArrowheads="1"/>
              </p:cNvSpPr>
              <p:nvPr/>
            </p:nvSpPr>
            <p:spPr bwMode="auto">
              <a:xfrm>
                <a:off x="1850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2" name="Oval 6551"/>
              <p:cNvSpPr>
                <a:spLocks noChangeArrowheads="1"/>
              </p:cNvSpPr>
              <p:nvPr/>
            </p:nvSpPr>
            <p:spPr bwMode="auto">
              <a:xfrm>
                <a:off x="2538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3" name="Oval 6552"/>
              <p:cNvSpPr>
                <a:spLocks noChangeArrowheads="1"/>
              </p:cNvSpPr>
              <p:nvPr/>
            </p:nvSpPr>
            <p:spPr bwMode="auto">
              <a:xfrm>
                <a:off x="3295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4" name="Oval 6553"/>
              <p:cNvSpPr>
                <a:spLocks noChangeArrowheads="1"/>
              </p:cNvSpPr>
              <p:nvPr/>
            </p:nvSpPr>
            <p:spPr bwMode="auto">
              <a:xfrm>
                <a:off x="1787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5" name="Oval 6554"/>
              <p:cNvSpPr>
                <a:spLocks noChangeArrowheads="1"/>
              </p:cNvSpPr>
              <p:nvPr/>
            </p:nvSpPr>
            <p:spPr bwMode="auto">
              <a:xfrm>
                <a:off x="1972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6" name="Oval 6555"/>
              <p:cNvSpPr>
                <a:spLocks noChangeArrowheads="1"/>
              </p:cNvSpPr>
              <p:nvPr/>
            </p:nvSpPr>
            <p:spPr bwMode="auto">
              <a:xfrm>
                <a:off x="359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7" name="Oval 6556"/>
              <p:cNvSpPr>
                <a:spLocks noChangeArrowheads="1"/>
              </p:cNvSpPr>
              <p:nvPr/>
            </p:nvSpPr>
            <p:spPr bwMode="auto">
              <a:xfrm>
                <a:off x="2622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8" name="Oval 6557"/>
              <p:cNvSpPr>
                <a:spLocks noChangeArrowheads="1"/>
              </p:cNvSpPr>
              <p:nvPr/>
            </p:nvSpPr>
            <p:spPr bwMode="auto">
              <a:xfrm>
                <a:off x="4437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9" name="Oval 6558"/>
              <p:cNvSpPr>
                <a:spLocks noChangeArrowheads="1"/>
              </p:cNvSpPr>
              <p:nvPr/>
            </p:nvSpPr>
            <p:spPr bwMode="auto">
              <a:xfrm>
                <a:off x="1606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0" name="Oval 6559"/>
              <p:cNvSpPr>
                <a:spLocks noChangeArrowheads="1"/>
              </p:cNvSpPr>
              <p:nvPr/>
            </p:nvSpPr>
            <p:spPr bwMode="auto">
              <a:xfrm>
                <a:off x="3149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1" name="Oval 6560"/>
              <p:cNvSpPr>
                <a:spLocks noChangeArrowheads="1"/>
              </p:cNvSpPr>
              <p:nvPr/>
            </p:nvSpPr>
            <p:spPr bwMode="auto">
              <a:xfrm>
                <a:off x="173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2" name="Oval 6561"/>
              <p:cNvSpPr>
                <a:spLocks noChangeArrowheads="1"/>
              </p:cNvSpPr>
              <p:nvPr/>
            </p:nvSpPr>
            <p:spPr bwMode="auto">
              <a:xfrm>
                <a:off x="2688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3" name="Oval 6562"/>
              <p:cNvSpPr>
                <a:spLocks noChangeArrowheads="1"/>
              </p:cNvSpPr>
              <p:nvPr/>
            </p:nvSpPr>
            <p:spPr bwMode="auto">
              <a:xfrm>
                <a:off x="127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4" name="Oval 6563"/>
              <p:cNvSpPr>
                <a:spLocks noChangeArrowheads="1"/>
              </p:cNvSpPr>
              <p:nvPr/>
            </p:nvSpPr>
            <p:spPr bwMode="auto">
              <a:xfrm>
                <a:off x="203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5" name="Oval 6564"/>
              <p:cNvSpPr>
                <a:spLocks noChangeArrowheads="1"/>
              </p:cNvSpPr>
              <p:nvPr/>
            </p:nvSpPr>
            <p:spPr bwMode="auto">
              <a:xfrm>
                <a:off x="149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6" name="Oval 6565"/>
              <p:cNvSpPr>
                <a:spLocks noChangeArrowheads="1"/>
              </p:cNvSpPr>
              <p:nvPr/>
            </p:nvSpPr>
            <p:spPr bwMode="auto">
              <a:xfrm>
                <a:off x="1072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7" name="Oval 6566"/>
              <p:cNvSpPr>
                <a:spLocks noChangeArrowheads="1"/>
              </p:cNvSpPr>
              <p:nvPr/>
            </p:nvSpPr>
            <p:spPr bwMode="auto">
              <a:xfrm>
                <a:off x="2493" y="327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8" name="Oval 6567"/>
              <p:cNvSpPr>
                <a:spLocks noChangeArrowheads="1"/>
              </p:cNvSpPr>
              <p:nvPr/>
            </p:nvSpPr>
            <p:spPr bwMode="auto">
              <a:xfrm>
                <a:off x="2182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9" name="Oval 6568"/>
              <p:cNvSpPr>
                <a:spLocks noChangeArrowheads="1"/>
              </p:cNvSpPr>
              <p:nvPr/>
            </p:nvSpPr>
            <p:spPr bwMode="auto">
              <a:xfrm>
                <a:off x="2423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0" name="Oval 6569"/>
              <p:cNvSpPr>
                <a:spLocks noChangeArrowheads="1"/>
              </p:cNvSpPr>
              <p:nvPr/>
            </p:nvSpPr>
            <p:spPr bwMode="auto">
              <a:xfrm>
                <a:off x="2301" y="337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1" name="Oval 6570"/>
              <p:cNvSpPr>
                <a:spLocks noChangeArrowheads="1"/>
              </p:cNvSpPr>
              <p:nvPr/>
            </p:nvSpPr>
            <p:spPr bwMode="auto">
              <a:xfrm>
                <a:off x="1889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2" name="Oval 6571"/>
              <p:cNvSpPr>
                <a:spLocks noChangeArrowheads="1"/>
              </p:cNvSpPr>
              <p:nvPr/>
            </p:nvSpPr>
            <p:spPr bwMode="auto">
              <a:xfrm>
                <a:off x="967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3" name="Oval 6572"/>
              <p:cNvSpPr>
                <a:spLocks noChangeArrowheads="1"/>
              </p:cNvSpPr>
              <p:nvPr/>
            </p:nvSpPr>
            <p:spPr bwMode="auto">
              <a:xfrm>
                <a:off x="166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4" name="Oval 6573"/>
              <p:cNvSpPr>
                <a:spLocks noChangeArrowheads="1"/>
              </p:cNvSpPr>
              <p:nvPr/>
            </p:nvSpPr>
            <p:spPr bwMode="auto">
              <a:xfrm>
                <a:off x="284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5" name="Oval 6574"/>
              <p:cNvSpPr>
                <a:spLocks noChangeArrowheads="1"/>
              </p:cNvSpPr>
              <p:nvPr/>
            </p:nvSpPr>
            <p:spPr bwMode="auto">
              <a:xfrm>
                <a:off x="4196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6" name="Oval 6575"/>
              <p:cNvSpPr>
                <a:spLocks noChangeArrowheads="1"/>
              </p:cNvSpPr>
              <p:nvPr/>
            </p:nvSpPr>
            <p:spPr bwMode="auto">
              <a:xfrm>
                <a:off x="1983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7" name="Oval 6576"/>
              <p:cNvSpPr>
                <a:spLocks noChangeArrowheads="1"/>
              </p:cNvSpPr>
              <p:nvPr/>
            </p:nvSpPr>
            <p:spPr bwMode="auto">
              <a:xfrm>
                <a:off x="1704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8" name="Oval 6577"/>
              <p:cNvSpPr>
                <a:spLocks noChangeArrowheads="1"/>
              </p:cNvSpPr>
              <p:nvPr/>
            </p:nvSpPr>
            <p:spPr bwMode="auto">
              <a:xfrm>
                <a:off x="1533" y="318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9" name="Oval 6578"/>
              <p:cNvSpPr>
                <a:spLocks noChangeArrowheads="1"/>
              </p:cNvSpPr>
              <p:nvPr/>
            </p:nvSpPr>
            <p:spPr bwMode="auto">
              <a:xfrm>
                <a:off x="2918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0" name="Oval 6579"/>
              <p:cNvSpPr>
                <a:spLocks noChangeArrowheads="1"/>
              </p:cNvSpPr>
              <p:nvPr/>
            </p:nvSpPr>
            <p:spPr bwMode="auto">
              <a:xfrm>
                <a:off x="1400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1" name="Oval 6580"/>
              <p:cNvSpPr>
                <a:spLocks noChangeArrowheads="1"/>
              </p:cNvSpPr>
              <p:nvPr/>
            </p:nvSpPr>
            <p:spPr bwMode="auto">
              <a:xfrm>
                <a:off x="291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2" name="Oval 6581"/>
              <p:cNvSpPr>
                <a:spLocks noChangeArrowheads="1"/>
              </p:cNvSpPr>
              <p:nvPr/>
            </p:nvSpPr>
            <p:spPr bwMode="auto">
              <a:xfrm>
                <a:off x="3386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3" name="Oval 6582"/>
              <p:cNvSpPr>
                <a:spLocks noChangeArrowheads="1"/>
              </p:cNvSpPr>
              <p:nvPr/>
            </p:nvSpPr>
            <p:spPr bwMode="auto">
              <a:xfrm>
                <a:off x="2754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4" name="Oval 6583"/>
              <p:cNvSpPr>
                <a:spLocks noChangeArrowheads="1"/>
              </p:cNvSpPr>
              <p:nvPr/>
            </p:nvSpPr>
            <p:spPr bwMode="auto">
              <a:xfrm>
                <a:off x="1508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5" name="Oval 6584"/>
              <p:cNvSpPr>
                <a:spLocks noChangeArrowheads="1"/>
              </p:cNvSpPr>
              <p:nvPr/>
            </p:nvSpPr>
            <p:spPr bwMode="auto">
              <a:xfrm>
                <a:off x="1595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6" name="Oval 6585"/>
              <p:cNvSpPr>
                <a:spLocks noChangeArrowheads="1"/>
              </p:cNvSpPr>
              <p:nvPr/>
            </p:nvSpPr>
            <p:spPr bwMode="auto">
              <a:xfrm>
                <a:off x="2025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7" name="Oval 6586"/>
              <p:cNvSpPr>
                <a:spLocks noChangeArrowheads="1"/>
              </p:cNvSpPr>
              <p:nvPr/>
            </p:nvSpPr>
            <p:spPr bwMode="auto">
              <a:xfrm>
                <a:off x="3470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8" name="Oval 6587"/>
              <p:cNvSpPr>
                <a:spLocks noChangeArrowheads="1"/>
              </p:cNvSpPr>
              <p:nvPr/>
            </p:nvSpPr>
            <p:spPr bwMode="auto">
              <a:xfrm>
                <a:off x="1316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9" name="Oval 6588"/>
              <p:cNvSpPr>
                <a:spLocks noChangeArrowheads="1"/>
              </p:cNvSpPr>
              <p:nvPr/>
            </p:nvSpPr>
            <p:spPr bwMode="auto">
              <a:xfrm>
                <a:off x="2667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0" name="Oval 6589"/>
              <p:cNvSpPr>
                <a:spLocks noChangeArrowheads="1"/>
              </p:cNvSpPr>
              <p:nvPr/>
            </p:nvSpPr>
            <p:spPr bwMode="auto">
              <a:xfrm>
                <a:off x="859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1" name="Oval 6590"/>
              <p:cNvSpPr>
                <a:spLocks noChangeArrowheads="1"/>
              </p:cNvSpPr>
              <p:nvPr/>
            </p:nvSpPr>
            <p:spPr bwMode="auto">
              <a:xfrm>
                <a:off x="1058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2" name="Oval 6591"/>
              <p:cNvSpPr>
                <a:spLocks noChangeArrowheads="1"/>
              </p:cNvSpPr>
              <p:nvPr/>
            </p:nvSpPr>
            <p:spPr bwMode="auto">
              <a:xfrm>
                <a:off x="1264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3" name="Oval 6592"/>
              <p:cNvSpPr>
                <a:spLocks noChangeArrowheads="1"/>
              </p:cNvSpPr>
              <p:nvPr/>
            </p:nvSpPr>
            <p:spPr bwMode="auto">
              <a:xfrm>
                <a:off x="2716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4" name="Oval 6593"/>
              <p:cNvSpPr>
                <a:spLocks noChangeArrowheads="1"/>
              </p:cNvSpPr>
              <p:nvPr/>
            </p:nvSpPr>
            <p:spPr bwMode="auto">
              <a:xfrm>
                <a:off x="103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5" name="Oval 6594"/>
              <p:cNvSpPr>
                <a:spLocks noChangeArrowheads="1"/>
              </p:cNvSpPr>
              <p:nvPr/>
            </p:nvSpPr>
            <p:spPr bwMode="auto">
              <a:xfrm>
                <a:off x="2370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6" name="Oval 6595"/>
              <p:cNvSpPr>
                <a:spLocks noChangeArrowheads="1"/>
              </p:cNvSpPr>
              <p:nvPr/>
            </p:nvSpPr>
            <p:spPr bwMode="auto">
              <a:xfrm>
                <a:off x="1745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7" name="Oval 6596"/>
              <p:cNvSpPr>
                <a:spLocks noChangeArrowheads="1"/>
              </p:cNvSpPr>
              <p:nvPr/>
            </p:nvSpPr>
            <p:spPr bwMode="auto">
              <a:xfrm>
                <a:off x="2709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8" name="Oval 6597"/>
              <p:cNvSpPr>
                <a:spLocks noChangeArrowheads="1"/>
              </p:cNvSpPr>
              <p:nvPr/>
            </p:nvSpPr>
            <p:spPr bwMode="auto">
              <a:xfrm>
                <a:off x="2283" y="23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9" name="Oval 6598"/>
              <p:cNvSpPr>
                <a:spLocks noChangeArrowheads="1"/>
              </p:cNvSpPr>
              <p:nvPr/>
            </p:nvSpPr>
            <p:spPr bwMode="auto">
              <a:xfrm>
                <a:off x="2657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0" name="Oval 6599"/>
              <p:cNvSpPr>
                <a:spLocks noChangeArrowheads="1"/>
              </p:cNvSpPr>
              <p:nvPr/>
            </p:nvSpPr>
            <p:spPr bwMode="auto">
              <a:xfrm>
                <a:off x="2081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1" name="Oval 6600"/>
              <p:cNvSpPr>
                <a:spLocks noChangeArrowheads="1"/>
              </p:cNvSpPr>
              <p:nvPr/>
            </p:nvSpPr>
            <p:spPr bwMode="auto">
              <a:xfrm>
                <a:off x="2803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2" name="Oval 6601"/>
              <p:cNvSpPr>
                <a:spLocks noChangeArrowheads="1"/>
              </p:cNvSpPr>
              <p:nvPr/>
            </p:nvSpPr>
            <p:spPr bwMode="auto">
              <a:xfrm>
                <a:off x="2011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3" name="Oval 6602"/>
              <p:cNvSpPr>
                <a:spLocks noChangeArrowheads="1"/>
              </p:cNvSpPr>
              <p:nvPr/>
            </p:nvSpPr>
            <p:spPr bwMode="auto">
              <a:xfrm>
                <a:off x="1173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4" name="Oval 6603"/>
              <p:cNvSpPr>
                <a:spLocks noChangeArrowheads="1"/>
              </p:cNvSpPr>
              <p:nvPr/>
            </p:nvSpPr>
            <p:spPr bwMode="auto">
              <a:xfrm>
                <a:off x="3072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5" name="Oval 6604"/>
              <p:cNvSpPr>
                <a:spLocks noChangeArrowheads="1"/>
              </p:cNvSpPr>
              <p:nvPr/>
            </p:nvSpPr>
            <p:spPr bwMode="auto">
              <a:xfrm>
                <a:off x="2695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6" name="Oval 6605"/>
              <p:cNvSpPr>
                <a:spLocks noChangeArrowheads="1"/>
              </p:cNvSpPr>
              <p:nvPr/>
            </p:nvSpPr>
            <p:spPr bwMode="auto">
              <a:xfrm>
                <a:off x="338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7" name="Oval 6606"/>
              <p:cNvSpPr>
                <a:spLocks noChangeArrowheads="1"/>
              </p:cNvSpPr>
              <p:nvPr/>
            </p:nvSpPr>
            <p:spPr bwMode="auto">
              <a:xfrm>
                <a:off x="1477" y="23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8" name="Oval 6607"/>
              <p:cNvSpPr>
                <a:spLocks noChangeArrowheads="1"/>
              </p:cNvSpPr>
              <p:nvPr/>
            </p:nvSpPr>
            <p:spPr bwMode="auto">
              <a:xfrm>
                <a:off x="1498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9" name="Oval 6608"/>
              <p:cNvSpPr>
                <a:spLocks noChangeArrowheads="1"/>
              </p:cNvSpPr>
              <p:nvPr/>
            </p:nvSpPr>
            <p:spPr bwMode="auto">
              <a:xfrm>
                <a:off x="1386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0" name="Oval 6609"/>
              <p:cNvSpPr>
                <a:spLocks noChangeArrowheads="1"/>
              </p:cNvSpPr>
              <p:nvPr/>
            </p:nvSpPr>
            <p:spPr bwMode="auto">
              <a:xfrm>
                <a:off x="2419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1" name="Oval 6610"/>
              <p:cNvSpPr>
                <a:spLocks noChangeArrowheads="1"/>
              </p:cNvSpPr>
              <p:nvPr/>
            </p:nvSpPr>
            <p:spPr bwMode="auto">
              <a:xfrm>
                <a:off x="261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2" name="Oval 6611"/>
              <p:cNvSpPr>
                <a:spLocks noChangeArrowheads="1"/>
              </p:cNvSpPr>
              <p:nvPr/>
            </p:nvSpPr>
            <p:spPr bwMode="auto">
              <a:xfrm>
                <a:off x="3110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3" name="Oval 6612"/>
              <p:cNvSpPr>
                <a:spLocks noChangeArrowheads="1"/>
              </p:cNvSpPr>
              <p:nvPr/>
            </p:nvSpPr>
            <p:spPr bwMode="auto">
              <a:xfrm>
                <a:off x="3645" y="34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4" name="Oval 6613"/>
              <p:cNvSpPr>
                <a:spLocks noChangeArrowheads="1"/>
              </p:cNvSpPr>
              <p:nvPr/>
            </p:nvSpPr>
            <p:spPr bwMode="auto">
              <a:xfrm>
                <a:off x="161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5" name="Oval 6614"/>
              <p:cNvSpPr>
                <a:spLocks noChangeArrowheads="1"/>
              </p:cNvSpPr>
              <p:nvPr/>
            </p:nvSpPr>
            <p:spPr bwMode="auto">
              <a:xfrm>
                <a:off x="3201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6" name="Oval 6615"/>
              <p:cNvSpPr>
                <a:spLocks noChangeArrowheads="1"/>
              </p:cNvSpPr>
              <p:nvPr/>
            </p:nvSpPr>
            <p:spPr bwMode="auto">
              <a:xfrm>
                <a:off x="1969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7" name="Oval 6616"/>
              <p:cNvSpPr>
                <a:spLocks noChangeArrowheads="1"/>
              </p:cNvSpPr>
              <p:nvPr/>
            </p:nvSpPr>
            <p:spPr bwMode="auto">
              <a:xfrm>
                <a:off x="141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8" name="Oval 6617"/>
              <p:cNvSpPr>
                <a:spLocks noChangeArrowheads="1"/>
              </p:cNvSpPr>
              <p:nvPr/>
            </p:nvSpPr>
            <p:spPr bwMode="auto">
              <a:xfrm>
                <a:off x="4015" y="34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9" name="Oval 6618"/>
              <p:cNvSpPr>
                <a:spLocks noChangeArrowheads="1"/>
              </p:cNvSpPr>
              <p:nvPr/>
            </p:nvSpPr>
            <p:spPr bwMode="auto">
              <a:xfrm>
                <a:off x="3934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0" name="Oval 6619"/>
              <p:cNvSpPr>
                <a:spLocks noChangeArrowheads="1"/>
              </p:cNvSpPr>
              <p:nvPr/>
            </p:nvSpPr>
            <p:spPr bwMode="auto">
              <a:xfrm>
                <a:off x="147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1" name="Oval 6620"/>
              <p:cNvSpPr>
                <a:spLocks noChangeArrowheads="1"/>
              </p:cNvSpPr>
              <p:nvPr/>
            </p:nvSpPr>
            <p:spPr bwMode="auto">
              <a:xfrm>
                <a:off x="3987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2" name="Oval 6621"/>
              <p:cNvSpPr>
                <a:spLocks noChangeArrowheads="1"/>
              </p:cNvSpPr>
              <p:nvPr/>
            </p:nvSpPr>
            <p:spPr bwMode="auto">
              <a:xfrm>
                <a:off x="2248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3" name="Oval 6622"/>
              <p:cNvSpPr>
                <a:spLocks noChangeArrowheads="1"/>
              </p:cNvSpPr>
              <p:nvPr/>
            </p:nvSpPr>
            <p:spPr bwMode="auto">
              <a:xfrm>
                <a:off x="2904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4" name="Oval 6623"/>
              <p:cNvSpPr>
                <a:spLocks noChangeArrowheads="1"/>
              </p:cNvSpPr>
              <p:nvPr/>
            </p:nvSpPr>
            <p:spPr bwMode="auto">
              <a:xfrm>
                <a:off x="3777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5" name="Oval 6624"/>
              <p:cNvSpPr>
                <a:spLocks noChangeArrowheads="1"/>
              </p:cNvSpPr>
              <p:nvPr/>
            </p:nvSpPr>
            <p:spPr bwMode="auto">
              <a:xfrm>
                <a:off x="1257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6" name="Oval 6625"/>
              <p:cNvSpPr>
                <a:spLocks noChangeArrowheads="1"/>
              </p:cNvSpPr>
              <p:nvPr/>
            </p:nvSpPr>
            <p:spPr bwMode="auto">
              <a:xfrm>
                <a:off x="1498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7" name="Oval 6626"/>
              <p:cNvSpPr>
                <a:spLocks noChangeArrowheads="1"/>
              </p:cNvSpPr>
              <p:nvPr/>
            </p:nvSpPr>
            <p:spPr bwMode="auto">
              <a:xfrm>
                <a:off x="2157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8" name="Oval 6627"/>
              <p:cNvSpPr>
                <a:spLocks noChangeArrowheads="1"/>
              </p:cNvSpPr>
              <p:nvPr/>
            </p:nvSpPr>
            <p:spPr bwMode="auto">
              <a:xfrm>
                <a:off x="3390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9" name="Oval 6628"/>
              <p:cNvSpPr>
                <a:spLocks noChangeArrowheads="1"/>
              </p:cNvSpPr>
              <p:nvPr/>
            </p:nvSpPr>
            <p:spPr bwMode="auto">
              <a:xfrm>
                <a:off x="3774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0" name="Oval 6629"/>
              <p:cNvSpPr>
                <a:spLocks noChangeArrowheads="1"/>
              </p:cNvSpPr>
              <p:nvPr/>
            </p:nvSpPr>
            <p:spPr bwMode="auto">
              <a:xfrm>
                <a:off x="2297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1" name="Oval 6630"/>
              <p:cNvSpPr>
                <a:spLocks noChangeArrowheads="1"/>
              </p:cNvSpPr>
              <p:nvPr/>
            </p:nvSpPr>
            <p:spPr bwMode="auto">
              <a:xfrm>
                <a:off x="129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" name="Oval 6631"/>
              <p:cNvSpPr>
                <a:spLocks noChangeArrowheads="1"/>
              </p:cNvSpPr>
              <p:nvPr/>
            </p:nvSpPr>
            <p:spPr bwMode="auto">
              <a:xfrm>
                <a:off x="3582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3" name="Oval 6632"/>
              <p:cNvSpPr>
                <a:spLocks noChangeArrowheads="1"/>
              </p:cNvSpPr>
              <p:nvPr/>
            </p:nvSpPr>
            <p:spPr bwMode="auto">
              <a:xfrm>
                <a:off x="2412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4" name="Oval 6633"/>
              <p:cNvSpPr>
                <a:spLocks noChangeArrowheads="1"/>
              </p:cNvSpPr>
              <p:nvPr/>
            </p:nvSpPr>
            <p:spPr bwMode="auto">
              <a:xfrm>
                <a:off x="2109" y="328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5" name="Oval 6634"/>
              <p:cNvSpPr>
                <a:spLocks noChangeArrowheads="1"/>
              </p:cNvSpPr>
              <p:nvPr/>
            </p:nvSpPr>
            <p:spPr bwMode="auto">
              <a:xfrm>
                <a:off x="4123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6" name="Oval 6635"/>
              <p:cNvSpPr>
                <a:spLocks noChangeArrowheads="1"/>
              </p:cNvSpPr>
              <p:nvPr/>
            </p:nvSpPr>
            <p:spPr bwMode="auto">
              <a:xfrm>
                <a:off x="3760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7" name="Oval 6636"/>
              <p:cNvSpPr>
                <a:spLocks noChangeArrowheads="1"/>
              </p:cNvSpPr>
              <p:nvPr/>
            </p:nvSpPr>
            <p:spPr bwMode="auto">
              <a:xfrm>
                <a:off x="2503" y="35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8" name="Oval 6637"/>
              <p:cNvSpPr>
                <a:spLocks noChangeArrowheads="1"/>
              </p:cNvSpPr>
              <p:nvPr/>
            </p:nvSpPr>
            <p:spPr bwMode="auto">
              <a:xfrm>
                <a:off x="3135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9" name="Oval 6638"/>
              <p:cNvSpPr>
                <a:spLocks noChangeArrowheads="1"/>
              </p:cNvSpPr>
              <p:nvPr/>
            </p:nvSpPr>
            <p:spPr bwMode="auto">
              <a:xfrm>
                <a:off x="2440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0" name="Oval 6639"/>
              <p:cNvSpPr>
                <a:spLocks noChangeArrowheads="1"/>
              </p:cNvSpPr>
              <p:nvPr/>
            </p:nvSpPr>
            <p:spPr bwMode="auto">
              <a:xfrm>
                <a:off x="1662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1" name="Oval 6640"/>
              <p:cNvSpPr>
                <a:spLocks noChangeArrowheads="1"/>
              </p:cNvSpPr>
              <p:nvPr/>
            </p:nvSpPr>
            <p:spPr bwMode="auto">
              <a:xfrm>
                <a:off x="2328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2" name="Oval 6641"/>
              <p:cNvSpPr>
                <a:spLocks noChangeArrowheads="1"/>
              </p:cNvSpPr>
              <p:nvPr/>
            </p:nvSpPr>
            <p:spPr bwMode="auto">
              <a:xfrm>
                <a:off x="1180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3" name="Oval 6642"/>
              <p:cNvSpPr>
                <a:spLocks noChangeArrowheads="1"/>
              </p:cNvSpPr>
              <p:nvPr/>
            </p:nvSpPr>
            <p:spPr bwMode="auto">
              <a:xfrm>
                <a:off x="1498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4" name="Oval 6643"/>
              <p:cNvSpPr>
                <a:spLocks noChangeArrowheads="1"/>
              </p:cNvSpPr>
              <p:nvPr/>
            </p:nvSpPr>
            <p:spPr bwMode="auto">
              <a:xfrm>
                <a:off x="2866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5" name="Oval 6644"/>
              <p:cNvSpPr>
                <a:spLocks noChangeArrowheads="1"/>
              </p:cNvSpPr>
              <p:nvPr/>
            </p:nvSpPr>
            <p:spPr bwMode="auto">
              <a:xfrm>
                <a:off x="1445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6" name="Oval 6645"/>
              <p:cNvSpPr>
                <a:spLocks noChangeArrowheads="1"/>
              </p:cNvSpPr>
              <p:nvPr/>
            </p:nvSpPr>
            <p:spPr bwMode="auto">
              <a:xfrm>
                <a:off x="1232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7" name="Oval 6646"/>
              <p:cNvSpPr>
                <a:spLocks noChangeArrowheads="1"/>
              </p:cNvSpPr>
              <p:nvPr/>
            </p:nvSpPr>
            <p:spPr bwMode="auto">
              <a:xfrm>
                <a:off x="263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8" name="Oval 6647"/>
              <p:cNvSpPr>
                <a:spLocks noChangeArrowheads="1"/>
              </p:cNvSpPr>
              <p:nvPr/>
            </p:nvSpPr>
            <p:spPr bwMode="auto">
              <a:xfrm>
                <a:off x="1627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9" name="Oval 6648"/>
              <p:cNvSpPr>
                <a:spLocks noChangeArrowheads="1"/>
              </p:cNvSpPr>
              <p:nvPr/>
            </p:nvSpPr>
            <p:spPr bwMode="auto">
              <a:xfrm>
                <a:off x="2625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0" name="Oval 6649"/>
              <p:cNvSpPr>
                <a:spLocks noChangeArrowheads="1"/>
              </p:cNvSpPr>
              <p:nvPr/>
            </p:nvSpPr>
            <p:spPr bwMode="auto">
              <a:xfrm>
                <a:off x="1079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1" name="Oval 6650"/>
              <p:cNvSpPr>
                <a:spLocks noChangeArrowheads="1"/>
              </p:cNvSpPr>
              <p:nvPr/>
            </p:nvSpPr>
            <p:spPr bwMode="auto">
              <a:xfrm>
                <a:off x="1306" y="35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" name="Oval 6651"/>
              <p:cNvSpPr>
                <a:spLocks noChangeArrowheads="1"/>
              </p:cNvSpPr>
              <p:nvPr/>
            </p:nvSpPr>
            <p:spPr bwMode="auto">
              <a:xfrm>
                <a:off x="848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" name="Oval 6652"/>
              <p:cNvSpPr>
                <a:spLocks noChangeArrowheads="1"/>
              </p:cNvSpPr>
              <p:nvPr/>
            </p:nvSpPr>
            <p:spPr bwMode="auto">
              <a:xfrm>
                <a:off x="1609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" name="Oval 6653"/>
              <p:cNvSpPr>
                <a:spLocks noChangeArrowheads="1"/>
              </p:cNvSpPr>
              <p:nvPr/>
            </p:nvSpPr>
            <p:spPr bwMode="auto">
              <a:xfrm>
                <a:off x="1798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" name="Oval 6654"/>
              <p:cNvSpPr>
                <a:spLocks noChangeArrowheads="1"/>
              </p:cNvSpPr>
              <p:nvPr/>
            </p:nvSpPr>
            <p:spPr bwMode="auto">
              <a:xfrm>
                <a:off x="1058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6" name="Oval 6655"/>
              <p:cNvSpPr>
                <a:spLocks noChangeArrowheads="1"/>
              </p:cNvSpPr>
              <p:nvPr/>
            </p:nvSpPr>
            <p:spPr bwMode="auto">
              <a:xfrm>
                <a:off x="148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7" name="Oval 6656"/>
              <p:cNvSpPr>
                <a:spLocks noChangeArrowheads="1"/>
              </p:cNvSpPr>
              <p:nvPr/>
            </p:nvSpPr>
            <p:spPr bwMode="auto">
              <a:xfrm>
                <a:off x="4088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8" name="Oval 6657"/>
              <p:cNvSpPr>
                <a:spLocks noChangeArrowheads="1"/>
              </p:cNvSpPr>
              <p:nvPr/>
            </p:nvSpPr>
            <p:spPr bwMode="auto">
              <a:xfrm>
                <a:off x="3812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9" name="Oval 6658"/>
              <p:cNvSpPr>
                <a:spLocks noChangeArrowheads="1"/>
              </p:cNvSpPr>
              <p:nvPr/>
            </p:nvSpPr>
            <p:spPr bwMode="auto">
              <a:xfrm>
                <a:off x="1194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0" name="Oval 6659"/>
              <p:cNvSpPr>
                <a:spLocks noChangeArrowheads="1"/>
              </p:cNvSpPr>
              <p:nvPr/>
            </p:nvSpPr>
            <p:spPr bwMode="auto">
              <a:xfrm>
                <a:off x="1721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1" name="Oval 6660"/>
              <p:cNvSpPr>
                <a:spLocks noChangeArrowheads="1"/>
              </p:cNvSpPr>
              <p:nvPr/>
            </p:nvSpPr>
            <p:spPr bwMode="auto">
              <a:xfrm>
                <a:off x="904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2" name="Oval 6661"/>
              <p:cNvSpPr>
                <a:spLocks noChangeArrowheads="1"/>
              </p:cNvSpPr>
              <p:nvPr/>
            </p:nvSpPr>
            <p:spPr bwMode="auto">
              <a:xfrm>
                <a:off x="3089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3" name="Oval 6662"/>
              <p:cNvSpPr>
                <a:spLocks noChangeArrowheads="1"/>
              </p:cNvSpPr>
              <p:nvPr/>
            </p:nvSpPr>
            <p:spPr bwMode="auto">
              <a:xfrm>
                <a:off x="4067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4" name="Oval 6663"/>
              <p:cNvSpPr>
                <a:spLocks noChangeArrowheads="1"/>
              </p:cNvSpPr>
              <p:nvPr/>
            </p:nvSpPr>
            <p:spPr bwMode="auto">
              <a:xfrm>
                <a:off x="256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5" name="Oval 6664"/>
              <p:cNvSpPr>
                <a:spLocks noChangeArrowheads="1"/>
              </p:cNvSpPr>
              <p:nvPr/>
            </p:nvSpPr>
            <p:spPr bwMode="auto">
              <a:xfrm>
                <a:off x="2674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6" name="Oval 6665"/>
              <p:cNvSpPr>
                <a:spLocks noChangeArrowheads="1"/>
              </p:cNvSpPr>
              <p:nvPr/>
            </p:nvSpPr>
            <p:spPr bwMode="auto">
              <a:xfrm>
                <a:off x="1850" y="35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7" name="Oval 6666"/>
              <p:cNvSpPr>
                <a:spLocks noChangeArrowheads="1"/>
              </p:cNvSpPr>
              <p:nvPr/>
            </p:nvSpPr>
            <p:spPr bwMode="auto">
              <a:xfrm>
                <a:off x="2217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8" name="Oval 6667"/>
              <p:cNvSpPr>
                <a:spLocks noChangeArrowheads="1"/>
              </p:cNvSpPr>
              <p:nvPr/>
            </p:nvSpPr>
            <p:spPr bwMode="auto">
              <a:xfrm>
                <a:off x="1728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9" name="Oval 6668"/>
              <p:cNvSpPr>
                <a:spLocks noChangeArrowheads="1"/>
              </p:cNvSpPr>
              <p:nvPr/>
            </p:nvSpPr>
            <p:spPr bwMode="auto">
              <a:xfrm>
                <a:off x="946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0" name="Oval 6669"/>
              <p:cNvSpPr>
                <a:spLocks noChangeArrowheads="1"/>
              </p:cNvSpPr>
              <p:nvPr/>
            </p:nvSpPr>
            <p:spPr bwMode="auto">
              <a:xfrm>
                <a:off x="4168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1" name="Oval 6670"/>
              <p:cNvSpPr>
                <a:spLocks noChangeArrowheads="1"/>
              </p:cNvSpPr>
              <p:nvPr/>
            </p:nvSpPr>
            <p:spPr bwMode="auto">
              <a:xfrm>
                <a:off x="2332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2" name="Oval 6671"/>
              <p:cNvSpPr>
                <a:spLocks noChangeArrowheads="1"/>
              </p:cNvSpPr>
              <p:nvPr/>
            </p:nvSpPr>
            <p:spPr bwMode="auto">
              <a:xfrm>
                <a:off x="2126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3" name="Oval 6672"/>
              <p:cNvSpPr>
                <a:spLocks noChangeArrowheads="1"/>
              </p:cNvSpPr>
              <p:nvPr/>
            </p:nvSpPr>
            <p:spPr bwMode="auto">
              <a:xfrm>
                <a:off x="330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4" name="Oval 6673"/>
              <p:cNvSpPr>
                <a:spLocks noChangeArrowheads="1"/>
              </p:cNvSpPr>
              <p:nvPr/>
            </p:nvSpPr>
            <p:spPr bwMode="auto">
              <a:xfrm>
                <a:off x="1365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5" name="Oval 6674"/>
              <p:cNvSpPr>
                <a:spLocks noChangeArrowheads="1"/>
              </p:cNvSpPr>
              <p:nvPr/>
            </p:nvSpPr>
            <p:spPr bwMode="auto">
              <a:xfrm>
                <a:off x="3498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6" name="Oval 6675"/>
              <p:cNvSpPr>
                <a:spLocks noChangeArrowheads="1"/>
              </p:cNvSpPr>
              <p:nvPr/>
            </p:nvSpPr>
            <p:spPr bwMode="auto">
              <a:xfrm>
                <a:off x="1714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7" name="Oval 6676"/>
              <p:cNvSpPr>
                <a:spLocks noChangeArrowheads="1"/>
              </p:cNvSpPr>
              <p:nvPr/>
            </p:nvSpPr>
            <p:spPr bwMode="auto">
              <a:xfrm>
                <a:off x="3124" y="34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8" name="Oval 6677"/>
              <p:cNvSpPr>
                <a:spLocks noChangeArrowheads="1"/>
              </p:cNvSpPr>
              <p:nvPr/>
            </p:nvSpPr>
            <p:spPr bwMode="auto">
              <a:xfrm>
                <a:off x="1829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9" name="Oval 6678"/>
              <p:cNvSpPr>
                <a:spLocks noChangeArrowheads="1"/>
              </p:cNvSpPr>
              <p:nvPr/>
            </p:nvSpPr>
            <p:spPr bwMode="auto">
              <a:xfrm>
                <a:off x="2426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0" name="Oval 6679"/>
              <p:cNvSpPr>
                <a:spLocks noChangeArrowheads="1"/>
              </p:cNvSpPr>
              <p:nvPr/>
            </p:nvSpPr>
            <p:spPr bwMode="auto">
              <a:xfrm>
                <a:off x="3651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1" name="Oval 6680"/>
              <p:cNvSpPr>
                <a:spLocks noChangeArrowheads="1"/>
              </p:cNvSpPr>
              <p:nvPr/>
            </p:nvSpPr>
            <p:spPr bwMode="auto">
              <a:xfrm>
                <a:off x="1232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2" name="Oval 6681"/>
              <p:cNvSpPr>
                <a:spLocks noChangeArrowheads="1"/>
              </p:cNvSpPr>
              <p:nvPr/>
            </p:nvSpPr>
            <p:spPr bwMode="auto">
              <a:xfrm>
                <a:off x="4475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3" name="Oval 6682"/>
              <p:cNvSpPr>
                <a:spLocks noChangeArrowheads="1"/>
              </p:cNvSpPr>
              <p:nvPr/>
            </p:nvSpPr>
            <p:spPr bwMode="auto">
              <a:xfrm>
                <a:off x="1030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4" name="Oval 6683"/>
              <p:cNvSpPr>
                <a:spLocks noChangeArrowheads="1"/>
              </p:cNvSpPr>
              <p:nvPr/>
            </p:nvSpPr>
            <p:spPr bwMode="auto">
              <a:xfrm>
                <a:off x="2821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5" name="Oval 6684"/>
              <p:cNvSpPr>
                <a:spLocks noChangeArrowheads="1"/>
              </p:cNvSpPr>
              <p:nvPr/>
            </p:nvSpPr>
            <p:spPr bwMode="auto">
              <a:xfrm>
                <a:off x="2747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6" name="Oval 6685"/>
              <p:cNvSpPr>
                <a:spLocks noChangeArrowheads="1"/>
              </p:cNvSpPr>
              <p:nvPr/>
            </p:nvSpPr>
            <p:spPr bwMode="auto">
              <a:xfrm>
                <a:off x="2751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7" name="Oval 6686"/>
              <p:cNvSpPr>
                <a:spLocks noChangeArrowheads="1"/>
              </p:cNvSpPr>
              <p:nvPr/>
            </p:nvSpPr>
            <p:spPr bwMode="auto">
              <a:xfrm>
                <a:off x="168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8" name="Oval 6687"/>
              <p:cNvSpPr>
                <a:spLocks noChangeArrowheads="1"/>
              </p:cNvSpPr>
              <p:nvPr/>
            </p:nvSpPr>
            <p:spPr bwMode="auto">
              <a:xfrm>
                <a:off x="4496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9" name="Oval 6688"/>
              <p:cNvSpPr>
                <a:spLocks noChangeArrowheads="1"/>
              </p:cNvSpPr>
              <p:nvPr/>
            </p:nvSpPr>
            <p:spPr bwMode="auto">
              <a:xfrm>
                <a:off x="3568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0" name="Oval 6689"/>
              <p:cNvSpPr>
                <a:spLocks noChangeArrowheads="1"/>
              </p:cNvSpPr>
              <p:nvPr/>
            </p:nvSpPr>
            <p:spPr bwMode="auto">
              <a:xfrm>
                <a:off x="2831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1" name="Oval 6690"/>
              <p:cNvSpPr>
                <a:spLocks noChangeArrowheads="1"/>
              </p:cNvSpPr>
              <p:nvPr/>
            </p:nvSpPr>
            <p:spPr bwMode="auto">
              <a:xfrm>
                <a:off x="1812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2" name="Oval 6691"/>
              <p:cNvSpPr>
                <a:spLocks noChangeArrowheads="1"/>
              </p:cNvSpPr>
              <p:nvPr/>
            </p:nvSpPr>
            <p:spPr bwMode="auto">
              <a:xfrm>
                <a:off x="137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3" name="Oval 6692"/>
              <p:cNvSpPr>
                <a:spLocks noChangeArrowheads="1"/>
              </p:cNvSpPr>
              <p:nvPr/>
            </p:nvSpPr>
            <p:spPr bwMode="auto">
              <a:xfrm>
                <a:off x="4252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4" name="Oval 6693"/>
              <p:cNvSpPr>
                <a:spLocks noChangeArrowheads="1"/>
              </p:cNvSpPr>
              <p:nvPr/>
            </p:nvSpPr>
            <p:spPr bwMode="auto">
              <a:xfrm>
                <a:off x="2831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5" name="Oval 6694"/>
              <p:cNvSpPr>
                <a:spLocks noChangeArrowheads="1"/>
              </p:cNvSpPr>
              <p:nvPr/>
            </p:nvSpPr>
            <p:spPr bwMode="auto">
              <a:xfrm>
                <a:off x="3288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6" name="Oval 6695"/>
              <p:cNvSpPr>
                <a:spLocks noChangeArrowheads="1"/>
              </p:cNvSpPr>
              <p:nvPr/>
            </p:nvSpPr>
            <p:spPr bwMode="auto">
              <a:xfrm>
                <a:off x="1714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7" name="Oval 6696"/>
              <p:cNvSpPr>
                <a:spLocks noChangeArrowheads="1"/>
              </p:cNvSpPr>
              <p:nvPr/>
            </p:nvSpPr>
            <p:spPr bwMode="auto">
              <a:xfrm>
                <a:off x="1030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8" name="Oval 6697"/>
              <p:cNvSpPr>
                <a:spLocks noChangeArrowheads="1"/>
              </p:cNvSpPr>
              <p:nvPr/>
            </p:nvSpPr>
            <p:spPr bwMode="auto">
              <a:xfrm>
                <a:off x="4905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9" name="Oval 6698"/>
              <p:cNvSpPr>
                <a:spLocks noChangeArrowheads="1"/>
              </p:cNvSpPr>
              <p:nvPr/>
            </p:nvSpPr>
            <p:spPr bwMode="auto">
              <a:xfrm>
                <a:off x="2814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0" name="Oval 6699"/>
              <p:cNvSpPr>
                <a:spLocks noChangeArrowheads="1"/>
              </p:cNvSpPr>
              <p:nvPr/>
            </p:nvSpPr>
            <p:spPr bwMode="auto">
              <a:xfrm>
                <a:off x="1149" y="313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1" name="Oval 6700"/>
              <p:cNvSpPr>
                <a:spLocks noChangeArrowheads="1"/>
              </p:cNvSpPr>
              <p:nvPr/>
            </p:nvSpPr>
            <p:spPr bwMode="auto">
              <a:xfrm>
                <a:off x="331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2" name="Oval 6701"/>
              <p:cNvSpPr>
                <a:spLocks noChangeArrowheads="1"/>
              </p:cNvSpPr>
              <p:nvPr/>
            </p:nvSpPr>
            <p:spPr bwMode="auto">
              <a:xfrm>
                <a:off x="2122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3" name="Oval 6702"/>
              <p:cNvSpPr>
                <a:spLocks noChangeArrowheads="1"/>
              </p:cNvSpPr>
              <p:nvPr/>
            </p:nvSpPr>
            <p:spPr bwMode="auto">
              <a:xfrm>
                <a:off x="1672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4" name="Oval 6703"/>
              <p:cNvSpPr>
                <a:spLocks noChangeArrowheads="1"/>
              </p:cNvSpPr>
              <p:nvPr/>
            </p:nvSpPr>
            <p:spPr bwMode="auto">
              <a:xfrm>
                <a:off x="2877" y="349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5" name="Oval 6704"/>
              <p:cNvSpPr>
                <a:spLocks noChangeArrowheads="1"/>
              </p:cNvSpPr>
              <p:nvPr/>
            </p:nvSpPr>
            <p:spPr bwMode="auto">
              <a:xfrm>
                <a:off x="1934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6" name="Oval 6705"/>
              <p:cNvSpPr>
                <a:spLocks noChangeArrowheads="1"/>
              </p:cNvSpPr>
              <p:nvPr/>
            </p:nvSpPr>
            <p:spPr bwMode="auto">
              <a:xfrm>
                <a:off x="3351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7" name="Oval 6706"/>
              <p:cNvSpPr>
                <a:spLocks noChangeArrowheads="1"/>
              </p:cNvSpPr>
              <p:nvPr/>
            </p:nvSpPr>
            <p:spPr bwMode="auto">
              <a:xfrm>
                <a:off x="2067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8" name="Oval 6707"/>
              <p:cNvSpPr>
                <a:spLocks noChangeArrowheads="1"/>
              </p:cNvSpPr>
              <p:nvPr/>
            </p:nvSpPr>
            <p:spPr bwMode="auto">
              <a:xfrm>
                <a:off x="2049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9" name="Oval 6708"/>
              <p:cNvSpPr>
                <a:spLocks noChangeArrowheads="1"/>
              </p:cNvSpPr>
              <p:nvPr/>
            </p:nvSpPr>
            <p:spPr bwMode="auto">
              <a:xfrm>
                <a:off x="1320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0" name="Oval 6709"/>
              <p:cNvSpPr>
                <a:spLocks noChangeArrowheads="1"/>
              </p:cNvSpPr>
              <p:nvPr/>
            </p:nvSpPr>
            <p:spPr bwMode="auto">
              <a:xfrm>
                <a:off x="148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1" name="Oval 6710"/>
              <p:cNvSpPr>
                <a:spLocks noChangeArrowheads="1"/>
              </p:cNvSpPr>
              <p:nvPr/>
            </p:nvSpPr>
            <p:spPr bwMode="auto">
              <a:xfrm>
                <a:off x="1330" y="35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2" name="Oval 6711"/>
              <p:cNvSpPr>
                <a:spLocks noChangeArrowheads="1"/>
              </p:cNvSpPr>
              <p:nvPr/>
            </p:nvSpPr>
            <p:spPr bwMode="auto">
              <a:xfrm>
                <a:off x="4709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3" name="Oval 6712"/>
              <p:cNvSpPr>
                <a:spLocks noChangeArrowheads="1"/>
              </p:cNvSpPr>
              <p:nvPr/>
            </p:nvSpPr>
            <p:spPr bwMode="auto">
              <a:xfrm>
                <a:off x="222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4" name="Oval 6713"/>
              <p:cNvSpPr>
                <a:spLocks noChangeArrowheads="1"/>
              </p:cNvSpPr>
              <p:nvPr/>
            </p:nvSpPr>
            <p:spPr bwMode="auto">
              <a:xfrm>
                <a:off x="4392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5" name="Oval 6714"/>
              <p:cNvSpPr>
                <a:spLocks noChangeArrowheads="1"/>
              </p:cNvSpPr>
              <p:nvPr/>
            </p:nvSpPr>
            <p:spPr bwMode="auto">
              <a:xfrm>
                <a:off x="4046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6" name="Oval 6715"/>
              <p:cNvSpPr>
                <a:spLocks noChangeArrowheads="1"/>
              </p:cNvSpPr>
              <p:nvPr/>
            </p:nvSpPr>
            <p:spPr bwMode="auto">
              <a:xfrm>
                <a:off x="2897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7" name="Oval 6716"/>
              <p:cNvSpPr>
                <a:spLocks noChangeArrowheads="1"/>
              </p:cNvSpPr>
              <p:nvPr/>
            </p:nvSpPr>
            <p:spPr bwMode="auto">
              <a:xfrm>
                <a:off x="925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8" name="Oval 6717"/>
              <p:cNvSpPr>
                <a:spLocks noChangeArrowheads="1"/>
              </p:cNvSpPr>
              <p:nvPr/>
            </p:nvSpPr>
            <p:spPr bwMode="auto">
              <a:xfrm>
                <a:off x="2447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9" name="Oval 6718"/>
              <p:cNvSpPr>
                <a:spLocks noChangeArrowheads="1"/>
              </p:cNvSpPr>
              <p:nvPr/>
            </p:nvSpPr>
            <p:spPr bwMode="auto">
              <a:xfrm>
                <a:off x="2611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64" name="Oval 6720"/>
            <p:cNvSpPr>
              <a:spLocks noChangeArrowheads="1"/>
            </p:cNvSpPr>
            <p:nvPr/>
          </p:nvSpPr>
          <p:spPr bwMode="auto">
            <a:xfrm>
              <a:off x="981" y="2614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5" name="Oval 6721"/>
            <p:cNvSpPr>
              <a:spLocks noChangeArrowheads="1"/>
            </p:cNvSpPr>
            <p:nvPr/>
          </p:nvSpPr>
          <p:spPr bwMode="auto">
            <a:xfrm>
              <a:off x="1766" y="3400"/>
              <a:ext cx="21" cy="20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6" name="Oval 6722"/>
            <p:cNvSpPr>
              <a:spLocks noChangeArrowheads="1"/>
            </p:cNvSpPr>
            <p:nvPr/>
          </p:nvSpPr>
          <p:spPr bwMode="auto">
            <a:xfrm>
              <a:off x="1044" y="2607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7" name="Oval 6723"/>
            <p:cNvSpPr>
              <a:spLocks noChangeArrowheads="1"/>
            </p:cNvSpPr>
            <p:nvPr/>
          </p:nvSpPr>
          <p:spPr bwMode="auto">
            <a:xfrm>
              <a:off x="1487" y="3330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8" name="Oval 6724"/>
            <p:cNvSpPr>
              <a:spLocks noChangeArrowheads="1"/>
            </p:cNvSpPr>
            <p:nvPr/>
          </p:nvSpPr>
          <p:spPr bwMode="auto">
            <a:xfrm>
              <a:off x="963" y="3529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9" name="Oval 6725"/>
            <p:cNvSpPr>
              <a:spLocks noChangeArrowheads="1"/>
            </p:cNvSpPr>
            <p:nvPr/>
          </p:nvSpPr>
          <p:spPr bwMode="auto">
            <a:xfrm>
              <a:off x="1351" y="3466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0" name="Oval 6726"/>
            <p:cNvSpPr>
              <a:spLocks noChangeArrowheads="1"/>
            </p:cNvSpPr>
            <p:nvPr/>
          </p:nvSpPr>
          <p:spPr bwMode="auto">
            <a:xfrm>
              <a:off x="1798" y="3225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1" name="Oval 6727"/>
            <p:cNvSpPr>
              <a:spLocks noChangeArrowheads="1"/>
            </p:cNvSpPr>
            <p:nvPr/>
          </p:nvSpPr>
          <p:spPr bwMode="auto">
            <a:xfrm>
              <a:off x="1019" y="1685"/>
              <a:ext cx="63" cy="63"/>
            </a:xfrm>
            <a:prstGeom prst="ellipse">
              <a:avLst/>
            </a:prstGeom>
            <a:solidFill>
              <a:srgbClr val="4F8AFF"/>
            </a:solidFill>
            <a:ln w="22225">
              <a:solidFill>
                <a:srgbClr val="4F8A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2" name="Rectangle 6728"/>
            <p:cNvSpPr>
              <a:spLocks noChangeArrowheads="1"/>
            </p:cNvSpPr>
            <p:nvPr/>
          </p:nvSpPr>
          <p:spPr bwMode="auto">
            <a:xfrm>
              <a:off x="1110" y="1654"/>
              <a:ext cx="47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4F8AFF"/>
                  </a:solidFill>
                </a:rPr>
                <a:t>Columbia</a:t>
              </a:r>
              <a:endParaRPr lang="en-US" altLang="en-US"/>
            </a:p>
          </p:txBody>
        </p:sp>
        <p:sp>
          <p:nvSpPr>
            <p:cNvPr id="4573" name="Oval 6729"/>
            <p:cNvSpPr>
              <a:spLocks noChangeArrowheads="1"/>
            </p:cNvSpPr>
            <p:nvPr/>
          </p:nvSpPr>
          <p:spPr bwMode="auto">
            <a:xfrm>
              <a:off x="1948" y="1985"/>
              <a:ext cx="63" cy="63"/>
            </a:xfrm>
            <a:prstGeom prst="ellipse">
              <a:avLst/>
            </a:prstGeom>
            <a:solidFill>
              <a:srgbClr val="FFA697"/>
            </a:solidFill>
            <a:ln w="22225">
              <a:solidFill>
                <a:srgbClr val="FFA69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4" name="Rectangle 6730"/>
            <p:cNvSpPr>
              <a:spLocks noChangeArrowheads="1"/>
            </p:cNvSpPr>
            <p:nvPr/>
          </p:nvSpPr>
          <p:spPr bwMode="auto">
            <a:xfrm>
              <a:off x="2042" y="1954"/>
              <a:ext cx="9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FFA697"/>
                  </a:solidFill>
                </a:rPr>
                <a:t>SUNY-Stony Brook</a:t>
              </a:r>
              <a:endParaRPr lang="en-US" altLang="en-US"/>
            </a:p>
          </p:txBody>
        </p:sp>
        <p:sp>
          <p:nvSpPr>
            <p:cNvPr id="4575" name="Line 6731"/>
            <p:cNvSpPr>
              <a:spLocks noChangeShapeType="1"/>
            </p:cNvSpPr>
            <p:nvPr/>
          </p:nvSpPr>
          <p:spPr bwMode="auto">
            <a:xfrm flipV="1">
              <a:off x="548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6" name="Line 6732"/>
            <p:cNvSpPr>
              <a:spLocks noChangeShapeType="1"/>
            </p:cNvSpPr>
            <p:nvPr/>
          </p:nvSpPr>
          <p:spPr bwMode="auto">
            <a:xfrm flipH="1">
              <a:off x="492" y="3571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7" name="Rectangle 6733"/>
            <p:cNvSpPr>
              <a:spLocks noChangeArrowheads="1"/>
            </p:cNvSpPr>
            <p:nvPr/>
          </p:nvSpPr>
          <p:spPr bwMode="auto">
            <a:xfrm rot="16200000">
              <a:off x="355" y="3447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4578" name="Line 6734"/>
            <p:cNvSpPr>
              <a:spLocks noChangeShapeType="1"/>
            </p:cNvSpPr>
            <p:nvPr/>
          </p:nvSpPr>
          <p:spPr bwMode="auto">
            <a:xfrm flipH="1">
              <a:off x="492" y="2967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9" name="Rectangle 6735"/>
            <p:cNvSpPr>
              <a:spLocks noChangeArrowheads="1"/>
            </p:cNvSpPr>
            <p:nvPr/>
          </p:nvSpPr>
          <p:spPr bwMode="auto">
            <a:xfrm rot="16200000">
              <a:off x="314" y="284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4580" name="Line 6736"/>
            <p:cNvSpPr>
              <a:spLocks noChangeShapeType="1"/>
            </p:cNvSpPr>
            <p:nvPr/>
          </p:nvSpPr>
          <p:spPr bwMode="auto">
            <a:xfrm flipH="1">
              <a:off x="492" y="2359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1" name="Rectangle 6737"/>
            <p:cNvSpPr>
              <a:spLocks noChangeArrowheads="1"/>
            </p:cNvSpPr>
            <p:nvPr/>
          </p:nvSpPr>
          <p:spPr bwMode="auto">
            <a:xfrm rot="16200000">
              <a:off x="314" y="223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4582" name="Line 6738"/>
            <p:cNvSpPr>
              <a:spLocks noChangeShapeType="1"/>
            </p:cNvSpPr>
            <p:nvPr/>
          </p:nvSpPr>
          <p:spPr bwMode="auto">
            <a:xfrm flipH="1">
              <a:off x="492" y="1751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3" name="Rectangle 6739"/>
            <p:cNvSpPr>
              <a:spLocks noChangeArrowheads="1"/>
            </p:cNvSpPr>
            <p:nvPr/>
          </p:nvSpPr>
          <p:spPr bwMode="auto">
            <a:xfrm rot="16200000">
              <a:off x="314" y="162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4584" name="Line 6740"/>
            <p:cNvSpPr>
              <a:spLocks noChangeShapeType="1"/>
            </p:cNvSpPr>
            <p:nvPr/>
          </p:nvSpPr>
          <p:spPr bwMode="auto">
            <a:xfrm flipH="1">
              <a:off x="492" y="1147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5" name="Rectangle 6741"/>
            <p:cNvSpPr>
              <a:spLocks noChangeArrowheads="1"/>
            </p:cNvSpPr>
            <p:nvPr/>
          </p:nvSpPr>
          <p:spPr bwMode="auto">
            <a:xfrm rot="16200000">
              <a:off x="314" y="1024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4586" name="Line 6742"/>
            <p:cNvSpPr>
              <a:spLocks noChangeShapeType="1"/>
            </p:cNvSpPr>
            <p:nvPr/>
          </p:nvSpPr>
          <p:spPr bwMode="auto">
            <a:xfrm flipH="1">
              <a:off x="492" y="540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7" name="Rectangle 6743"/>
            <p:cNvSpPr>
              <a:spLocks noChangeArrowheads="1"/>
            </p:cNvSpPr>
            <p:nvPr/>
          </p:nvSpPr>
          <p:spPr bwMode="auto">
            <a:xfrm rot="16200000">
              <a:off x="274" y="412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  <p:sp>
          <p:nvSpPr>
            <p:cNvPr id="4588" name="Rectangle 6744"/>
            <p:cNvSpPr>
              <a:spLocks noChangeArrowheads="1"/>
            </p:cNvSpPr>
            <p:nvPr/>
          </p:nvSpPr>
          <p:spPr bwMode="auto">
            <a:xfrm rot="16200000">
              <a:off x="-1120" y="1880"/>
              <a:ext cx="262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Success Rate: P(Child in Q5 | Par in Q1)</a:t>
              </a:r>
              <a:endParaRPr lang="en-US" altLang="en-US"/>
            </a:p>
          </p:txBody>
        </p:sp>
        <p:sp>
          <p:nvSpPr>
            <p:cNvPr id="4589" name="Line 6745"/>
            <p:cNvSpPr>
              <a:spLocks noChangeShapeType="1"/>
            </p:cNvSpPr>
            <p:nvPr/>
          </p:nvSpPr>
          <p:spPr bwMode="auto">
            <a:xfrm>
              <a:off x="548" y="3665"/>
              <a:ext cx="508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0" name="Line 6746"/>
            <p:cNvSpPr>
              <a:spLocks noChangeShapeType="1"/>
            </p:cNvSpPr>
            <p:nvPr/>
          </p:nvSpPr>
          <p:spPr bwMode="auto">
            <a:xfrm>
              <a:off x="642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1" name="Rectangle 6747"/>
            <p:cNvSpPr>
              <a:spLocks noChangeArrowheads="1"/>
            </p:cNvSpPr>
            <p:nvPr/>
          </p:nvSpPr>
          <p:spPr bwMode="auto">
            <a:xfrm>
              <a:off x="604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4592" name="Line 6748"/>
            <p:cNvSpPr>
              <a:spLocks noChangeShapeType="1"/>
            </p:cNvSpPr>
            <p:nvPr/>
          </p:nvSpPr>
          <p:spPr bwMode="auto">
            <a:xfrm>
              <a:off x="2273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3" name="Rectangle 6749"/>
            <p:cNvSpPr>
              <a:spLocks noChangeArrowheads="1"/>
            </p:cNvSpPr>
            <p:nvPr/>
          </p:nvSpPr>
          <p:spPr bwMode="auto">
            <a:xfrm>
              <a:off x="2192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4594" name="Line 6750"/>
            <p:cNvSpPr>
              <a:spLocks noChangeShapeType="1"/>
            </p:cNvSpPr>
            <p:nvPr/>
          </p:nvSpPr>
          <p:spPr bwMode="auto">
            <a:xfrm>
              <a:off x="3906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5" name="Rectangle 6751"/>
            <p:cNvSpPr>
              <a:spLocks noChangeArrowheads="1"/>
            </p:cNvSpPr>
            <p:nvPr/>
          </p:nvSpPr>
          <p:spPr bwMode="auto">
            <a:xfrm>
              <a:off x="3826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4596" name="Line 6752"/>
            <p:cNvSpPr>
              <a:spLocks noChangeShapeType="1"/>
            </p:cNvSpPr>
            <p:nvPr/>
          </p:nvSpPr>
          <p:spPr bwMode="auto">
            <a:xfrm>
              <a:off x="554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7" name="Rectangle 6753"/>
            <p:cNvSpPr>
              <a:spLocks noChangeArrowheads="1"/>
            </p:cNvSpPr>
            <p:nvPr/>
          </p:nvSpPr>
          <p:spPr bwMode="auto">
            <a:xfrm>
              <a:off x="5460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4598" name="Rectangle 6754"/>
            <p:cNvSpPr>
              <a:spLocks noChangeArrowheads="1"/>
            </p:cNvSpPr>
            <p:nvPr/>
          </p:nvSpPr>
          <p:spPr bwMode="auto">
            <a:xfrm>
              <a:off x="1606" y="3937"/>
              <a:ext cx="29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Access: Percent of Parents in Bottom Quintile</a:t>
              </a:r>
              <a:endParaRPr lang="en-US" altLang="en-US"/>
            </a:p>
          </p:txBody>
        </p:sp>
        <p:sp>
          <p:nvSpPr>
            <p:cNvPr id="4599" name="Rectangle 6755"/>
            <p:cNvSpPr>
              <a:spLocks noChangeArrowheads="1"/>
            </p:cNvSpPr>
            <p:nvPr/>
          </p:nvSpPr>
          <p:spPr bwMode="auto">
            <a:xfrm>
              <a:off x="3062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41"/>
          <p:cNvSpPr>
            <a:spLocks noChangeArrowheads="1"/>
          </p:cNvSpPr>
          <p:nvPr/>
        </p:nvSpPr>
        <p:spPr bwMode="auto">
          <a:xfrm>
            <a:off x="6384925" y="303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sp>
        <p:nvSpPr>
          <p:cNvPr id="84" name="TextBox 92"/>
          <p:cNvSpPr txBox="1"/>
          <p:nvPr/>
        </p:nvSpPr>
        <p:spPr>
          <a:xfrm>
            <a:off x="1524134" y="76200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1E2D53"/>
                </a:solidFill>
                <a:latin typeface="Arial"/>
                <a:cs typeface="Arial"/>
              </a:rPr>
              <a:t>Mobility Rates: Success Rate vs. Access by College</a:t>
            </a:r>
          </a:p>
        </p:txBody>
      </p:sp>
    </p:spTree>
    <p:extLst>
      <p:ext uri="{BB962C8B-B14F-4D97-AF65-F5344CB8AC3E}">
        <p14:creationId xmlns:p14="http://schemas.microsoft.com/office/powerpoint/2010/main" val="1321696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19237" y="98425"/>
            <a:ext cx="9153526" cy="6661150"/>
            <a:chOff x="-3" y="62"/>
            <a:chExt cx="5766" cy="419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0" name="Group 205"/>
            <p:cNvGrpSpPr>
              <a:grpSpLocks/>
            </p:cNvGrpSpPr>
            <p:nvPr/>
          </p:nvGrpSpPr>
          <p:grpSpPr bwMode="auto">
            <a:xfrm>
              <a:off x="-3" y="62"/>
              <a:ext cx="5766" cy="4196"/>
              <a:chOff x="-3" y="62"/>
              <a:chExt cx="5766" cy="4196"/>
            </a:xfrm>
          </p:grpSpPr>
          <p:sp>
            <p:nvSpPr>
              <p:cNvPr id="55732" name="Rectangle 5"/>
              <p:cNvSpPr>
                <a:spLocks noChangeArrowheads="1"/>
              </p:cNvSpPr>
              <p:nvPr/>
            </p:nvSpPr>
            <p:spPr bwMode="auto">
              <a:xfrm>
                <a:off x="-3" y="62"/>
                <a:ext cx="5766" cy="41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3" name="Rectangle 6"/>
              <p:cNvSpPr>
                <a:spLocks noChangeArrowheads="1"/>
              </p:cNvSpPr>
              <p:nvPr/>
            </p:nvSpPr>
            <p:spPr bwMode="auto">
              <a:xfrm>
                <a:off x="0" y="68"/>
                <a:ext cx="5757" cy="4187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4" name="Rectangle 7"/>
              <p:cNvSpPr>
                <a:spLocks noChangeArrowheads="1"/>
              </p:cNvSpPr>
              <p:nvPr/>
            </p:nvSpPr>
            <p:spPr bwMode="auto">
              <a:xfrm>
                <a:off x="562" y="477"/>
                <a:ext cx="5083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5" name="Line 8"/>
              <p:cNvSpPr>
                <a:spLocks noChangeShapeType="1"/>
              </p:cNvSpPr>
              <p:nvPr/>
            </p:nvSpPr>
            <p:spPr bwMode="auto">
              <a:xfrm>
                <a:off x="548" y="3571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6" name="Line 9"/>
              <p:cNvSpPr>
                <a:spLocks noChangeShapeType="1"/>
              </p:cNvSpPr>
              <p:nvPr/>
            </p:nvSpPr>
            <p:spPr bwMode="auto">
              <a:xfrm>
                <a:off x="548" y="2967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7" name="Line 10"/>
              <p:cNvSpPr>
                <a:spLocks noChangeShapeType="1"/>
              </p:cNvSpPr>
              <p:nvPr/>
            </p:nvSpPr>
            <p:spPr bwMode="auto">
              <a:xfrm>
                <a:off x="548" y="2359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8" name="Line 11"/>
              <p:cNvSpPr>
                <a:spLocks noChangeShapeType="1"/>
              </p:cNvSpPr>
              <p:nvPr/>
            </p:nvSpPr>
            <p:spPr bwMode="auto">
              <a:xfrm>
                <a:off x="548" y="1751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9" name="Line 12"/>
              <p:cNvSpPr>
                <a:spLocks noChangeShapeType="1"/>
              </p:cNvSpPr>
              <p:nvPr/>
            </p:nvSpPr>
            <p:spPr bwMode="auto">
              <a:xfrm>
                <a:off x="548" y="1147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0" name="Line 13"/>
              <p:cNvSpPr>
                <a:spLocks noChangeShapeType="1"/>
              </p:cNvSpPr>
              <p:nvPr/>
            </p:nvSpPr>
            <p:spPr bwMode="auto">
              <a:xfrm>
                <a:off x="548" y="540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1" name="Oval 14"/>
              <p:cNvSpPr>
                <a:spLocks noChangeArrowheads="1"/>
              </p:cNvSpPr>
              <p:nvPr/>
            </p:nvSpPr>
            <p:spPr bwMode="auto">
              <a:xfrm>
                <a:off x="723" y="20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2" name="Oval 15"/>
              <p:cNvSpPr>
                <a:spLocks noChangeArrowheads="1"/>
              </p:cNvSpPr>
              <p:nvPr/>
            </p:nvSpPr>
            <p:spPr bwMode="auto">
              <a:xfrm>
                <a:off x="733" y="17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3" name="Oval 16"/>
              <p:cNvSpPr>
                <a:spLocks noChangeArrowheads="1"/>
              </p:cNvSpPr>
              <p:nvPr/>
            </p:nvSpPr>
            <p:spPr bwMode="auto">
              <a:xfrm>
                <a:off x="740" y="23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4" name="Oval 17"/>
              <p:cNvSpPr>
                <a:spLocks noChangeArrowheads="1"/>
              </p:cNvSpPr>
              <p:nvPr/>
            </p:nvSpPr>
            <p:spPr bwMode="auto">
              <a:xfrm>
                <a:off x="744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5" name="Oval 18"/>
              <p:cNvSpPr>
                <a:spLocks noChangeArrowheads="1"/>
              </p:cNvSpPr>
              <p:nvPr/>
            </p:nvSpPr>
            <p:spPr bwMode="auto">
              <a:xfrm>
                <a:off x="747" y="16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6" name="Oval 19"/>
              <p:cNvSpPr>
                <a:spLocks noChangeArrowheads="1"/>
              </p:cNvSpPr>
              <p:nvPr/>
            </p:nvSpPr>
            <p:spPr bwMode="auto">
              <a:xfrm>
                <a:off x="751" y="17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7" name="Oval 20"/>
              <p:cNvSpPr>
                <a:spLocks noChangeArrowheads="1"/>
              </p:cNvSpPr>
              <p:nvPr/>
            </p:nvSpPr>
            <p:spPr bwMode="auto">
              <a:xfrm>
                <a:off x="765" y="2370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8" name="Oval 21"/>
              <p:cNvSpPr>
                <a:spLocks noChangeArrowheads="1"/>
              </p:cNvSpPr>
              <p:nvPr/>
            </p:nvSpPr>
            <p:spPr bwMode="auto">
              <a:xfrm>
                <a:off x="768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49" name="Oval 22"/>
              <p:cNvSpPr>
                <a:spLocks noChangeArrowheads="1"/>
              </p:cNvSpPr>
              <p:nvPr/>
            </p:nvSpPr>
            <p:spPr bwMode="auto">
              <a:xfrm>
                <a:off x="771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0" name="Oval 23"/>
              <p:cNvSpPr>
                <a:spLocks noChangeArrowheads="1"/>
              </p:cNvSpPr>
              <p:nvPr/>
            </p:nvSpPr>
            <p:spPr bwMode="auto">
              <a:xfrm>
                <a:off x="771" y="24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1" name="Oval 24"/>
              <p:cNvSpPr>
                <a:spLocks noChangeArrowheads="1"/>
              </p:cNvSpPr>
              <p:nvPr/>
            </p:nvSpPr>
            <p:spPr bwMode="auto">
              <a:xfrm>
                <a:off x="771" y="17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2" name="Oval 25"/>
              <p:cNvSpPr>
                <a:spLocks noChangeArrowheads="1"/>
              </p:cNvSpPr>
              <p:nvPr/>
            </p:nvSpPr>
            <p:spPr bwMode="auto">
              <a:xfrm>
                <a:off x="775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3" name="Oval 26"/>
              <p:cNvSpPr>
                <a:spLocks noChangeArrowheads="1"/>
              </p:cNvSpPr>
              <p:nvPr/>
            </p:nvSpPr>
            <p:spPr bwMode="auto">
              <a:xfrm>
                <a:off x="775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4" name="Oval 27"/>
              <p:cNvSpPr>
                <a:spLocks noChangeArrowheads="1"/>
              </p:cNvSpPr>
              <p:nvPr/>
            </p:nvSpPr>
            <p:spPr bwMode="auto">
              <a:xfrm>
                <a:off x="782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5" name="Oval 28"/>
              <p:cNvSpPr>
                <a:spLocks noChangeArrowheads="1"/>
              </p:cNvSpPr>
              <p:nvPr/>
            </p:nvSpPr>
            <p:spPr bwMode="auto">
              <a:xfrm>
                <a:off x="782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6" name="Oval 29"/>
              <p:cNvSpPr>
                <a:spLocks noChangeArrowheads="1"/>
              </p:cNvSpPr>
              <p:nvPr/>
            </p:nvSpPr>
            <p:spPr bwMode="auto">
              <a:xfrm>
                <a:off x="782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7" name="Oval 30"/>
              <p:cNvSpPr>
                <a:spLocks noChangeArrowheads="1"/>
              </p:cNvSpPr>
              <p:nvPr/>
            </p:nvSpPr>
            <p:spPr bwMode="auto">
              <a:xfrm>
                <a:off x="782" y="20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8" name="Oval 31"/>
              <p:cNvSpPr>
                <a:spLocks noChangeArrowheads="1"/>
              </p:cNvSpPr>
              <p:nvPr/>
            </p:nvSpPr>
            <p:spPr bwMode="auto">
              <a:xfrm>
                <a:off x="782" y="22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59" name="Oval 32"/>
              <p:cNvSpPr>
                <a:spLocks noChangeArrowheads="1"/>
              </p:cNvSpPr>
              <p:nvPr/>
            </p:nvSpPr>
            <p:spPr bwMode="auto">
              <a:xfrm>
                <a:off x="785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0" name="Oval 33"/>
              <p:cNvSpPr>
                <a:spLocks noChangeArrowheads="1"/>
              </p:cNvSpPr>
              <p:nvPr/>
            </p:nvSpPr>
            <p:spPr bwMode="auto">
              <a:xfrm>
                <a:off x="789" y="19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1" name="Oval 34"/>
              <p:cNvSpPr>
                <a:spLocks noChangeArrowheads="1"/>
              </p:cNvSpPr>
              <p:nvPr/>
            </p:nvSpPr>
            <p:spPr bwMode="auto">
              <a:xfrm>
                <a:off x="792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2" name="Oval 35"/>
              <p:cNvSpPr>
                <a:spLocks noChangeArrowheads="1"/>
              </p:cNvSpPr>
              <p:nvPr/>
            </p:nvSpPr>
            <p:spPr bwMode="auto">
              <a:xfrm>
                <a:off x="796" y="15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3" name="Oval 36"/>
              <p:cNvSpPr>
                <a:spLocks noChangeArrowheads="1"/>
              </p:cNvSpPr>
              <p:nvPr/>
            </p:nvSpPr>
            <p:spPr bwMode="auto">
              <a:xfrm>
                <a:off x="796" y="21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4" name="Oval 37"/>
              <p:cNvSpPr>
                <a:spLocks noChangeArrowheads="1"/>
              </p:cNvSpPr>
              <p:nvPr/>
            </p:nvSpPr>
            <p:spPr bwMode="auto">
              <a:xfrm>
                <a:off x="799" y="22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5" name="Oval 38"/>
              <p:cNvSpPr>
                <a:spLocks noChangeArrowheads="1"/>
              </p:cNvSpPr>
              <p:nvPr/>
            </p:nvSpPr>
            <p:spPr bwMode="auto">
              <a:xfrm>
                <a:off x="799" y="20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6" name="Oval 39"/>
              <p:cNvSpPr>
                <a:spLocks noChangeArrowheads="1"/>
              </p:cNvSpPr>
              <p:nvPr/>
            </p:nvSpPr>
            <p:spPr bwMode="auto">
              <a:xfrm>
                <a:off x="799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7" name="Oval 40"/>
              <p:cNvSpPr>
                <a:spLocks noChangeArrowheads="1"/>
              </p:cNvSpPr>
              <p:nvPr/>
            </p:nvSpPr>
            <p:spPr bwMode="auto">
              <a:xfrm>
                <a:off x="799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8" name="Oval 41"/>
              <p:cNvSpPr>
                <a:spLocks noChangeArrowheads="1"/>
              </p:cNvSpPr>
              <p:nvPr/>
            </p:nvSpPr>
            <p:spPr bwMode="auto">
              <a:xfrm>
                <a:off x="803" y="21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69" name="Oval 42"/>
              <p:cNvSpPr>
                <a:spLocks noChangeArrowheads="1"/>
              </p:cNvSpPr>
              <p:nvPr/>
            </p:nvSpPr>
            <p:spPr bwMode="auto">
              <a:xfrm>
                <a:off x="803" y="24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0" name="Oval 43"/>
              <p:cNvSpPr>
                <a:spLocks noChangeArrowheads="1"/>
              </p:cNvSpPr>
              <p:nvPr/>
            </p:nvSpPr>
            <p:spPr bwMode="auto">
              <a:xfrm>
                <a:off x="803" y="21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1" name="Oval 44"/>
              <p:cNvSpPr>
                <a:spLocks noChangeArrowheads="1"/>
              </p:cNvSpPr>
              <p:nvPr/>
            </p:nvSpPr>
            <p:spPr bwMode="auto">
              <a:xfrm>
                <a:off x="803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2" name="Oval 45"/>
              <p:cNvSpPr>
                <a:spLocks noChangeArrowheads="1"/>
              </p:cNvSpPr>
              <p:nvPr/>
            </p:nvSpPr>
            <p:spPr bwMode="auto">
              <a:xfrm>
                <a:off x="806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3" name="Oval 46"/>
              <p:cNvSpPr>
                <a:spLocks noChangeArrowheads="1"/>
              </p:cNvSpPr>
              <p:nvPr/>
            </p:nvSpPr>
            <p:spPr bwMode="auto">
              <a:xfrm>
                <a:off x="806" y="21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4" name="Oval 47"/>
              <p:cNvSpPr>
                <a:spLocks noChangeArrowheads="1"/>
              </p:cNvSpPr>
              <p:nvPr/>
            </p:nvSpPr>
            <p:spPr bwMode="auto">
              <a:xfrm>
                <a:off x="806" y="18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5" name="Oval 48"/>
              <p:cNvSpPr>
                <a:spLocks noChangeArrowheads="1"/>
              </p:cNvSpPr>
              <p:nvPr/>
            </p:nvSpPr>
            <p:spPr bwMode="auto">
              <a:xfrm>
                <a:off x="810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6" name="Oval 49"/>
              <p:cNvSpPr>
                <a:spLocks noChangeArrowheads="1"/>
              </p:cNvSpPr>
              <p:nvPr/>
            </p:nvSpPr>
            <p:spPr bwMode="auto">
              <a:xfrm>
                <a:off x="810" y="215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7" name="Oval 50"/>
              <p:cNvSpPr>
                <a:spLocks noChangeArrowheads="1"/>
              </p:cNvSpPr>
              <p:nvPr/>
            </p:nvSpPr>
            <p:spPr bwMode="auto">
              <a:xfrm>
                <a:off x="810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8" name="Oval 51"/>
              <p:cNvSpPr>
                <a:spLocks noChangeArrowheads="1"/>
              </p:cNvSpPr>
              <p:nvPr/>
            </p:nvSpPr>
            <p:spPr bwMode="auto">
              <a:xfrm>
                <a:off x="813" y="18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79" name="Oval 52"/>
              <p:cNvSpPr>
                <a:spLocks noChangeArrowheads="1"/>
              </p:cNvSpPr>
              <p:nvPr/>
            </p:nvSpPr>
            <p:spPr bwMode="auto">
              <a:xfrm>
                <a:off x="813" y="23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0" name="Oval 53"/>
              <p:cNvSpPr>
                <a:spLocks noChangeArrowheads="1"/>
              </p:cNvSpPr>
              <p:nvPr/>
            </p:nvSpPr>
            <p:spPr bwMode="auto">
              <a:xfrm>
                <a:off x="813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1" name="Oval 54"/>
              <p:cNvSpPr>
                <a:spLocks noChangeArrowheads="1"/>
              </p:cNvSpPr>
              <p:nvPr/>
            </p:nvSpPr>
            <p:spPr bwMode="auto">
              <a:xfrm>
                <a:off x="817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2" name="Oval 55"/>
              <p:cNvSpPr>
                <a:spLocks noChangeArrowheads="1"/>
              </p:cNvSpPr>
              <p:nvPr/>
            </p:nvSpPr>
            <p:spPr bwMode="auto">
              <a:xfrm>
                <a:off x="817" y="18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3" name="Oval 56"/>
              <p:cNvSpPr>
                <a:spLocks noChangeArrowheads="1"/>
              </p:cNvSpPr>
              <p:nvPr/>
            </p:nvSpPr>
            <p:spPr bwMode="auto">
              <a:xfrm>
                <a:off x="81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4" name="Oval 57"/>
              <p:cNvSpPr>
                <a:spLocks noChangeArrowheads="1"/>
              </p:cNvSpPr>
              <p:nvPr/>
            </p:nvSpPr>
            <p:spPr bwMode="auto">
              <a:xfrm>
                <a:off x="820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5" name="Oval 58"/>
              <p:cNvSpPr>
                <a:spLocks noChangeArrowheads="1"/>
              </p:cNvSpPr>
              <p:nvPr/>
            </p:nvSpPr>
            <p:spPr bwMode="auto">
              <a:xfrm>
                <a:off x="820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6" name="Oval 59"/>
              <p:cNvSpPr>
                <a:spLocks noChangeArrowheads="1"/>
              </p:cNvSpPr>
              <p:nvPr/>
            </p:nvSpPr>
            <p:spPr bwMode="auto">
              <a:xfrm>
                <a:off x="824" y="24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7" name="Oval 60"/>
              <p:cNvSpPr>
                <a:spLocks noChangeArrowheads="1"/>
              </p:cNvSpPr>
              <p:nvPr/>
            </p:nvSpPr>
            <p:spPr bwMode="auto">
              <a:xfrm>
                <a:off x="827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8" name="Oval 61"/>
              <p:cNvSpPr>
                <a:spLocks noChangeArrowheads="1"/>
              </p:cNvSpPr>
              <p:nvPr/>
            </p:nvSpPr>
            <p:spPr bwMode="auto">
              <a:xfrm>
                <a:off x="827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89" name="Oval 62"/>
              <p:cNvSpPr>
                <a:spLocks noChangeArrowheads="1"/>
              </p:cNvSpPr>
              <p:nvPr/>
            </p:nvSpPr>
            <p:spPr bwMode="auto">
              <a:xfrm>
                <a:off x="83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0" name="Oval 63"/>
              <p:cNvSpPr>
                <a:spLocks noChangeArrowheads="1"/>
              </p:cNvSpPr>
              <p:nvPr/>
            </p:nvSpPr>
            <p:spPr bwMode="auto">
              <a:xfrm>
                <a:off x="831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1" name="Oval 64"/>
              <p:cNvSpPr>
                <a:spLocks noChangeArrowheads="1"/>
              </p:cNvSpPr>
              <p:nvPr/>
            </p:nvSpPr>
            <p:spPr bwMode="auto">
              <a:xfrm>
                <a:off x="831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2" name="Oval 65"/>
              <p:cNvSpPr>
                <a:spLocks noChangeArrowheads="1"/>
              </p:cNvSpPr>
              <p:nvPr/>
            </p:nvSpPr>
            <p:spPr bwMode="auto">
              <a:xfrm>
                <a:off x="831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3" name="Oval 66"/>
              <p:cNvSpPr>
                <a:spLocks noChangeArrowheads="1"/>
              </p:cNvSpPr>
              <p:nvPr/>
            </p:nvSpPr>
            <p:spPr bwMode="auto">
              <a:xfrm>
                <a:off x="834" y="17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4" name="Oval 67"/>
              <p:cNvSpPr>
                <a:spLocks noChangeArrowheads="1"/>
              </p:cNvSpPr>
              <p:nvPr/>
            </p:nvSpPr>
            <p:spPr bwMode="auto">
              <a:xfrm>
                <a:off x="834" y="21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5" name="Oval 68"/>
              <p:cNvSpPr>
                <a:spLocks noChangeArrowheads="1"/>
              </p:cNvSpPr>
              <p:nvPr/>
            </p:nvSpPr>
            <p:spPr bwMode="auto">
              <a:xfrm>
                <a:off x="834" y="16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6" name="Oval 69"/>
              <p:cNvSpPr>
                <a:spLocks noChangeArrowheads="1"/>
              </p:cNvSpPr>
              <p:nvPr/>
            </p:nvSpPr>
            <p:spPr bwMode="auto">
              <a:xfrm>
                <a:off x="834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7" name="Oval 70"/>
              <p:cNvSpPr>
                <a:spLocks noChangeArrowheads="1"/>
              </p:cNvSpPr>
              <p:nvPr/>
            </p:nvSpPr>
            <p:spPr bwMode="auto">
              <a:xfrm>
                <a:off x="838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8" name="Oval 71"/>
              <p:cNvSpPr>
                <a:spLocks noChangeArrowheads="1"/>
              </p:cNvSpPr>
              <p:nvPr/>
            </p:nvSpPr>
            <p:spPr bwMode="auto">
              <a:xfrm>
                <a:off x="841" y="19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99" name="Oval 72"/>
              <p:cNvSpPr>
                <a:spLocks noChangeArrowheads="1"/>
              </p:cNvSpPr>
              <p:nvPr/>
            </p:nvSpPr>
            <p:spPr bwMode="auto">
              <a:xfrm>
                <a:off x="841" y="12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0" name="Oval 73"/>
              <p:cNvSpPr>
                <a:spLocks noChangeArrowheads="1"/>
              </p:cNvSpPr>
              <p:nvPr/>
            </p:nvSpPr>
            <p:spPr bwMode="auto">
              <a:xfrm>
                <a:off x="841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1" name="Oval 74"/>
              <p:cNvSpPr>
                <a:spLocks noChangeArrowheads="1"/>
              </p:cNvSpPr>
              <p:nvPr/>
            </p:nvSpPr>
            <p:spPr bwMode="auto">
              <a:xfrm>
                <a:off x="845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2" name="Oval 75"/>
              <p:cNvSpPr>
                <a:spLocks noChangeArrowheads="1"/>
              </p:cNvSpPr>
              <p:nvPr/>
            </p:nvSpPr>
            <p:spPr bwMode="auto">
              <a:xfrm>
                <a:off x="845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3" name="Oval 76"/>
              <p:cNvSpPr>
                <a:spLocks noChangeArrowheads="1"/>
              </p:cNvSpPr>
              <p:nvPr/>
            </p:nvSpPr>
            <p:spPr bwMode="auto">
              <a:xfrm>
                <a:off x="845" y="23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4" name="Oval 77"/>
              <p:cNvSpPr>
                <a:spLocks noChangeArrowheads="1"/>
              </p:cNvSpPr>
              <p:nvPr/>
            </p:nvSpPr>
            <p:spPr bwMode="auto">
              <a:xfrm>
                <a:off x="845" y="18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5" name="Oval 78"/>
              <p:cNvSpPr>
                <a:spLocks noChangeArrowheads="1"/>
              </p:cNvSpPr>
              <p:nvPr/>
            </p:nvSpPr>
            <p:spPr bwMode="auto">
              <a:xfrm>
                <a:off x="848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6" name="Oval 79"/>
              <p:cNvSpPr>
                <a:spLocks noChangeArrowheads="1"/>
              </p:cNvSpPr>
              <p:nvPr/>
            </p:nvSpPr>
            <p:spPr bwMode="auto">
              <a:xfrm>
                <a:off x="852" y="23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7" name="Oval 80"/>
              <p:cNvSpPr>
                <a:spLocks noChangeArrowheads="1"/>
              </p:cNvSpPr>
              <p:nvPr/>
            </p:nvSpPr>
            <p:spPr bwMode="auto">
              <a:xfrm>
                <a:off x="852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8" name="Oval 81"/>
              <p:cNvSpPr>
                <a:spLocks noChangeArrowheads="1"/>
              </p:cNvSpPr>
              <p:nvPr/>
            </p:nvSpPr>
            <p:spPr bwMode="auto">
              <a:xfrm>
                <a:off x="852" y="24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09" name="Oval 82"/>
              <p:cNvSpPr>
                <a:spLocks noChangeArrowheads="1"/>
              </p:cNvSpPr>
              <p:nvPr/>
            </p:nvSpPr>
            <p:spPr bwMode="auto">
              <a:xfrm>
                <a:off x="852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0" name="Oval 83"/>
              <p:cNvSpPr>
                <a:spLocks noChangeArrowheads="1"/>
              </p:cNvSpPr>
              <p:nvPr/>
            </p:nvSpPr>
            <p:spPr bwMode="auto">
              <a:xfrm>
                <a:off x="852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1" name="Oval 84"/>
              <p:cNvSpPr>
                <a:spLocks noChangeArrowheads="1"/>
              </p:cNvSpPr>
              <p:nvPr/>
            </p:nvSpPr>
            <p:spPr bwMode="auto">
              <a:xfrm>
                <a:off x="855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2" name="Oval 85"/>
              <p:cNvSpPr>
                <a:spLocks noChangeArrowheads="1"/>
              </p:cNvSpPr>
              <p:nvPr/>
            </p:nvSpPr>
            <p:spPr bwMode="auto">
              <a:xfrm>
                <a:off x="855" y="23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3" name="Oval 86"/>
              <p:cNvSpPr>
                <a:spLocks noChangeArrowheads="1"/>
              </p:cNvSpPr>
              <p:nvPr/>
            </p:nvSpPr>
            <p:spPr bwMode="auto">
              <a:xfrm>
                <a:off x="855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4" name="Oval 87"/>
              <p:cNvSpPr>
                <a:spLocks noChangeArrowheads="1"/>
              </p:cNvSpPr>
              <p:nvPr/>
            </p:nvSpPr>
            <p:spPr bwMode="auto">
              <a:xfrm>
                <a:off x="855" y="20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5" name="Oval 88"/>
              <p:cNvSpPr>
                <a:spLocks noChangeArrowheads="1"/>
              </p:cNvSpPr>
              <p:nvPr/>
            </p:nvSpPr>
            <p:spPr bwMode="auto">
              <a:xfrm>
                <a:off x="859" y="17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6" name="Oval 89"/>
              <p:cNvSpPr>
                <a:spLocks noChangeArrowheads="1"/>
              </p:cNvSpPr>
              <p:nvPr/>
            </p:nvSpPr>
            <p:spPr bwMode="auto">
              <a:xfrm>
                <a:off x="859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7" name="Oval 90"/>
              <p:cNvSpPr>
                <a:spLocks noChangeArrowheads="1"/>
              </p:cNvSpPr>
              <p:nvPr/>
            </p:nvSpPr>
            <p:spPr bwMode="auto">
              <a:xfrm>
                <a:off x="859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8" name="Oval 91"/>
              <p:cNvSpPr>
                <a:spLocks noChangeArrowheads="1"/>
              </p:cNvSpPr>
              <p:nvPr/>
            </p:nvSpPr>
            <p:spPr bwMode="auto">
              <a:xfrm>
                <a:off x="859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19" name="Oval 92"/>
              <p:cNvSpPr>
                <a:spLocks noChangeArrowheads="1"/>
              </p:cNvSpPr>
              <p:nvPr/>
            </p:nvSpPr>
            <p:spPr bwMode="auto">
              <a:xfrm>
                <a:off x="862" y="19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0" name="Oval 93"/>
              <p:cNvSpPr>
                <a:spLocks noChangeArrowheads="1"/>
              </p:cNvSpPr>
              <p:nvPr/>
            </p:nvSpPr>
            <p:spPr bwMode="auto">
              <a:xfrm>
                <a:off x="862" y="11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1" name="Oval 94"/>
              <p:cNvSpPr>
                <a:spLocks noChangeArrowheads="1"/>
              </p:cNvSpPr>
              <p:nvPr/>
            </p:nvSpPr>
            <p:spPr bwMode="auto">
              <a:xfrm>
                <a:off x="862" y="21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2" name="Oval 95"/>
              <p:cNvSpPr>
                <a:spLocks noChangeArrowheads="1"/>
              </p:cNvSpPr>
              <p:nvPr/>
            </p:nvSpPr>
            <p:spPr bwMode="auto">
              <a:xfrm>
                <a:off x="862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3" name="Oval 96"/>
              <p:cNvSpPr>
                <a:spLocks noChangeArrowheads="1"/>
              </p:cNvSpPr>
              <p:nvPr/>
            </p:nvSpPr>
            <p:spPr bwMode="auto">
              <a:xfrm>
                <a:off x="862" y="18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4" name="Oval 97"/>
              <p:cNvSpPr>
                <a:spLocks noChangeArrowheads="1"/>
              </p:cNvSpPr>
              <p:nvPr/>
            </p:nvSpPr>
            <p:spPr bwMode="auto">
              <a:xfrm>
                <a:off x="866" y="28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5" name="Oval 98"/>
              <p:cNvSpPr>
                <a:spLocks noChangeArrowheads="1"/>
              </p:cNvSpPr>
              <p:nvPr/>
            </p:nvSpPr>
            <p:spPr bwMode="auto">
              <a:xfrm>
                <a:off x="866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6" name="Oval 99"/>
              <p:cNvSpPr>
                <a:spLocks noChangeArrowheads="1"/>
              </p:cNvSpPr>
              <p:nvPr/>
            </p:nvSpPr>
            <p:spPr bwMode="auto">
              <a:xfrm>
                <a:off x="866" y="27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7" name="Oval 100"/>
              <p:cNvSpPr>
                <a:spLocks noChangeArrowheads="1"/>
              </p:cNvSpPr>
              <p:nvPr/>
            </p:nvSpPr>
            <p:spPr bwMode="auto">
              <a:xfrm>
                <a:off x="866" y="23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8" name="Oval 101"/>
              <p:cNvSpPr>
                <a:spLocks noChangeArrowheads="1"/>
              </p:cNvSpPr>
              <p:nvPr/>
            </p:nvSpPr>
            <p:spPr bwMode="auto">
              <a:xfrm>
                <a:off x="866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29" name="Oval 102"/>
              <p:cNvSpPr>
                <a:spLocks noChangeArrowheads="1"/>
              </p:cNvSpPr>
              <p:nvPr/>
            </p:nvSpPr>
            <p:spPr bwMode="auto">
              <a:xfrm>
                <a:off x="869" y="23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0" name="Oval 103"/>
              <p:cNvSpPr>
                <a:spLocks noChangeArrowheads="1"/>
              </p:cNvSpPr>
              <p:nvPr/>
            </p:nvSpPr>
            <p:spPr bwMode="auto">
              <a:xfrm>
                <a:off x="869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1" name="Oval 104"/>
              <p:cNvSpPr>
                <a:spLocks noChangeArrowheads="1"/>
              </p:cNvSpPr>
              <p:nvPr/>
            </p:nvSpPr>
            <p:spPr bwMode="auto">
              <a:xfrm>
                <a:off x="869" y="24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2" name="Oval 105"/>
              <p:cNvSpPr>
                <a:spLocks noChangeArrowheads="1"/>
              </p:cNvSpPr>
              <p:nvPr/>
            </p:nvSpPr>
            <p:spPr bwMode="auto">
              <a:xfrm>
                <a:off x="869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3" name="Oval 106"/>
              <p:cNvSpPr>
                <a:spLocks noChangeArrowheads="1"/>
              </p:cNvSpPr>
              <p:nvPr/>
            </p:nvSpPr>
            <p:spPr bwMode="auto">
              <a:xfrm>
                <a:off x="869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4" name="Oval 107"/>
              <p:cNvSpPr>
                <a:spLocks noChangeArrowheads="1"/>
              </p:cNvSpPr>
              <p:nvPr/>
            </p:nvSpPr>
            <p:spPr bwMode="auto">
              <a:xfrm>
                <a:off x="869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5" name="Oval 108"/>
              <p:cNvSpPr>
                <a:spLocks noChangeArrowheads="1"/>
              </p:cNvSpPr>
              <p:nvPr/>
            </p:nvSpPr>
            <p:spPr bwMode="auto">
              <a:xfrm>
                <a:off x="873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6" name="Oval 109"/>
              <p:cNvSpPr>
                <a:spLocks noChangeArrowheads="1"/>
              </p:cNvSpPr>
              <p:nvPr/>
            </p:nvSpPr>
            <p:spPr bwMode="auto">
              <a:xfrm>
                <a:off x="873" y="19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7" name="Oval 110"/>
              <p:cNvSpPr>
                <a:spLocks noChangeArrowheads="1"/>
              </p:cNvSpPr>
              <p:nvPr/>
            </p:nvSpPr>
            <p:spPr bwMode="auto">
              <a:xfrm>
                <a:off x="876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8" name="Oval 111"/>
              <p:cNvSpPr>
                <a:spLocks noChangeArrowheads="1"/>
              </p:cNvSpPr>
              <p:nvPr/>
            </p:nvSpPr>
            <p:spPr bwMode="auto">
              <a:xfrm>
                <a:off x="876" y="20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39" name="Oval 112"/>
              <p:cNvSpPr>
                <a:spLocks noChangeArrowheads="1"/>
              </p:cNvSpPr>
              <p:nvPr/>
            </p:nvSpPr>
            <p:spPr bwMode="auto">
              <a:xfrm>
                <a:off x="876" y="19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0" name="Oval 113"/>
              <p:cNvSpPr>
                <a:spLocks noChangeArrowheads="1"/>
              </p:cNvSpPr>
              <p:nvPr/>
            </p:nvSpPr>
            <p:spPr bwMode="auto">
              <a:xfrm>
                <a:off x="876" y="24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1" name="Oval 114"/>
              <p:cNvSpPr>
                <a:spLocks noChangeArrowheads="1"/>
              </p:cNvSpPr>
              <p:nvPr/>
            </p:nvSpPr>
            <p:spPr bwMode="auto">
              <a:xfrm>
                <a:off x="876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2" name="Oval 115"/>
              <p:cNvSpPr>
                <a:spLocks noChangeArrowheads="1"/>
              </p:cNvSpPr>
              <p:nvPr/>
            </p:nvSpPr>
            <p:spPr bwMode="auto">
              <a:xfrm>
                <a:off x="876" y="19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3" name="Oval 116"/>
              <p:cNvSpPr>
                <a:spLocks noChangeArrowheads="1"/>
              </p:cNvSpPr>
              <p:nvPr/>
            </p:nvSpPr>
            <p:spPr bwMode="auto">
              <a:xfrm>
                <a:off x="880" y="18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4" name="Oval 117"/>
              <p:cNvSpPr>
                <a:spLocks noChangeArrowheads="1"/>
              </p:cNvSpPr>
              <p:nvPr/>
            </p:nvSpPr>
            <p:spPr bwMode="auto">
              <a:xfrm>
                <a:off x="880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5" name="Oval 118"/>
              <p:cNvSpPr>
                <a:spLocks noChangeArrowheads="1"/>
              </p:cNvSpPr>
              <p:nvPr/>
            </p:nvSpPr>
            <p:spPr bwMode="auto">
              <a:xfrm>
                <a:off x="880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6" name="Oval 119"/>
              <p:cNvSpPr>
                <a:spLocks noChangeArrowheads="1"/>
              </p:cNvSpPr>
              <p:nvPr/>
            </p:nvSpPr>
            <p:spPr bwMode="auto">
              <a:xfrm>
                <a:off x="880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7" name="Oval 120"/>
              <p:cNvSpPr>
                <a:spLocks noChangeArrowheads="1"/>
              </p:cNvSpPr>
              <p:nvPr/>
            </p:nvSpPr>
            <p:spPr bwMode="auto">
              <a:xfrm>
                <a:off x="880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8" name="Oval 121"/>
              <p:cNvSpPr>
                <a:spLocks noChangeArrowheads="1"/>
              </p:cNvSpPr>
              <p:nvPr/>
            </p:nvSpPr>
            <p:spPr bwMode="auto">
              <a:xfrm>
                <a:off x="88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49" name="Oval 122"/>
              <p:cNvSpPr>
                <a:spLocks noChangeArrowheads="1"/>
              </p:cNvSpPr>
              <p:nvPr/>
            </p:nvSpPr>
            <p:spPr bwMode="auto">
              <a:xfrm>
                <a:off x="883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0" name="Oval 123"/>
              <p:cNvSpPr>
                <a:spLocks noChangeArrowheads="1"/>
              </p:cNvSpPr>
              <p:nvPr/>
            </p:nvSpPr>
            <p:spPr bwMode="auto">
              <a:xfrm>
                <a:off x="883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1" name="Oval 124"/>
              <p:cNvSpPr>
                <a:spLocks noChangeArrowheads="1"/>
              </p:cNvSpPr>
              <p:nvPr/>
            </p:nvSpPr>
            <p:spPr bwMode="auto">
              <a:xfrm>
                <a:off x="883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2" name="Oval 125"/>
              <p:cNvSpPr>
                <a:spLocks noChangeArrowheads="1"/>
              </p:cNvSpPr>
              <p:nvPr/>
            </p:nvSpPr>
            <p:spPr bwMode="auto">
              <a:xfrm>
                <a:off x="883" y="29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3" name="Oval 126"/>
              <p:cNvSpPr>
                <a:spLocks noChangeArrowheads="1"/>
              </p:cNvSpPr>
              <p:nvPr/>
            </p:nvSpPr>
            <p:spPr bwMode="auto">
              <a:xfrm>
                <a:off x="883" y="20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4" name="Oval 127"/>
              <p:cNvSpPr>
                <a:spLocks noChangeArrowheads="1"/>
              </p:cNvSpPr>
              <p:nvPr/>
            </p:nvSpPr>
            <p:spPr bwMode="auto">
              <a:xfrm>
                <a:off x="883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5" name="Oval 128"/>
              <p:cNvSpPr>
                <a:spLocks noChangeArrowheads="1"/>
              </p:cNvSpPr>
              <p:nvPr/>
            </p:nvSpPr>
            <p:spPr bwMode="auto">
              <a:xfrm>
                <a:off x="887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6" name="Oval 129"/>
              <p:cNvSpPr>
                <a:spLocks noChangeArrowheads="1"/>
              </p:cNvSpPr>
              <p:nvPr/>
            </p:nvSpPr>
            <p:spPr bwMode="auto">
              <a:xfrm>
                <a:off x="887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7" name="Oval 130"/>
              <p:cNvSpPr>
                <a:spLocks noChangeArrowheads="1"/>
              </p:cNvSpPr>
              <p:nvPr/>
            </p:nvSpPr>
            <p:spPr bwMode="auto">
              <a:xfrm>
                <a:off x="887" y="25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8" name="Oval 131"/>
              <p:cNvSpPr>
                <a:spLocks noChangeArrowheads="1"/>
              </p:cNvSpPr>
              <p:nvPr/>
            </p:nvSpPr>
            <p:spPr bwMode="auto">
              <a:xfrm>
                <a:off x="887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59" name="Oval 132"/>
              <p:cNvSpPr>
                <a:spLocks noChangeArrowheads="1"/>
              </p:cNvSpPr>
              <p:nvPr/>
            </p:nvSpPr>
            <p:spPr bwMode="auto">
              <a:xfrm>
                <a:off x="887" y="21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0" name="Oval 133"/>
              <p:cNvSpPr>
                <a:spLocks noChangeArrowheads="1"/>
              </p:cNvSpPr>
              <p:nvPr/>
            </p:nvSpPr>
            <p:spPr bwMode="auto">
              <a:xfrm>
                <a:off x="890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1" name="Oval 134"/>
              <p:cNvSpPr>
                <a:spLocks noChangeArrowheads="1"/>
              </p:cNvSpPr>
              <p:nvPr/>
            </p:nvSpPr>
            <p:spPr bwMode="auto">
              <a:xfrm>
                <a:off x="890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2" name="Oval 135"/>
              <p:cNvSpPr>
                <a:spLocks noChangeArrowheads="1"/>
              </p:cNvSpPr>
              <p:nvPr/>
            </p:nvSpPr>
            <p:spPr bwMode="auto">
              <a:xfrm>
                <a:off x="890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3" name="Oval 136"/>
              <p:cNvSpPr>
                <a:spLocks noChangeArrowheads="1"/>
              </p:cNvSpPr>
              <p:nvPr/>
            </p:nvSpPr>
            <p:spPr bwMode="auto">
              <a:xfrm>
                <a:off x="890" y="24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4" name="Oval 137"/>
              <p:cNvSpPr>
                <a:spLocks noChangeArrowheads="1"/>
              </p:cNvSpPr>
              <p:nvPr/>
            </p:nvSpPr>
            <p:spPr bwMode="auto">
              <a:xfrm>
                <a:off x="890" y="20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5" name="Oval 138"/>
              <p:cNvSpPr>
                <a:spLocks noChangeArrowheads="1"/>
              </p:cNvSpPr>
              <p:nvPr/>
            </p:nvSpPr>
            <p:spPr bwMode="auto">
              <a:xfrm>
                <a:off x="890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6" name="Oval 139"/>
              <p:cNvSpPr>
                <a:spLocks noChangeArrowheads="1"/>
              </p:cNvSpPr>
              <p:nvPr/>
            </p:nvSpPr>
            <p:spPr bwMode="auto">
              <a:xfrm>
                <a:off x="890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7" name="Oval 140"/>
              <p:cNvSpPr>
                <a:spLocks noChangeArrowheads="1"/>
              </p:cNvSpPr>
              <p:nvPr/>
            </p:nvSpPr>
            <p:spPr bwMode="auto">
              <a:xfrm>
                <a:off x="890" y="17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8" name="Oval 141"/>
              <p:cNvSpPr>
                <a:spLocks noChangeArrowheads="1"/>
              </p:cNvSpPr>
              <p:nvPr/>
            </p:nvSpPr>
            <p:spPr bwMode="auto">
              <a:xfrm>
                <a:off x="890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69" name="Oval 142"/>
              <p:cNvSpPr>
                <a:spLocks noChangeArrowheads="1"/>
              </p:cNvSpPr>
              <p:nvPr/>
            </p:nvSpPr>
            <p:spPr bwMode="auto">
              <a:xfrm>
                <a:off x="894" y="20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0" name="Oval 143"/>
              <p:cNvSpPr>
                <a:spLocks noChangeArrowheads="1"/>
              </p:cNvSpPr>
              <p:nvPr/>
            </p:nvSpPr>
            <p:spPr bwMode="auto">
              <a:xfrm>
                <a:off x="894" y="22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1" name="Oval 144"/>
              <p:cNvSpPr>
                <a:spLocks noChangeArrowheads="1"/>
              </p:cNvSpPr>
              <p:nvPr/>
            </p:nvSpPr>
            <p:spPr bwMode="auto">
              <a:xfrm>
                <a:off x="894" y="24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2" name="Oval 145"/>
              <p:cNvSpPr>
                <a:spLocks noChangeArrowheads="1"/>
              </p:cNvSpPr>
              <p:nvPr/>
            </p:nvSpPr>
            <p:spPr bwMode="auto">
              <a:xfrm>
                <a:off x="894" y="25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3" name="Oval 146"/>
              <p:cNvSpPr>
                <a:spLocks noChangeArrowheads="1"/>
              </p:cNvSpPr>
              <p:nvPr/>
            </p:nvSpPr>
            <p:spPr bwMode="auto">
              <a:xfrm>
                <a:off x="894" y="15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4" name="Oval 147"/>
              <p:cNvSpPr>
                <a:spLocks noChangeArrowheads="1"/>
              </p:cNvSpPr>
              <p:nvPr/>
            </p:nvSpPr>
            <p:spPr bwMode="auto">
              <a:xfrm>
                <a:off x="894" y="18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5" name="Oval 148"/>
              <p:cNvSpPr>
                <a:spLocks noChangeArrowheads="1"/>
              </p:cNvSpPr>
              <p:nvPr/>
            </p:nvSpPr>
            <p:spPr bwMode="auto">
              <a:xfrm>
                <a:off x="897" y="26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6" name="Oval 149"/>
              <p:cNvSpPr>
                <a:spLocks noChangeArrowheads="1"/>
              </p:cNvSpPr>
              <p:nvPr/>
            </p:nvSpPr>
            <p:spPr bwMode="auto">
              <a:xfrm>
                <a:off x="897" y="17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7" name="Oval 150"/>
              <p:cNvSpPr>
                <a:spLocks noChangeArrowheads="1"/>
              </p:cNvSpPr>
              <p:nvPr/>
            </p:nvSpPr>
            <p:spPr bwMode="auto">
              <a:xfrm>
                <a:off x="897" y="7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8" name="Oval 151"/>
              <p:cNvSpPr>
                <a:spLocks noChangeArrowheads="1"/>
              </p:cNvSpPr>
              <p:nvPr/>
            </p:nvSpPr>
            <p:spPr bwMode="auto">
              <a:xfrm>
                <a:off x="897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79" name="Oval 152"/>
              <p:cNvSpPr>
                <a:spLocks noChangeArrowheads="1"/>
              </p:cNvSpPr>
              <p:nvPr/>
            </p:nvSpPr>
            <p:spPr bwMode="auto">
              <a:xfrm>
                <a:off x="897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0" name="Oval 153"/>
              <p:cNvSpPr>
                <a:spLocks noChangeArrowheads="1"/>
              </p:cNvSpPr>
              <p:nvPr/>
            </p:nvSpPr>
            <p:spPr bwMode="auto">
              <a:xfrm>
                <a:off x="897" y="18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1" name="Oval 154"/>
              <p:cNvSpPr>
                <a:spLocks noChangeArrowheads="1"/>
              </p:cNvSpPr>
              <p:nvPr/>
            </p:nvSpPr>
            <p:spPr bwMode="auto">
              <a:xfrm>
                <a:off x="901" y="20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2" name="Oval 155"/>
              <p:cNvSpPr>
                <a:spLocks noChangeArrowheads="1"/>
              </p:cNvSpPr>
              <p:nvPr/>
            </p:nvSpPr>
            <p:spPr bwMode="auto">
              <a:xfrm>
                <a:off x="901" y="22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3" name="Oval 156"/>
              <p:cNvSpPr>
                <a:spLocks noChangeArrowheads="1"/>
              </p:cNvSpPr>
              <p:nvPr/>
            </p:nvSpPr>
            <p:spPr bwMode="auto">
              <a:xfrm>
                <a:off x="901" y="21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4" name="Oval 157"/>
              <p:cNvSpPr>
                <a:spLocks noChangeArrowheads="1"/>
              </p:cNvSpPr>
              <p:nvPr/>
            </p:nvSpPr>
            <p:spPr bwMode="auto">
              <a:xfrm>
                <a:off x="901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5" name="Oval 158"/>
              <p:cNvSpPr>
                <a:spLocks noChangeArrowheads="1"/>
              </p:cNvSpPr>
              <p:nvPr/>
            </p:nvSpPr>
            <p:spPr bwMode="auto">
              <a:xfrm>
                <a:off x="901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6" name="Oval 159"/>
              <p:cNvSpPr>
                <a:spLocks noChangeArrowheads="1"/>
              </p:cNvSpPr>
              <p:nvPr/>
            </p:nvSpPr>
            <p:spPr bwMode="auto">
              <a:xfrm>
                <a:off x="904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7" name="Oval 160"/>
              <p:cNvSpPr>
                <a:spLocks noChangeArrowheads="1"/>
              </p:cNvSpPr>
              <p:nvPr/>
            </p:nvSpPr>
            <p:spPr bwMode="auto">
              <a:xfrm>
                <a:off x="904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8" name="Oval 161"/>
              <p:cNvSpPr>
                <a:spLocks noChangeArrowheads="1"/>
              </p:cNvSpPr>
              <p:nvPr/>
            </p:nvSpPr>
            <p:spPr bwMode="auto">
              <a:xfrm>
                <a:off x="904" y="257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89" name="Oval 162"/>
              <p:cNvSpPr>
                <a:spLocks noChangeArrowheads="1"/>
              </p:cNvSpPr>
              <p:nvPr/>
            </p:nvSpPr>
            <p:spPr bwMode="auto">
              <a:xfrm>
                <a:off x="904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0" name="Oval 163"/>
              <p:cNvSpPr>
                <a:spLocks noChangeArrowheads="1"/>
              </p:cNvSpPr>
              <p:nvPr/>
            </p:nvSpPr>
            <p:spPr bwMode="auto">
              <a:xfrm>
                <a:off x="904" y="26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1" name="Oval 164"/>
              <p:cNvSpPr>
                <a:spLocks noChangeArrowheads="1"/>
              </p:cNvSpPr>
              <p:nvPr/>
            </p:nvSpPr>
            <p:spPr bwMode="auto">
              <a:xfrm>
                <a:off x="904" y="24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2" name="Oval 165"/>
              <p:cNvSpPr>
                <a:spLocks noChangeArrowheads="1"/>
              </p:cNvSpPr>
              <p:nvPr/>
            </p:nvSpPr>
            <p:spPr bwMode="auto">
              <a:xfrm>
                <a:off x="908" y="25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3" name="Oval 166"/>
              <p:cNvSpPr>
                <a:spLocks noChangeArrowheads="1"/>
              </p:cNvSpPr>
              <p:nvPr/>
            </p:nvSpPr>
            <p:spPr bwMode="auto">
              <a:xfrm>
                <a:off x="908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4" name="Oval 167"/>
              <p:cNvSpPr>
                <a:spLocks noChangeArrowheads="1"/>
              </p:cNvSpPr>
              <p:nvPr/>
            </p:nvSpPr>
            <p:spPr bwMode="auto">
              <a:xfrm>
                <a:off x="908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5" name="Oval 168"/>
              <p:cNvSpPr>
                <a:spLocks noChangeArrowheads="1"/>
              </p:cNvSpPr>
              <p:nvPr/>
            </p:nvSpPr>
            <p:spPr bwMode="auto">
              <a:xfrm>
                <a:off x="908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6" name="Oval 169"/>
              <p:cNvSpPr>
                <a:spLocks noChangeArrowheads="1"/>
              </p:cNvSpPr>
              <p:nvPr/>
            </p:nvSpPr>
            <p:spPr bwMode="auto">
              <a:xfrm>
                <a:off x="908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7" name="Oval 170"/>
              <p:cNvSpPr>
                <a:spLocks noChangeArrowheads="1"/>
              </p:cNvSpPr>
              <p:nvPr/>
            </p:nvSpPr>
            <p:spPr bwMode="auto">
              <a:xfrm>
                <a:off x="911" y="16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8" name="Oval 171"/>
              <p:cNvSpPr>
                <a:spLocks noChangeArrowheads="1"/>
              </p:cNvSpPr>
              <p:nvPr/>
            </p:nvSpPr>
            <p:spPr bwMode="auto">
              <a:xfrm>
                <a:off x="911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99" name="Oval 172"/>
              <p:cNvSpPr>
                <a:spLocks noChangeArrowheads="1"/>
              </p:cNvSpPr>
              <p:nvPr/>
            </p:nvSpPr>
            <p:spPr bwMode="auto">
              <a:xfrm>
                <a:off x="91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0" name="Oval 173"/>
              <p:cNvSpPr>
                <a:spLocks noChangeArrowheads="1"/>
              </p:cNvSpPr>
              <p:nvPr/>
            </p:nvSpPr>
            <p:spPr bwMode="auto">
              <a:xfrm>
                <a:off x="911" y="25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1" name="Oval 174"/>
              <p:cNvSpPr>
                <a:spLocks noChangeArrowheads="1"/>
              </p:cNvSpPr>
              <p:nvPr/>
            </p:nvSpPr>
            <p:spPr bwMode="auto">
              <a:xfrm>
                <a:off x="915" y="24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2" name="Oval 175"/>
              <p:cNvSpPr>
                <a:spLocks noChangeArrowheads="1"/>
              </p:cNvSpPr>
              <p:nvPr/>
            </p:nvSpPr>
            <p:spPr bwMode="auto">
              <a:xfrm>
                <a:off x="915" y="27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3" name="Oval 176"/>
              <p:cNvSpPr>
                <a:spLocks noChangeArrowheads="1"/>
              </p:cNvSpPr>
              <p:nvPr/>
            </p:nvSpPr>
            <p:spPr bwMode="auto">
              <a:xfrm>
                <a:off x="915" y="19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4" name="Oval 177"/>
              <p:cNvSpPr>
                <a:spLocks noChangeArrowheads="1"/>
              </p:cNvSpPr>
              <p:nvPr/>
            </p:nvSpPr>
            <p:spPr bwMode="auto">
              <a:xfrm>
                <a:off x="915" y="27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5" name="Oval 178"/>
              <p:cNvSpPr>
                <a:spLocks noChangeArrowheads="1"/>
              </p:cNvSpPr>
              <p:nvPr/>
            </p:nvSpPr>
            <p:spPr bwMode="auto">
              <a:xfrm>
                <a:off x="915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6" name="Oval 179"/>
              <p:cNvSpPr>
                <a:spLocks noChangeArrowheads="1"/>
              </p:cNvSpPr>
              <p:nvPr/>
            </p:nvSpPr>
            <p:spPr bwMode="auto">
              <a:xfrm>
                <a:off x="918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7" name="Oval 180"/>
              <p:cNvSpPr>
                <a:spLocks noChangeArrowheads="1"/>
              </p:cNvSpPr>
              <p:nvPr/>
            </p:nvSpPr>
            <p:spPr bwMode="auto">
              <a:xfrm>
                <a:off x="91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8" name="Oval 181"/>
              <p:cNvSpPr>
                <a:spLocks noChangeArrowheads="1"/>
              </p:cNvSpPr>
              <p:nvPr/>
            </p:nvSpPr>
            <p:spPr bwMode="auto">
              <a:xfrm>
                <a:off x="918" y="28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09" name="Oval 182"/>
              <p:cNvSpPr>
                <a:spLocks noChangeArrowheads="1"/>
              </p:cNvSpPr>
              <p:nvPr/>
            </p:nvSpPr>
            <p:spPr bwMode="auto">
              <a:xfrm>
                <a:off x="918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0" name="Oval 183"/>
              <p:cNvSpPr>
                <a:spLocks noChangeArrowheads="1"/>
              </p:cNvSpPr>
              <p:nvPr/>
            </p:nvSpPr>
            <p:spPr bwMode="auto">
              <a:xfrm>
                <a:off x="918" y="24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1" name="Oval 184"/>
              <p:cNvSpPr>
                <a:spLocks noChangeArrowheads="1"/>
              </p:cNvSpPr>
              <p:nvPr/>
            </p:nvSpPr>
            <p:spPr bwMode="auto">
              <a:xfrm>
                <a:off x="918" y="23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2" name="Oval 185"/>
              <p:cNvSpPr>
                <a:spLocks noChangeArrowheads="1"/>
              </p:cNvSpPr>
              <p:nvPr/>
            </p:nvSpPr>
            <p:spPr bwMode="auto">
              <a:xfrm>
                <a:off x="918" y="18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3" name="Oval 186"/>
              <p:cNvSpPr>
                <a:spLocks noChangeArrowheads="1"/>
              </p:cNvSpPr>
              <p:nvPr/>
            </p:nvSpPr>
            <p:spPr bwMode="auto">
              <a:xfrm>
                <a:off x="918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4" name="Oval 187"/>
              <p:cNvSpPr>
                <a:spLocks noChangeArrowheads="1"/>
              </p:cNvSpPr>
              <p:nvPr/>
            </p:nvSpPr>
            <p:spPr bwMode="auto">
              <a:xfrm>
                <a:off x="922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5" name="Oval 188"/>
              <p:cNvSpPr>
                <a:spLocks noChangeArrowheads="1"/>
              </p:cNvSpPr>
              <p:nvPr/>
            </p:nvSpPr>
            <p:spPr bwMode="auto">
              <a:xfrm>
                <a:off x="92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6" name="Oval 189"/>
              <p:cNvSpPr>
                <a:spLocks noChangeArrowheads="1"/>
              </p:cNvSpPr>
              <p:nvPr/>
            </p:nvSpPr>
            <p:spPr bwMode="auto">
              <a:xfrm>
                <a:off x="922" y="16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7" name="Oval 190"/>
              <p:cNvSpPr>
                <a:spLocks noChangeArrowheads="1"/>
              </p:cNvSpPr>
              <p:nvPr/>
            </p:nvSpPr>
            <p:spPr bwMode="auto">
              <a:xfrm>
                <a:off x="922" y="25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8" name="Oval 191"/>
              <p:cNvSpPr>
                <a:spLocks noChangeArrowheads="1"/>
              </p:cNvSpPr>
              <p:nvPr/>
            </p:nvSpPr>
            <p:spPr bwMode="auto">
              <a:xfrm>
                <a:off x="925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19" name="Oval 192"/>
              <p:cNvSpPr>
                <a:spLocks noChangeArrowheads="1"/>
              </p:cNvSpPr>
              <p:nvPr/>
            </p:nvSpPr>
            <p:spPr bwMode="auto">
              <a:xfrm>
                <a:off x="925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0" name="Oval 193"/>
              <p:cNvSpPr>
                <a:spLocks noChangeArrowheads="1"/>
              </p:cNvSpPr>
              <p:nvPr/>
            </p:nvSpPr>
            <p:spPr bwMode="auto">
              <a:xfrm>
                <a:off x="925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1" name="Oval 194"/>
              <p:cNvSpPr>
                <a:spLocks noChangeArrowheads="1"/>
              </p:cNvSpPr>
              <p:nvPr/>
            </p:nvSpPr>
            <p:spPr bwMode="auto">
              <a:xfrm>
                <a:off x="925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2" name="Oval 195"/>
              <p:cNvSpPr>
                <a:spLocks noChangeArrowheads="1"/>
              </p:cNvSpPr>
              <p:nvPr/>
            </p:nvSpPr>
            <p:spPr bwMode="auto">
              <a:xfrm>
                <a:off x="925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3" name="Oval 196"/>
              <p:cNvSpPr>
                <a:spLocks noChangeArrowheads="1"/>
              </p:cNvSpPr>
              <p:nvPr/>
            </p:nvSpPr>
            <p:spPr bwMode="auto">
              <a:xfrm>
                <a:off x="925" y="20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4" name="Oval 197"/>
              <p:cNvSpPr>
                <a:spLocks noChangeArrowheads="1"/>
              </p:cNvSpPr>
              <p:nvPr/>
            </p:nvSpPr>
            <p:spPr bwMode="auto">
              <a:xfrm>
                <a:off x="925" y="16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5" name="Oval 198"/>
              <p:cNvSpPr>
                <a:spLocks noChangeArrowheads="1"/>
              </p:cNvSpPr>
              <p:nvPr/>
            </p:nvSpPr>
            <p:spPr bwMode="auto">
              <a:xfrm>
                <a:off x="925" y="20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6" name="Oval 199"/>
              <p:cNvSpPr>
                <a:spLocks noChangeArrowheads="1"/>
              </p:cNvSpPr>
              <p:nvPr/>
            </p:nvSpPr>
            <p:spPr bwMode="auto">
              <a:xfrm>
                <a:off x="929" y="18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7" name="Oval 200"/>
              <p:cNvSpPr>
                <a:spLocks noChangeArrowheads="1"/>
              </p:cNvSpPr>
              <p:nvPr/>
            </p:nvSpPr>
            <p:spPr bwMode="auto">
              <a:xfrm>
                <a:off x="929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8" name="Oval 201"/>
              <p:cNvSpPr>
                <a:spLocks noChangeArrowheads="1"/>
              </p:cNvSpPr>
              <p:nvPr/>
            </p:nvSpPr>
            <p:spPr bwMode="auto">
              <a:xfrm>
                <a:off x="929" y="19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29" name="Oval 202"/>
              <p:cNvSpPr>
                <a:spLocks noChangeArrowheads="1"/>
              </p:cNvSpPr>
              <p:nvPr/>
            </p:nvSpPr>
            <p:spPr bwMode="auto">
              <a:xfrm>
                <a:off x="929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30" name="Oval 203"/>
              <p:cNvSpPr>
                <a:spLocks noChangeArrowheads="1"/>
              </p:cNvSpPr>
              <p:nvPr/>
            </p:nvSpPr>
            <p:spPr bwMode="auto">
              <a:xfrm>
                <a:off x="929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31" name="Oval 204"/>
              <p:cNvSpPr>
                <a:spLocks noChangeArrowheads="1"/>
              </p:cNvSpPr>
              <p:nvPr/>
            </p:nvSpPr>
            <p:spPr bwMode="auto">
              <a:xfrm>
                <a:off x="92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47" name="Group 406"/>
            <p:cNvGrpSpPr>
              <a:grpSpLocks/>
            </p:cNvGrpSpPr>
            <p:nvPr/>
          </p:nvGrpSpPr>
          <p:grpSpPr bwMode="auto">
            <a:xfrm>
              <a:off x="929" y="976"/>
              <a:ext cx="132" cy="2605"/>
              <a:chOff x="929" y="976"/>
              <a:chExt cx="132" cy="2605"/>
            </a:xfrm>
          </p:grpSpPr>
          <p:sp>
            <p:nvSpPr>
              <p:cNvPr id="55532" name="Oval 206"/>
              <p:cNvSpPr>
                <a:spLocks noChangeArrowheads="1"/>
              </p:cNvSpPr>
              <p:nvPr/>
            </p:nvSpPr>
            <p:spPr bwMode="auto">
              <a:xfrm>
                <a:off x="929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3" name="Oval 207"/>
              <p:cNvSpPr>
                <a:spLocks noChangeArrowheads="1"/>
              </p:cNvSpPr>
              <p:nvPr/>
            </p:nvSpPr>
            <p:spPr bwMode="auto">
              <a:xfrm>
                <a:off x="929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4" name="Oval 208"/>
              <p:cNvSpPr>
                <a:spLocks noChangeArrowheads="1"/>
              </p:cNvSpPr>
              <p:nvPr/>
            </p:nvSpPr>
            <p:spPr bwMode="auto">
              <a:xfrm>
                <a:off x="929" y="17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5" name="Oval 209"/>
              <p:cNvSpPr>
                <a:spLocks noChangeArrowheads="1"/>
              </p:cNvSpPr>
              <p:nvPr/>
            </p:nvSpPr>
            <p:spPr bwMode="auto">
              <a:xfrm>
                <a:off x="932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6" name="Oval 210"/>
              <p:cNvSpPr>
                <a:spLocks noChangeArrowheads="1"/>
              </p:cNvSpPr>
              <p:nvPr/>
            </p:nvSpPr>
            <p:spPr bwMode="auto">
              <a:xfrm>
                <a:off x="932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7" name="Oval 211"/>
              <p:cNvSpPr>
                <a:spLocks noChangeArrowheads="1"/>
              </p:cNvSpPr>
              <p:nvPr/>
            </p:nvSpPr>
            <p:spPr bwMode="auto">
              <a:xfrm>
                <a:off x="932" y="24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8" name="Oval 212"/>
              <p:cNvSpPr>
                <a:spLocks noChangeArrowheads="1"/>
              </p:cNvSpPr>
              <p:nvPr/>
            </p:nvSpPr>
            <p:spPr bwMode="auto">
              <a:xfrm>
                <a:off x="932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9" name="Oval 213"/>
              <p:cNvSpPr>
                <a:spLocks noChangeArrowheads="1"/>
              </p:cNvSpPr>
              <p:nvPr/>
            </p:nvSpPr>
            <p:spPr bwMode="auto">
              <a:xfrm>
                <a:off x="932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0" name="Oval 214"/>
              <p:cNvSpPr>
                <a:spLocks noChangeArrowheads="1"/>
              </p:cNvSpPr>
              <p:nvPr/>
            </p:nvSpPr>
            <p:spPr bwMode="auto">
              <a:xfrm>
                <a:off x="93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1" name="Oval 215"/>
              <p:cNvSpPr>
                <a:spLocks noChangeArrowheads="1"/>
              </p:cNvSpPr>
              <p:nvPr/>
            </p:nvSpPr>
            <p:spPr bwMode="auto">
              <a:xfrm>
                <a:off x="932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2" name="Oval 216"/>
              <p:cNvSpPr>
                <a:spLocks noChangeArrowheads="1"/>
              </p:cNvSpPr>
              <p:nvPr/>
            </p:nvSpPr>
            <p:spPr bwMode="auto">
              <a:xfrm>
                <a:off x="932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3" name="Oval 217"/>
              <p:cNvSpPr>
                <a:spLocks noChangeArrowheads="1"/>
              </p:cNvSpPr>
              <p:nvPr/>
            </p:nvSpPr>
            <p:spPr bwMode="auto">
              <a:xfrm>
                <a:off x="936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4" name="Oval 218"/>
              <p:cNvSpPr>
                <a:spLocks noChangeArrowheads="1"/>
              </p:cNvSpPr>
              <p:nvPr/>
            </p:nvSpPr>
            <p:spPr bwMode="auto">
              <a:xfrm>
                <a:off x="936" y="27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5" name="Oval 219"/>
              <p:cNvSpPr>
                <a:spLocks noChangeArrowheads="1"/>
              </p:cNvSpPr>
              <p:nvPr/>
            </p:nvSpPr>
            <p:spPr bwMode="auto">
              <a:xfrm>
                <a:off x="936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6" name="Oval 220"/>
              <p:cNvSpPr>
                <a:spLocks noChangeArrowheads="1"/>
              </p:cNvSpPr>
              <p:nvPr/>
            </p:nvSpPr>
            <p:spPr bwMode="auto">
              <a:xfrm>
                <a:off x="936" y="21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7" name="Oval 221"/>
              <p:cNvSpPr>
                <a:spLocks noChangeArrowheads="1"/>
              </p:cNvSpPr>
              <p:nvPr/>
            </p:nvSpPr>
            <p:spPr bwMode="auto">
              <a:xfrm>
                <a:off x="936" y="25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8" name="Oval 222"/>
              <p:cNvSpPr>
                <a:spLocks noChangeArrowheads="1"/>
              </p:cNvSpPr>
              <p:nvPr/>
            </p:nvSpPr>
            <p:spPr bwMode="auto">
              <a:xfrm>
                <a:off x="936" y="24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49" name="Oval 223"/>
              <p:cNvSpPr>
                <a:spLocks noChangeArrowheads="1"/>
              </p:cNvSpPr>
              <p:nvPr/>
            </p:nvSpPr>
            <p:spPr bwMode="auto">
              <a:xfrm>
                <a:off x="936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0" name="Oval 224"/>
              <p:cNvSpPr>
                <a:spLocks noChangeArrowheads="1"/>
              </p:cNvSpPr>
              <p:nvPr/>
            </p:nvSpPr>
            <p:spPr bwMode="auto">
              <a:xfrm>
                <a:off x="939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1" name="Oval 225"/>
              <p:cNvSpPr>
                <a:spLocks noChangeArrowheads="1"/>
              </p:cNvSpPr>
              <p:nvPr/>
            </p:nvSpPr>
            <p:spPr bwMode="auto">
              <a:xfrm>
                <a:off x="939" y="24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2" name="Oval 226"/>
              <p:cNvSpPr>
                <a:spLocks noChangeArrowheads="1"/>
              </p:cNvSpPr>
              <p:nvPr/>
            </p:nvSpPr>
            <p:spPr bwMode="auto">
              <a:xfrm>
                <a:off x="939" y="21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3" name="Oval 227"/>
              <p:cNvSpPr>
                <a:spLocks noChangeArrowheads="1"/>
              </p:cNvSpPr>
              <p:nvPr/>
            </p:nvSpPr>
            <p:spPr bwMode="auto">
              <a:xfrm>
                <a:off x="939" y="20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4" name="Oval 228"/>
              <p:cNvSpPr>
                <a:spLocks noChangeArrowheads="1"/>
              </p:cNvSpPr>
              <p:nvPr/>
            </p:nvSpPr>
            <p:spPr bwMode="auto">
              <a:xfrm>
                <a:off x="939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5" name="Oval 229"/>
              <p:cNvSpPr>
                <a:spLocks noChangeArrowheads="1"/>
              </p:cNvSpPr>
              <p:nvPr/>
            </p:nvSpPr>
            <p:spPr bwMode="auto">
              <a:xfrm>
                <a:off x="939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6" name="Oval 230"/>
              <p:cNvSpPr>
                <a:spLocks noChangeArrowheads="1"/>
              </p:cNvSpPr>
              <p:nvPr/>
            </p:nvSpPr>
            <p:spPr bwMode="auto">
              <a:xfrm>
                <a:off x="939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7" name="Oval 231"/>
              <p:cNvSpPr>
                <a:spLocks noChangeArrowheads="1"/>
              </p:cNvSpPr>
              <p:nvPr/>
            </p:nvSpPr>
            <p:spPr bwMode="auto">
              <a:xfrm>
                <a:off x="943" y="246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8" name="Oval 232"/>
              <p:cNvSpPr>
                <a:spLocks noChangeArrowheads="1"/>
              </p:cNvSpPr>
              <p:nvPr/>
            </p:nvSpPr>
            <p:spPr bwMode="auto">
              <a:xfrm>
                <a:off x="943" y="196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59" name="Oval 233"/>
              <p:cNvSpPr>
                <a:spLocks noChangeArrowheads="1"/>
              </p:cNvSpPr>
              <p:nvPr/>
            </p:nvSpPr>
            <p:spPr bwMode="auto">
              <a:xfrm>
                <a:off x="943" y="231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0" name="Oval 234"/>
              <p:cNvSpPr>
                <a:spLocks noChangeArrowheads="1"/>
              </p:cNvSpPr>
              <p:nvPr/>
            </p:nvSpPr>
            <p:spPr bwMode="auto">
              <a:xfrm>
                <a:off x="943" y="263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1" name="Oval 235"/>
              <p:cNvSpPr>
                <a:spLocks noChangeArrowheads="1"/>
              </p:cNvSpPr>
              <p:nvPr/>
            </p:nvSpPr>
            <p:spPr bwMode="auto">
              <a:xfrm>
                <a:off x="946" y="30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2" name="Oval 236"/>
              <p:cNvSpPr>
                <a:spLocks noChangeArrowheads="1"/>
              </p:cNvSpPr>
              <p:nvPr/>
            </p:nvSpPr>
            <p:spPr bwMode="auto">
              <a:xfrm>
                <a:off x="946" y="17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3" name="Oval 237"/>
              <p:cNvSpPr>
                <a:spLocks noChangeArrowheads="1"/>
              </p:cNvSpPr>
              <p:nvPr/>
            </p:nvSpPr>
            <p:spPr bwMode="auto">
              <a:xfrm>
                <a:off x="946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4" name="Oval 238"/>
              <p:cNvSpPr>
                <a:spLocks noChangeArrowheads="1"/>
              </p:cNvSpPr>
              <p:nvPr/>
            </p:nvSpPr>
            <p:spPr bwMode="auto">
              <a:xfrm>
                <a:off x="946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5" name="Oval 239"/>
              <p:cNvSpPr>
                <a:spLocks noChangeArrowheads="1"/>
              </p:cNvSpPr>
              <p:nvPr/>
            </p:nvSpPr>
            <p:spPr bwMode="auto">
              <a:xfrm>
                <a:off x="946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6" name="Oval 240"/>
              <p:cNvSpPr>
                <a:spLocks noChangeArrowheads="1"/>
              </p:cNvSpPr>
              <p:nvPr/>
            </p:nvSpPr>
            <p:spPr bwMode="auto">
              <a:xfrm>
                <a:off x="950" y="161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7" name="Oval 241"/>
              <p:cNvSpPr>
                <a:spLocks noChangeArrowheads="1"/>
              </p:cNvSpPr>
              <p:nvPr/>
            </p:nvSpPr>
            <p:spPr bwMode="auto">
              <a:xfrm>
                <a:off x="950" y="314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8" name="Oval 242"/>
              <p:cNvSpPr>
                <a:spLocks noChangeArrowheads="1"/>
              </p:cNvSpPr>
              <p:nvPr/>
            </p:nvSpPr>
            <p:spPr bwMode="auto">
              <a:xfrm>
                <a:off x="950" y="265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69" name="Oval 243"/>
              <p:cNvSpPr>
                <a:spLocks noChangeArrowheads="1"/>
              </p:cNvSpPr>
              <p:nvPr/>
            </p:nvSpPr>
            <p:spPr bwMode="auto">
              <a:xfrm>
                <a:off x="950" y="257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0" name="Oval 244"/>
              <p:cNvSpPr>
                <a:spLocks noChangeArrowheads="1"/>
              </p:cNvSpPr>
              <p:nvPr/>
            </p:nvSpPr>
            <p:spPr bwMode="auto">
              <a:xfrm>
                <a:off x="950" y="272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1" name="Oval 245"/>
              <p:cNvSpPr>
                <a:spLocks noChangeArrowheads="1"/>
              </p:cNvSpPr>
              <p:nvPr/>
            </p:nvSpPr>
            <p:spPr bwMode="auto">
              <a:xfrm>
                <a:off x="950" y="279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2" name="Oval 246"/>
              <p:cNvSpPr>
                <a:spLocks noChangeArrowheads="1"/>
              </p:cNvSpPr>
              <p:nvPr/>
            </p:nvSpPr>
            <p:spPr bwMode="auto">
              <a:xfrm>
                <a:off x="953" y="13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3" name="Oval 247"/>
              <p:cNvSpPr>
                <a:spLocks noChangeArrowheads="1"/>
              </p:cNvSpPr>
              <p:nvPr/>
            </p:nvSpPr>
            <p:spPr bwMode="auto">
              <a:xfrm>
                <a:off x="953" y="9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4" name="Oval 248"/>
              <p:cNvSpPr>
                <a:spLocks noChangeArrowheads="1"/>
              </p:cNvSpPr>
              <p:nvPr/>
            </p:nvSpPr>
            <p:spPr bwMode="auto">
              <a:xfrm>
                <a:off x="953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5" name="Oval 249"/>
              <p:cNvSpPr>
                <a:spLocks noChangeArrowheads="1"/>
              </p:cNvSpPr>
              <p:nvPr/>
            </p:nvSpPr>
            <p:spPr bwMode="auto">
              <a:xfrm>
                <a:off x="953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6" name="Oval 250"/>
              <p:cNvSpPr>
                <a:spLocks noChangeArrowheads="1"/>
              </p:cNvSpPr>
              <p:nvPr/>
            </p:nvSpPr>
            <p:spPr bwMode="auto">
              <a:xfrm>
                <a:off x="953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7" name="Oval 251"/>
              <p:cNvSpPr>
                <a:spLocks noChangeArrowheads="1"/>
              </p:cNvSpPr>
              <p:nvPr/>
            </p:nvSpPr>
            <p:spPr bwMode="auto">
              <a:xfrm>
                <a:off x="953" y="22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8" name="Oval 252"/>
              <p:cNvSpPr>
                <a:spLocks noChangeArrowheads="1"/>
              </p:cNvSpPr>
              <p:nvPr/>
            </p:nvSpPr>
            <p:spPr bwMode="auto">
              <a:xfrm>
                <a:off x="957" y="289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79" name="Oval 253"/>
              <p:cNvSpPr>
                <a:spLocks noChangeArrowheads="1"/>
              </p:cNvSpPr>
              <p:nvPr/>
            </p:nvSpPr>
            <p:spPr bwMode="auto">
              <a:xfrm>
                <a:off x="957" y="2995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0" name="Oval 254"/>
              <p:cNvSpPr>
                <a:spLocks noChangeArrowheads="1"/>
              </p:cNvSpPr>
              <p:nvPr/>
            </p:nvSpPr>
            <p:spPr bwMode="auto">
              <a:xfrm>
                <a:off x="957" y="203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1" name="Oval 255"/>
              <p:cNvSpPr>
                <a:spLocks noChangeArrowheads="1"/>
              </p:cNvSpPr>
              <p:nvPr/>
            </p:nvSpPr>
            <p:spPr bwMode="auto">
              <a:xfrm>
                <a:off x="957" y="20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2" name="Oval 256"/>
              <p:cNvSpPr>
                <a:spLocks noChangeArrowheads="1"/>
              </p:cNvSpPr>
              <p:nvPr/>
            </p:nvSpPr>
            <p:spPr bwMode="auto">
              <a:xfrm>
                <a:off x="960" y="25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3" name="Oval 257"/>
              <p:cNvSpPr>
                <a:spLocks noChangeArrowheads="1"/>
              </p:cNvSpPr>
              <p:nvPr/>
            </p:nvSpPr>
            <p:spPr bwMode="auto">
              <a:xfrm>
                <a:off x="960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4" name="Oval 258"/>
              <p:cNvSpPr>
                <a:spLocks noChangeArrowheads="1"/>
              </p:cNvSpPr>
              <p:nvPr/>
            </p:nvSpPr>
            <p:spPr bwMode="auto">
              <a:xfrm>
                <a:off x="960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5" name="Oval 259"/>
              <p:cNvSpPr>
                <a:spLocks noChangeArrowheads="1"/>
              </p:cNvSpPr>
              <p:nvPr/>
            </p:nvSpPr>
            <p:spPr bwMode="auto">
              <a:xfrm>
                <a:off x="960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6" name="Oval 260"/>
              <p:cNvSpPr>
                <a:spLocks noChangeArrowheads="1"/>
              </p:cNvSpPr>
              <p:nvPr/>
            </p:nvSpPr>
            <p:spPr bwMode="auto">
              <a:xfrm>
                <a:off x="963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7" name="Oval 261"/>
              <p:cNvSpPr>
                <a:spLocks noChangeArrowheads="1"/>
              </p:cNvSpPr>
              <p:nvPr/>
            </p:nvSpPr>
            <p:spPr bwMode="auto">
              <a:xfrm>
                <a:off x="963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8" name="Oval 262"/>
              <p:cNvSpPr>
                <a:spLocks noChangeArrowheads="1"/>
              </p:cNvSpPr>
              <p:nvPr/>
            </p:nvSpPr>
            <p:spPr bwMode="auto">
              <a:xfrm>
                <a:off x="963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89" name="Oval 263"/>
              <p:cNvSpPr>
                <a:spLocks noChangeArrowheads="1"/>
              </p:cNvSpPr>
              <p:nvPr/>
            </p:nvSpPr>
            <p:spPr bwMode="auto">
              <a:xfrm>
                <a:off x="963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0" name="Oval 264"/>
              <p:cNvSpPr>
                <a:spLocks noChangeArrowheads="1"/>
              </p:cNvSpPr>
              <p:nvPr/>
            </p:nvSpPr>
            <p:spPr bwMode="auto">
              <a:xfrm>
                <a:off x="963" y="18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1" name="Oval 265"/>
              <p:cNvSpPr>
                <a:spLocks noChangeArrowheads="1"/>
              </p:cNvSpPr>
              <p:nvPr/>
            </p:nvSpPr>
            <p:spPr bwMode="auto">
              <a:xfrm>
                <a:off x="963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2" name="Oval 266"/>
              <p:cNvSpPr>
                <a:spLocks noChangeArrowheads="1"/>
              </p:cNvSpPr>
              <p:nvPr/>
            </p:nvSpPr>
            <p:spPr bwMode="auto">
              <a:xfrm>
                <a:off x="963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3" name="Oval 267"/>
              <p:cNvSpPr>
                <a:spLocks noChangeArrowheads="1"/>
              </p:cNvSpPr>
              <p:nvPr/>
            </p:nvSpPr>
            <p:spPr bwMode="auto">
              <a:xfrm>
                <a:off x="963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4" name="Oval 268"/>
              <p:cNvSpPr>
                <a:spLocks noChangeArrowheads="1"/>
              </p:cNvSpPr>
              <p:nvPr/>
            </p:nvSpPr>
            <p:spPr bwMode="auto">
              <a:xfrm>
                <a:off x="967" y="1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5" name="Oval 269"/>
              <p:cNvSpPr>
                <a:spLocks noChangeArrowheads="1"/>
              </p:cNvSpPr>
              <p:nvPr/>
            </p:nvSpPr>
            <p:spPr bwMode="auto">
              <a:xfrm>
                <a:off x="967" y="19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6" name="Oval 270"/>
              <p:cNvSpPr>
                <a:spLocks noChangeArrowheads="1"/>
              </p:cNvSpPr>
              <p:nvPr/>
            </p:nvSpPr>
            <p:spPr bwMode="auto">
              <a:xfrm>
                <a:off x="967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7" name="Oval 271"/>
              <p:cNvSpPr>
                <a:spLocks noChangeArrowheads="1"/>
              </p:cNvSpPr>
              <p:nvPr/>
            </p:nvSpPr>
            <p:spPr bwMode="auto">
              <a:xfrm>
                <a:off x="967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8" name="Oval 272"/>
              <p:cNvSpPr>
                <a:spLocks noChangeArrowheads="1"/>
              </p:cNvSpPr>
              <p:nvPr/>
            </p:nvSpPr>
            <p:spPr bwMode="auto">
              <a:xfrm>
                <a:off x="967" y="257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99" name="Oval 273"/>
              <p:cNvSpPr>
                <a:spLocks noChangeArrowheads="1"/>
              </p:cNvSpPr>
              <p:nvPr/>
            </p:nvSpPr>
            <p:spPr bwMode="auto">
              <a:xfrm>
                <a:off x="967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0" name="Oval 274"/>
              <p:cNvSpPr>
                <a:spLocks noChangeArrowheads="1"/>
              </p:cNvSpPr>
              <p:nvPr/>
            </p:nvSpPr>
            <p:spPr bwMode="auto">
              <a:xfrm>
                <a:off x="96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1" name="Oval 275"/>
              <p:cNvSpPr>
                <a:spLocks noChangeArrowheads="1"/>
              </p:cNvSpPr>
              <p:nvPr/>
            </p:nvSpPr>
            <p:spPr bwMode="auto">
              <a:xfrm>
                <a:off x="967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2" name="Oval 276"/>
              <p:cNvSpPr>
                <a:spLocks noChangeArrowheads="1"/>
              </p:cNvSpPr>
              <p:nvPr/>
            </p:nvSpPr>
            <p:spPr bwMode="auto">
              <a:xfrm>
                <a:off x="967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3" name="Oval 277"/>
              <p:cNvSpPr>
                <a:spLocks noChangeArrowheads="1"/>
              </p:cNvSpPr>
              <p:nvPr/>
            </p:nvSpPr>
            <p:spPr bwMode="auto">
              <a:xfrm>
                <a:off x="970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4" name="Oval 278"/>
              <p:cNvSpPr>
                <a:spLocks noChangeArrowheads="1"/>
              </p:cNvSpPr>
              <p:nvPr/>
            </p:nvSpPr>
            <p:spPr bwMode="auto">
              <a:xfrm>
                <a:off x="970" y="23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5" name="Oval 279"/>
              <p:cNvSpPr>
                <a:spLocks noChangeArrowheads="1"/>
              </p:cNvSpPr>
              <p:nvPr/>
            </p:nvSpPr>
            <p:spPr bwMode="auto">
              <a:xfrm>
                <a:off x="970" y="24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6" name="Oval 280"/>
              <p:cNvSpPr>
                <a:spLocks noChangeArrowheads="1"/>
              </p:cNvSpPr>
              <p:nvPr/>
            </p:nvSpPr>
            <p:spPr bwMode="auto">
              <a:xfrm>
                <a:off x="970" y="1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7" name="Oval 281"/>
              <p:cNvSpPr>
                <a:spLocks noChangeArrowheads="1"/>
              </p:cNvSpPr>
              <p:nvPr/>
            </p:nvSpPr>
            <p:spPr bwMode="auto">
              <a:xfrm>
                <a:off x="970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8" name="Oval 282"/>
              <p:cNvSpPr>
                <a:spLocks noChangeArrowheads="1"/>
              </p:cNvSpPr>
              <p:nvPr/>
            </p:nvSpPr>
            <p:spPr bwMode="auto">
              <a:xfrm>
                <a:off x="970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09" name="Oval 283"/>
              <p:cNvSpPr>
                <a:spLocks noChangeArrowheads="1"/>
              </p:cNvSpPr>
              <p:nvPr/>
            </p:nvSpPr>
            <p:spPr bwMode="auto">
              <a:xfrm>
                <a:off x="974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0" name="Oval 284"/>
              <p:cNvSpPr>
                <a:spLocks noChangeArrowheads="1"/>
              </p:cNvSpPr>
              <p:nvPr/>
            </p:nvSpPr>
            <p:spPr bwMode="auto">
              <a:xfrm>
                <a:off x="974" y="193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1" name="Oval 285"/>
              <p:cNvSpPr>
                <a:spLocks noChangeArrowheads="1"/>
              </p:cNvSpPr>
              <p:nvPr/>
            </p:nvSpPr>
            <p:spPr bwMode="auto">
              <a:xfrm>
                <a:off x="974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2" name="Oval 286"/>
              <p:cNvSpPr>
                <a:spLocks noChangeArrowheads="1"/>
              </p:cNvSpPr>
              <p:nvPr/>
            </p:nvSpPr>
            <p:spPr bwMode="auto">
              <a:xfrm>
                <a:off x="974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3" name="Oval 287"/>
              <p:cNvSpPr>
                <a:spLocks noChangeArrowheads="1"/>
              </p:cNvSpPr>
              <p:nvPr/>
            </p:nvSpPr>
            <p:spPr bwMode="auto">
              <a:xfrm>
                <a:off x="974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4" name="Oval 288"/>
              <p:cNvSpPr>
                <a:spLocks noChangeArrowheads="1"/>
              </p:cNvSpPr>
              <p:nvPr/>
            </p:nvSpPr>
            <p:spPr bwMode="auto">
              <a:xfrm>
                <a:off x="97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5" name="Oval 289"/>
              <p:cNvSpPr>
                <a:spLocks noChangeArrowheads="1"/>
              </p:cNvSpPr>
              <p:nvPr/>
            </p:nvSpPr>
            <p:spPr bwMode="auto">
              <a:xfrm>
                <a:off x="974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6" name="Oval 290"/>
              <p:cNvSpPr>
                <a:spLocks noChangeArrowheads="1"/>
              </p:cNvSpPr>
              <p:nvPr/>
            </p:nvSpPr>
            <p:spPr bwMode="auto">
              <a:xfrm>
                <a:off x="974" y="21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7" name="Oval 291"/>
              <p:cNvSpPr>
                <a:spLocks noChangeArrowheads="1"/>
              </p:cNvSpPr>
              <p:nvPr/>
            </p:nvSpPr>
            <p:spPr bwMode="auto">
              <a:xfrm>
                <a:off x="974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8" name="Oval 292"/>
              <p:cNvSpPr>
                <a:spLocks noChangeArrowheads="1"/>
              </p:cNvSpPr>
              <p:nvPr/>
            </p:nvSpPr>
            <p:spPr bwMode="auto">
              <a:xfrm>
                <a:off x="977" y="21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19" name="Oval 293"/>
              <p:cNvSpPr>
                <a:spLocks noChangeArrowheads="1"/>
              </p:cNvSpPr>
              <p:nvPr/>
            </p:nvSpPr>
            <p:spPr bwMode="auto">
              <a:xfrm>
                <a:off x="977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0" name="Oval 294"/>
              <p:cNvSpPr>
                <a:spLocks noChangeArrowheads="1"/>
              </p:cNvSpPr>
              <p:nvPr/>
            </p:nvSpPr>
            <p:spPr bwMode="auto">
              <a:xfrm>
                <a:off x="977" y="24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1" name="Oval 295"/>
              <p:cNvSpPr>
                <a:spLocks noChangeArrowheads="1"/>
              </p:cNvSpPr>
              <p:nvPr/>
            </p:nvSpPr>
            <p:spPr bwMode="auto">
              <a:xfrm>
                <a:off x="977" y="278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2" name="Oval 296"/>
              <p:cNvSpPr>
                <a:spLocks noChangeArrowheads="1"/>
              </p:cNvSpPr>
              <p:nvPr/>
            </p:nvSpPr>
            <p:spPr bwMode="auto">
              <a:xfrm>
                <a:off x="977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3" name="Oval 297"/>
              <p:cNvSpPr>
                <a:spLocks noChangeArrowheads="1"/>
              </p:cNvSpPr>
              <p:nvPr/>
            </p:nvSpPr>
            <p:spPr bwMode="auto">
              <a:xfrm>
                <a:off x="977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4" name="Oval 298"/>
              <p:cNvSpPr>
                <a:spLocks noChangeArrowheads="1"/>
              </p:cNvSpPr>
              <p:nvPr/>
            </p:nvSpPr>
            <p:spPr bwMode="auto">
              <a:xfrm>
                <a:off x="977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5" name="Oval 299"/>
              <p:cNvSpPr>
                <a:spLocks noChangeArrowheads="1"/>
              </p:cNvSpPr>
              <p:nvPr/>
            </p:nvSpPr>
            <p:spPr bwMode="auto">
              <a:xfrm>
                <a:off x="981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6" name="Oval 300"/>
              <p:cNvSpPr>
                <a:spLocks noChangeArrowheads="1"/>
              </p:cNvSpPr>
              <p:nvPr/>
            </p:nvSpPr>
            <p:spPr bwMode="auto">
              <a:xfrm>
                <a:off x="981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7" name="Oval 301"/>
              <p:cNvSpPr>
                <a:spLocks noChangeArrowheads="1"/>
              </p:cNvSpPr>
              <p:nvPr/>
            </p:nvSpPr>
            <p:spPr bwMode="auto">
              <a:xfrm>
                <a:off x="981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8" name="Oval 302"/>
              <p:cNvSpPr>
                <a:spLocks noChangeArrowheads="1"/>
              </p:cNvSpPr>
              <p:nvPr/>
            </p:nvSpPr>
            <p:spPr bwMode="auto">
              <a:xfrm>
                <a:off x="981" y="27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29" name="Oval 303"/>
              <p:cNvSpPr>
                <a:spLocks noChangeArrowheads="1"/>
              </p:cNvSpPr>
              <p:nvPr/>
            </p:nvSpPr>
            <p:spPr bwMode="auto">
              <a:xfrm>
                <a:off x="981" y="21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0" name="Oval 304"/>
              <p:cNvSpPr>
                <a:spLocks noChangeArrowheads="1"/>
              </p:cNvSpPr>
              <p:nvPr/>
            </p:nvSpPr>
            <p:spPr bwMode="auto">
              <a:xfrm>
                <a:off x="981" y="21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1" name="Oval 305"/>
              <p:cNvSpPr>
                <a:spLocks noChangeArrowheads="1"/>
              </p:cNvSpPr>
              <p:nvPr/>
            </p:nvSpPr>
            <p:spPr bwMode="auto">
              <a:xfrm>
                <a:off x="981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2" name="Oval 306"/>
              <p:cNvSpPr>
                <a:spLocks noChangeArrowheads="1"/>
              </p:cNvSpPr>
              <p:nvPr/>
            </p:nvSpPr>
            <p:spPr bwMode="auto">
              <a:xfrm>
                <a:off x="981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3" name="Oval 307"/>
              <p:cNvSpPr>
                <a:spLocks noChangeArrowheads="1"/>
              </p:cNvSpPr>
              <p:nvPr/>
            </p:nvSpPr>
            <p:spPr bwMode="auto">
              <a:xfrm>
                <a:off x="981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4" name="Oval 308"/>
              <p:cNvSpPr>
                <a:spLocks noChangeArrowheads="1"/>
              </p:cNvSpPr>
              <p:nvPr/>
            </p:nvSpPr>
            <p:spPr bwMode="auto">
              <a:xfrm>
                <a:off x="984" y="22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5" name="Oval 309"/>
              <p:cNvSpPr>
                <a:spLocks noChangeArrowheads="1"/>
              </p:cNvSpPr>
              <p:nvPr/>
            </p:nvSpPr>
            <p:spPr bwMode="auto">
              <a:xfrm>
                <a:off x="984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6" name="Oval 310"/>
              <p:cNvSpPr>
                <a:spLocks noChangeArrowheads="1"/>
              </p:cNvSpPr>
              <p:nvPr/>
            </p:nvSpPr>
            <p:spPr bwMode="auto">
              <a:xfrm>
                <a:off x="984" y="1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7" name="Oval 311"/>
              <p:cNvSpPr>
                <a:spLocks noChangeArrowheads="1"/>
              </p:cNvSpPr>
              <p:nvPr/>
            </p:nvSpPr>
            <p:spPr bwMode="auto">
              <a:xfrm>
                <a:off x="984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8" name="Oval 312"/>
              <p:cNvSpPr>
                <a:spLocks noChangeArrowheads="1"/>
              </p:cNvSpPr>
              <p:nvPr/>
            </p:nvSpPr>
            <p:spPr bwMode="auto">
              <a:xfrm>
                <a:off x="984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39" name="Oval 313"/>
              <p:cNvSpPr>
                <a:spLocks noChangeArrowheads="1"/>
              </p:cNvSpPr>
              <p:nvPr/>
            </p:nvSpPr>
            <p:spPr bwMode="auto">
              <a:xfrm>
                <a:off x="988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0" name="Oval 314"/>
              <p:cNvSpPr>
                <a:spLocks noChangeArrowheads="1"/>
              </p:cNvSpPr>
              <p:nvPr/>
            </p:nvSpPr>
            <p:spPr bwMode="auto">
              <a:xfrm>
                <a:off x="988" y="19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1" name="Oval 315"/>
              <p:cNvSpPr>
                <a:spLocks noChangeArrowheads="1"/>
              </p:cNvSpPr>
              <p:nvPr/>
            </p:nvSpPr>
            <p:spPr bwMode="auto">
              <a:xfrm>
                <a:off x="988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2" name="Oval 316"/>
              <p:cNvSpPr>
                <a:spLocks noChangeArrowheads="1"/>
              </p:cNvSpPr>
              <p:nvPr/>
            </p:nvSpPr>
            <p:spPr bwMode="auto">
              <a:xfrm>
                <a:off x="988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3" name="Oval 317"/>
              <p:cNvSpPr>
                <a:spLocks noChangeArrowheads="1"/>
              </p:cNvSpPr>
              <p:nvPr/>
            </p:nvSpPr>
            <p:spPr bwMode="auto">
              <a:xfrm>
                <a:off x="988" y="22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4" name="Oval 318"/>
              <p:cNvSpPr>
                <a:spLocks noChangeArrowheads="1"/>
              </p:cNvSpPr>
              <p:nvPr/>
            </p:nvSpPr>
            <p:spPr bwMode="auto">
              <a:xfrm>
                <a:off x="988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5" name="Oval 319"/>
              <p:cNvSpPr>
                <a:spLocks noChangeArrowheads="1"/>
              </p:cNvSpPr>
              <p:nvPr/>
            </p:nvSpPr>
            <p:spPr bwMode="auto">
              <a:xfrm>
                <a:off x="988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6" name="Oval 320"/>
              <p:cNvSpPr>
                <a:spLocks noChangeArrowheads="1"/>
              </p:cNvSpPr>
              <p:nvPr/>
            </p:nvSpPr>
            <p:spPr bwMode="auto">
              <a:xfrm>
                <a:off x="988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7" name="Oval 321"/>
              <p:cNvSpPr>
                <a:spLocks noChangeArrowheads="1"/>
              </p:cNvSpPr>
              <p:nvPr/>
            </p:nvSpPr>
            <p:spPr bwMode="auto">
              <a:xfrm>
                <a:off x="99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8" name="Oval 322"/>
              <p:cNvSpPr>
                <a:spLocks noChangeArrowheads="1"/>
              </p:cNvSpPr>
              <p:nvPr/>
            </p:nvSpPr>
            <p:spPr bwMode="auto">
              <a:xfrm>
                <a:off x="99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49" name="Oval 323"/>
              <p:cNvSpPr>
                <a:spLocks noChangeArrowheads="1"/>
              </p:cNvSpPr>
              <p:nvPr/>
            </p:nvSpPr>
            <p:spPr bwMode="auto">
              <a:xfrm>
                <a:off x="991" y="27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0" name="Oval 324"/>
              <p:cNvSpPr>
                <a:spLocks noChangeArrowheads="1"/>
              </p:cNvSpPr>
              <p:nvPr/>
            </p:nvSpPr>
            <p:spPr bwMode="auto">
              <a:xfrm>
                <a:off x="991" y="22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1" name="Oval 325"/>
              <p:cNvSpPr>
                <a:spLocks noChangeArrowheads="1"/>
              </p:cNvSpPr>
              <p:nvPr/>
            </p:nvSpPr>
            <p:spPr bwMode="auto">
              <a:xfrm>
                <a:off x="99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2" name="Oval 326"/>
              <p:cNvSpPr>
                <a:spLocks noChangeArrowheads="1"/>
              </p:cNvSpPr>
              <p:nvPr/>
            </p:nvSpPr>
            <p:spPr bwMode="auto">
              <a:xfrm>
                <a:off x="995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3" name="Oval 327"/>
              <p:cNvSpPr>
                <a:spLocks noChangeArrowheads="1"/>
              </p:cNvSpPr>
              <p:nvPr/>
            </p:nvSpPr>
            <p:spPr bwMode="auto">
              <a:xfrm>
                <a:off x="995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4" name="Oval 328"/>
              <p:cNvSpPr>
                <a:spLocks noChangeArrowheads="1"/>
              </p:cNvSpPr>
              <p:nvPr/>
            </p:nvSpPr>
            <p:spPr bwMode="auto">
              <a:xfrm>
                <a:off x="995" y="19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5" name="Oval 329"/>
              <p:cNvSpPr>
                <a:spLocks noChangeArrowheads="1"/>
              </p:cNvSpPr>
              <p:nvPr/>
            </p:nvSpPr>
            <p:spPr bwMode="auto">
              <a:xfrm>
                <a:off x="995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6" name="Oval 330"/>
              <p:cNvSpPr>
                <a:spLocks noChangeArrowheads="1"/>
              </p:cNvSpPr>
              <p:nvPr/>
            </p:nvSpPr>
            <p:spPr bwMode="auto">
              <a:xfrm>
                <a:off x="995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7" name="Oval 331"/>
              <p:cNvSpPr>
                <a:spLocks noChangeArrowheads="1"/>
              </p:cNvSpPr>
              <p:nvPr/>
            </p:nvSpPr>
            <p:spPr bwMode="auto">
              <a:xfrm>
                <a:off x="995" y="28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8" name="Oval 332"/>
              <p:cNvSpPr>
                <a:spLocks noChangeArrowheads="1"/>
              </p:cNvSpPr>
              <p:nvPr/>
            </p:nvSpPr>
            <p:spPr bwMode="auto">
              <a:xfrm>
                <a:off x="998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59" name="Oval 333"/>
              <p:cNvSpPr>
                <a:spLocks noChangeArrowheads="1"/>
              </p:cNvSpPr>
              <p:nvPr/>
            </p:nvSpPr>
            <p:spPr bwMode="auto">
              <a:xfrm>
                <a:off x="998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0" name="Oval 334"/>
              <p:cNvSpPr>
                <a:spLocks noChangeArrowheads="1"/>
              </p:cNvSpPr>
              <p:nvPr/>
            </p:nvSpPr>
            <p:spPr bwMode="auto">
              <a:xfrm>
                <a:off x="998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1" name="Oval 335"/>
              <p:cNvSpPr>
                <a:spLocks noChangeArrowheads="1"/>
              </p:cNvSpPr>
              <p:nvPr/>
            </p:nvSpPr>
            <p:spPr bwMode="auto">
              <a:xfrm>
                <a:off x="998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2" name="Oval 336"/>
              <p:cNvSpPr>
                <a:spLocks noChangeArrowheads="1"/>
              </p:cNvSpPr>
              <p:nvPr/>
            </p:nvSpPr>
            <p:spPr bwMode="auto">
              <a:xfrm>
                <a:off x="998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3" name="Oval 337"/>
              <p:cNvSpPr>
                <a:spLocks noChangeArrowheads="1"/>
              </p:cNvSpPr>
              <p:nvPr/>
            </p:nvSpPr>
            <p:spPr bwMode="auto">
              <a:xfrm>
                <a:off x="99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4" name="Oval 338"/>
              <p:cNvSpPr>
                <a:spLocks noChangeArrowheads="1"/>
              </p:cNvSpPr>
              <p:nvPr/>
            </p:nvSpPr>
            <p:spPr bwMode="auto">
              <a:xfrm>
                <a:off x="998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5" name="Oval 339"/>
              <p:cNvSpPr>
                <a:spLocks noChangeArrowheads="1"/>
              </p:cNvSpPr>
              <p:nvPr/>
            </p:nvSpPr>
            <p:spPr bwMode="auto">
              <a:xfrm>
                <a:off x="998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6" name="Oval 340"/>
              <p:cNvSpPr>
                <a:spLocks noChangeArrowheads="1"/>
              </p:cNvSpPr>
              <p:nvPr/>
            </p:nvSpPr>
            <p:spPr bwMode="auto">
              <a:xfrm>
                <a:off x="1002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7" name="Oval 341"/>
              <p:cNvSpPr>
                <a:spLocks noChangeArrowheads="1"/>
              </p:cNvSpPr>
              <p:nvPr/>
            </p:nvSpPr>
            <p:spPr bwMode="auto">
              <a:xfrm>
                <a:off x="1002" y="21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8" name="Oval 342"/>
              <p:cNvSpPr>
                <a:spLocks noChangeArrowheads="1"/>
              </p:cNvSpPr>
              <p:nvPr/>
            </p:nvSpPr>
            <p:spPr bwMode="auto">
              <a:xfrm>
                <a:off x="1002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69" name="Oval 343"/>
              <p:cNvSpPr>
                <a:spLocks noChangeArrowheads="1"/>
              </p:cNvSpPr>
              <p:nvPr/>
            </p:nvSpPr>
            <p:spPr bwMode="auto">
              <a:xfrm>
                <a:off x="1002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0" name="Oval 344"/>
              <p:cNvSpPr>
                <a:spLocks noChangeArrowheads="1"/>
              </p:cNvSpPr>
              <p:nvPr/>
            </p:nvSpPr>
            <p:spPr bwMode="auto">
              <a:xfrm>
                <a:off x="1002" y="237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1" name="Oval 345"/>
              <p:cNvSpPr>
                <a:spLocks noChangeArrowheads="1"/>
              </p:cNvSpPr>
              <p:nvPr/>
            </p:nvSpPr>
            <p:spPr bwMode="auto">
              <a:xfrm>
                <a:off x="1005" y="21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2" name="Oval 346"/>
              <p:cNvSpPr>
                <a:spLocks noChangeArrowheads="1"/>
              </p:cNvSpPr>
              <p:nvPr/>
            </p:nvSpPr>
            <p:spPr bwMode="auto">
              <a:xfrm>
                <a:off x="1005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3" name="Oval 347"/>
              <p:cNvSpPr>
                <a:spLocks noChangeArrowheads="1"/>
              </p:cNvSpPr>
              <p:nvPr/>
            </p:nvSpPr>
            <p:spPr bwMode="auto">
              <a:xfrm>
                <a:off x="1005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4" name="Oval 348"/>
              <p:cNvSpPr>
                <a:spLocks noChangeArrowheads="1"/>
              </p:cNvSpPr>
              <p:nvPr/>
            </p:nvSpPr>
            <p:spPr bwMode="auto">
              <a:xfrm>
                <a:off x="1005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5" name="Oval 349"/>
              <p:cNvSpPr>
                <a:spLocks noChangeArrowheads="1"/>
              </p:cNvSpPr>
              <p:nvPr/>
            </p:nvSpPr>
            <p:spPr bwMode="auto">
              <a:xfrm>
                <a:off x="1005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6" name="Oval 350"/>
              <p:cNvSpPr>
                <a:spLocks noChangeArrowheads="1"/>
              </p:cNvSpPr>
              <p:nvPr/>
            </p:nvSpPr>
            <p:spPr bwMode="auto">
              <a:xfrm>
                <a:off x="1005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7" name="Oval 351"/>
              <p:cNvSpPr>
                <a:spLocks noChangeArrowheads="1"/>
              </p:cNvSpPr>
              <p:nvPr/>
            </p:nvSpPr>
            <p:spPr bwMode="auto">
              <a:xfrm>
                <a:off x="1005" y="22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8" name="Oval 352"/>
              <p:cNvSpPr>
                <a:spLocks noChangeArrowheads="1"/>
              </p:cNvSpPr>
              <p:nvPr/>
            </p:nvSpPr>
            <p:spPr bwMode="auto">
              <a:xfrm>
                <a:off x="1009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79" name="Oval 353"/>
              <p:cNvSpPr>
                <a:spLocks noChangeArrowheads="1"/>
              </p:cNvSpPr>
              <p:nvPr/>
            </p:nvSpPr>
            <p:spPr bwMode="auto">
              <a:xfrm>
                <a:off x="1009" y="22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0" name="Oval 354"/>
              <p:cNvSpPr>
                <a:spLocks noChangeArrowheads="1"/>
              </p:cNvSpPr>
              <p:nvPr/>
            </p:nvSpPr>
            <p:spPr bwMode="auto">
              <a:xfrm>
                <a:off x="100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1" name="Oval 355"/>
              <p:cNvSpPr>
                <a:spLocks noChangeArrowheads="1"/>
              </p:cNvSpPr>
              <p:nvPr/>
            </p:nvSpPr>
            <p:spPr bwMode="auto">
              <a:xfrm>
                <a:off x="1009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2" name="Oval 356"/>
              <p:cNvSpPr>
                <a:spLocks noChangeArrowheads="1"/>
              </p:cNvSpPr>
              <p:nvPr/>
            </p:nvSpPr>
            <p:spPr bwMode="auto">
              <a:xfrm>
                <a:off x="1009" y="27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3" name="Oval 357"/>
              <p:cNvSpPr>
                <a:spLocks noChangeArrowheads="1"/>
              </p:cNvSpPr>
              <p:nvPr/>
            </p:nvSpPr>
            <p:spPr bwMode="auto">
              <a:xfrm>
                <a:off x="1009" y="20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4" name="Oval 358"/>
              <p:cNvSpPr>
                <a:spLocks noChangeArrowheads="1"/>
              </p:cNvSpPr>
              <p:nvPr/>
            </p:nvSpPr>
            <p:spPr bwMode="auto">
              <a:xfrm>
                <a:off x="1012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5" name="Oval 359"/>
              <p:cNvSpPr>
                <a:spLocks noChangeArrowheads="1"/>
              </p:cNvSpPr>
              <p:nvPr/>
            </p:nvSpPr>
            <p:spPr bwMode="auto">
              <a:xfrm>
                <a:off x="1012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6" name="Oval 360"/>
              <p:cNvSpPr>
                <a:spLocks noChangeArrowheads="1"/>
              </p:cNvSpPr>
              <p:nvPr/>
            </p:nvSpPr>
            <p:spPr bwMode="auto">
              <a:xfrm>
                <a:off x="1012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7" name="Oval 361"/>
              <p:cNvSpPr>
                <a:spLocks noChangeArrowheads="1"/>
              </p:cNvSpPr>
              <p:nvPr/>
            </p:nvSpPr>
            <p:spPr bwMode="auto">
              <a:xfrm>
                <a:off x="1012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8" name="Oval 362"/>
              <p:cNvSpPr>
                <a:spLocks noChangeArrowheads="1"/>
              </p:cNvSpPr>
              <p:nvPr/>
            </p:nvSpPr>
            <p:spPr bwMode="auto">
              <a:xfrm>
                <a:off x="1012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89" name="Oval 363"/>
              <p:cNvSpPr>
                <a:spLocks noChangeArrowheads="1"/>
              </p:cNvSpPr>
              <p:nvPr/>
            </p:nvSpPr>
            <p:spPr bwMode="auto">
              <a:xfrm>
                <a:off x="1016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0" name="Oval 364"/>
              <p:cNvSpPr>
                <a:spLocks noChangeArrowheads="1"/>
              </p:cNvSpPr>
              <p:nvPr/>
            </p:nvSpPr>
            <p:spPr bwMode="auto">
              <a:xfrm>
                <a:off x="1016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1" name="Oval 365"/>
              <p:cNvSpPr>
                <a:spLocks noChangeArrowheads="1"/>
              </p:cNvSpPr>
              <p:nvPr/>
            </p:nvSpPr>
            <p:spPr bwMode="auto">
              <a:xfrm>
                <a:off x="1016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2" name="Oval 366"/>
              <p:cNvSpPr>
                <a:spLocks noChangeArrowheads="1"/>
              </p:cNvSpPr>
              <p:nvPr/>
            </p:nvSpPr>
            <p:spPr bwMode="auto">
              <a:xfrm>
                <a:off x="1016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3" name="Oval 367"/>
              <p:cNvSpPr>
                <a:spLocks noChangeArrowheads="1"/>
              </p:cNvSpPr>
              <p:nvPr/>
            </p:nvSpPr>
            <p:spPr bwMode="auto">
              <a:xfrm>
                <a:off x="1016" y="23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4" name="Oval 368"/>
              <p:cNvSpPr>
                <a:spLocks noChangeArrowheads="1"/>
              </p:cNvSpPr>
              <p:nvPr/>
            </p:nvSpPr>
            <p:spPr bwMode="auto">
              <a:xfrm>
                <a:off x="1016" y="16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5" name="Oval 369"/>
              <p:cNvSpPr>
                <a:spLocks noChangeArrowheads="1"/>
              </p:cNvSpPr>
              <p:nvPr/>
            </p:nvSpPr>
            <p:spPr bwMode="auto">
              <a:xfrm>
                <a:off x="1016" y="23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6" name="Oval 370"/>
              <p:cNvSpPr>
                <a:spLocks noChangeArrowheads="1"/>
              </p:cNvSpPr>
              <p:nvPr/>
            </p:nvSpPr>
            <p:spPr bwMode="auto">
              <a:xfrm>
                <a:off x="1016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7" name="Oval 371"/>
              <p:cNvSpPr>
                <a:spLocks noChangeArrowheads="1"/>
              </p:cNvSpPr>
              <p:nvPr/>
            </p:nvSpPr>
            <p:spPr bwMode="auto">
              <a:xfrm>
                <a:off x="1019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8" name="Oval 372"/>
              <p:cNvSpPr>
                <a:spLocks noChangeArrowheads="1"/>
              </p:cNvSpPr>
              <p:nvPr/>
            </p:nvSpPr>
            <p:spPr bwMode="auto">
              <a:xfrm>
                <a:off x="1019" y="27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99" name="Oval 373"/>
              <p:cNvSpPr>
                <a:spLocks noChangeArrowheads="1"/>
              </p:cNvSpPr>
              <p:nvPr/>
            </p:nvSpPr>
            <p:spPr bwMode="auto">
              <a:xfrm>
                <a:off x="1019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0" name="Oval 374"/>
              <p:cNvSpPr>
                <a:spLocks noChangeArrowheads="1"/>
              </p:cNvSpPr>
              <p:nvPr/>
            </p:nvSpPr>
            <p:spPr bwMode="auto">
              <a:xfrm>
                <a:off x="1019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1" name="Oval 375"/>
              <p:cNvSpPr>
                <a:spLocks noChangeArrowheads="1"/>
              </p:cNvSpPr>
              <p:nvPr/>
            </p:nvSpPr>
            <p:spPr bwMode="auto">
              <a:xfrm>
                <a:off x="1019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2" name="Oval 376"/>
              <p:cNvSpPr>
                <a:spLocks noChangeArrowheads="1"/>
              </p:cNvSpPr>
              <p:nvPr/>
            </p:nvSpPr>
            <p:spPr bwMode="auto">
              <a:xfrm>
                <a:off x="1019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3" name="Oval 377"/>
              <p:cNvSpPr>
                <a:spLocks noChangeArrowheads="1"/>
              </p:cNvSpPr>
              <p:nvPr/>
            </p:nvSpPr>
            <p:spPr bwMode="auto">
              <a:xfrm>
                <a:off x="1023" y="25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4" name="Oval 378"/>
              <p:cNvSpPr>
                <a:spLocks noChangeArrowheads="1"/>
              </p:cNvSpPr>
              <p:nvPr/>
            </p:nvSpPr>
            <p:spPr bwMode="auto">
              <a:xfrm>
                <a:off x="102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5" name="Oval 379"/>
              <p:cNvSpPr>
                <a:spLocks noChangeArrowheads="1"/>
              </p:cNvSpPr>
              <p:nvPr/>
            </p:nvSpPr>
            <p:spPr bwMode="auto">
              <a:xfrm>
                <a:off x="1023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6" name="Oval 380"/>
              <p:cNvSpPr>
                <a:spLocks noChangeArrowheads="1"/>
              </p:cNvSpPr>
              <p:nvPr/>
            </p:nvSpPr>
            <p:spPr bwMode="auto">
              <a:xfrm>
                <a:off x="1023" y="15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7" name="Oval 381"/>
              <p:cNvSpPr>
                <a:spLocks noChangeArrowheads="1"/>
              </p:cNvSpPr>
              <p:nvPr/>
            </p:nvSpPr>
            <p:spPr bwMode="auto">
              <a:xfrm>
                <a:off x="1023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8" name="Oval 382"/>
              <p:cNvSpPr>
                <a:spLocks noChangeArrowheads="1"/>
              </p:cNvSpPr>
              <p:nvPr/>
            </p:nvSpPr>
            <p:spPr bwMode="auto">
              <a:xfrm>
                <a:off x="1026" y="172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09" name="Oval 383"/>
              <p:cNvSpPr>
                <a:spLocks noChangeArrowheads="1"/>
              </p:cNvSpPr>
              <p:nvPr/>
            </p:nvSpPr>
            <p:spPr bwMode="auto">
              <a:xfrm>
                <a:off x="1026" y="24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0" name="Oval 384"/>
              <p:cNvSpPr>
                <a:spLocks noChangeArrowheads="1"/>
              </p:cNvSpPr>
              <p:nvPr/>
            </p:nvSpPr>
            <p:spPr bwMode="auto">
              <a:xfrm>
                <a:off x="1030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1" name="Oval 385"/>
              <p:cNvSpPr>
                <a:spLocks noChangeArrowheads="1"/>
              </p:cNvSpPr>
              <p:nvPr/>
            </p:nvSpPr>
            <p:spPr bwMode="auto">
              <a:xfrm>
                <a:off x="1030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2" name="Oval 386"/>
              <p:cNvSpPr>
                <a:spLocks noChangeArrowheads="1"/>
              </p:cNvSpPr>
              <p:nvPr/>
            </p:nvSpPr>
            <p:spPr bwMode="auto">
              <a:xfrm>
                <a:off x="1030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3" name="Oval 387"/>
              <p:cNvSpPr>
                <a:spLocks noChangeArrowheads="1"/>
              </p:cNvSpPr>
              <p:nvPr/>
            </p:nvSpPr>
            <p:spPr bwMode="auto">
              <a:xfrm>
                <a:off x="1030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4" name="Oval 388"/>
              <p:cNvSpPr>
                <a:spLocks noChangeArrowheads="1"/>
              </p:cNvSpPr>
              <p:nvPr/>
            </p:nvSpPr>
            <p:spPr bwMode="auto">
              <a:xfrm>
                <a:off x="1030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5" name="Oval 389"/>
              <p:cNvSpPr>
                <a:spLocks noChangeArrowheads="1"/>
              </p:cNvSpPr>
              <p:nvPr/>
            </p:nvSpPr>
            <p:spPr bwMode="auto">
              <a:xfrm>
                <a:off x="1030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6" name="Oval 390"/>
              <p:cNvSpPr>
                <a:spLocks noChangeArrowheads="1"/>
              </p:cNvSpPr>
              <p:nvPr/>
            </p:nvSpPr>
            <p:spPr bwMode="auto">
              <a:xfrm>
                <a:off x="1030" y="17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7" name="Oval 391"/>
              <p:cNvSpPr>
                <a:spLocks noChangeArrowheads="1"/>
              </p:cNvSpPr>
              <p:nvPr/>
            </p:nvSpPr>
            <p:spPr bwMode="auto">
              <a:xfrm>
                <a:off x="1030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8" name="Oval 392"/>
              <p:cNvSpPr>
                <a:spLocks noChangeArrowheads="1"/>
              </p:cNvSpPr>
              <p:nvPr/>
            </p:nvSpPr>
            <p:spPr bwMode="auto">
              <a:xfrm>
                <a:off x="1030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19" name="Oval 393"/>
              <p:cNvSpPr>
                <a:spLocks noChangeArrowheads="1"/>
              </p:cNvSpPr>
              <p:nvPr/>
            </p:nvSpPr>
            <p:spPr bwMode="auto">
              <a:xfrm>
                <a:off x="103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0" name="Oval 394"/>
              <p:cNvSpPr>
                <a:spLocks noChangeArrowheads="1"/>
              </p:cNvSpPr>
              <p:nvPr/>
            </p:nvSpPr>
            <p:spPr bwMode="auto">
              <a:xfrm>
                <a:off x="1033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1" name="Oval 395"/>
              <p:cNvSpPr>
                <a:spLocks noChangeArrowheads="1"/>
              </p:cNvSpPr>
              <p:nvPr/>
            </p:nvSpPr>
            <p:spPr bwMode="auto">
              <a:xfrm>
                <a:off x="1033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2" name="Oval 396"/>
              <p:cNvSpPr>
                <a:spLocks noChangeArrowheads="1"/>
              </p:cNvSpPr>
              <p:nvPr/>
            </p:nvSpPr>
            <p:spPr bwMode="auto">
              <a:xfrm>
                <a:off x="1033" y="25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3" name="Oval 397"/>
              <p:cNvSpPr>
                <a:spLocks noChangeArrowheads="1"/>
              </p:cNvSpPr>
              <p:nvPr/>
            </p:nvSpPr>
            <p:spPr bwMode="auto">
              <a:xfrm>
                <a:off x="1033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4" name="Oval 398"/>
              <p:cNvSpPr>
                <a:spLocks noChangeArrowheads="1"/>
              </p:cNvSpPr>
              <p:nvPr/>
            </p:nvSpPr>
            <p:spPr bwMode="auto">
              <a:xfrm>
                <a:off x="1037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5" name="Oval 399"/>
              <p:cNvSpPr>
                <a:spLocks noChangeArrowheads="1"/>
              </p:cNvSpPr>
              <p:nvPr/>
            </p:nvSpPr>
            <p:spPr bwMode="auto">
              <a:xfrm>
                <a:off x="1037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6" name="Oval 400"/>
              <p:cNvSpPr>
                <a:spLocks noChangeArrowheads="1"/>
              </p:cNvSpPr>
              <p:nvPr/>
            </p:nvSpPr>
            <p:spPr bwMode="auto">
              <a:xfrm>
                <a:off x="1037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7" name="Oval 401"/>
              <p:cNvSpPr>
                <a:spLocks noChangeArrowheads="1"/>
              </p:cNvSpPr>
              <p:nvPr/>
            </p:nvSpPr>
            <p:spPr bwMode="auto">
              <a:xfrm>
                <a:off x="103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8" name="Oval 402"/>
              <p:cNvSpPr>
                <a:spLocks noChangeArrowheads="1"/>
              </p:cNvSpPr>
              <p:nvPr/>
            </p:nvSpPr>
            <p:spPr bwMode="auto">
              <a:xfrm>
                <a:off x="1037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29" name="Oval 403"/>
              <p:cNvSpPr>
                <a:spLocks noChangeArrowheads="1"/>
              </p:cNvSpPr>
              <p:nvPr/>
            </p:nvSpPr>
            <p:spPr bwMode="auto">
              <a:xfrm>
                <a:off x="1037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0" name="Oval 404"/>
              <p:cNvSpPr>
                <a:spLocks noChangeArrowheads="1"/>
              </p:cNvSpPr>
              <p:nvPr/>
            </p:nvSpPr>
            <p:spPr bwMode="auto">
              <a:xfrm>
                <a:off x="1037" y="22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31" name="Oval 405"/>
              <p:cNvSpPr>
                <a:spLocks noChangeArrowheads="1"/>
              </p:cNvSpPr>
              <p:nvPr/>
            </p:nvSpPr>
            <p:spPr bwMode="auto">
              <a:xfrm>
                <a:off x="1040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48" name="Group 607"/>
            <p:cNvGrpSpPr>
              <a:grpSpLocks/>
            </p:cNvGrpSpPr>
            <p:nvPr/>
          </p:nvGrpSpPr>
          <p:grpSpPr bwMode="auto">
            <a:xfrm>
              <a:off x="1040" y="987"/>
              <a:ext cx="112" cy="2594"/>
              <a:chOff x="1040" y="987"/>
              <a:chExt cx="112" cy="2594"/>
            </a:xfrm>
          </p:grpSpPr>
          <p:sp>
            <p:nvSpPr>
              <p:cNvPr id="55332" name="Oval 407"/>
              <p:cNvSpPr>
                <a:spLocks noChangeArrowheads="1"/>
              </p:cNvSpPr>
              <p:nvPr/>
            </p:nvSpPr>
            <p:spPr bwMode="auto">
              <a:xfrm>
                <a:off x="1040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3" name="Oval 408"/>
              <p:cNvSpPr>
                <a:spLocks noChangeArrowheads="1"/>
              </p:cNvSpPr>
              <p:nvPr/>
            </p:nvSpPr>
            <p:spPr bwMode="auto">
              <a:xfrm>
                <a:off x="1040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4" name="Oval 409"/>
              <p:cNvSpPr>
                <a:spLocks noChangeArrowheads="1"/>
              </p:cNvSpPr>
              <p:nvPr/>
            </p:nvSpPr>
            <p:spPr bwMode="auto">
              <a:xfrm>
                <a:off x="1040" y="25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5" name="Oval 410"/>
              <p:cNvSpPr>
                <a:spLocks noChangeArrowheads="1"/>
              </p:cNvSpPr>
              <p:nvPr/>
            </p:nvSpPr>
            <p:spPr bwMode="auto">
              <a:xfrm>
                <a:off x="1040" y="17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6" name="Oval 411"/>
              <p:cNvSpPr>
                <a:spLocks noChangeArrowheads="1"/>
              </p:cNvSpPr>
              <p:nvPr/>
            </p:nvSpPr>
            <p:spPr bwMode="auto">
              <a:xfrm>
                <a:off x="1040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7" name="Oval 412"/>
              <p:cNvSpPr>
                <a:spLocks noChangeArrowheads="1"/>
              </p:cNvSpPr>
              <p:nvPr/>
            </p:nvSpPr>
            <p:spPr bwMode="auto">
              <a:xfrm>
                <a:off x="1040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8" name="Oval 413"/>
              <p:cNvSpPr>
                <a:spLocks noChangeArrowheads="1"/>
              </p:cNvSpPr>
              <p:nvPr/>
            </p:nvSpPr>
            <p:spPr bwMode="auto">
              <a:xfrm>
                <a:off x="1040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9" name="Oval 414"/>
              <p:cNvSpPr>
                <a:spLocks noChangeArrowheads="1"/>
              </p:cNvSpPr>
              <p:nvPr/>
            </p:nvSpPr>
            <p:spPr bwMode="auto">
              <a:xfrm>
                <a:off x="1040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0" name="Oval 415"/>
              <p:cNvSpPr>
                <a:spLocks noChangeArrowheads="1"/>
              </p:cNvSpPr>
              <p:nvPr/>
            </p:nvSpPr>
            <p:spPr bwMode="auto">
              <a:xfrm>
                <a:off x="1040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1" name="Oval 416"/>
              <p:cNvSpPr>
                <a:spLocks noChangeArrowheads="1"/>
              </p:cNvSpPr>
              <p:nvPr/>
            </p:nvSpPr>
            <p:spPr bwMode="auto">
              <a:xfrm>
                <a:off x="1040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2" name="Oval 417"/>
              <p:cNvSpPr>
                <a:spLocks noChangeArrowheads="1"/>
              </p:cNvSpPr>
              <p:nvPr/>
            </p:nvSpPr>
            <p:spPr bwMode="auto">
              <a:xfrm>
                <a:off x="1044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3" name="Oval 418"/>
              <p:cNvSpPr>
                <a:spLocks noChangeArrowheads="1"/>
              </p:cNvSpPr>
              <p:nvPr/>
            </p:nvSpPr>
            <p:spPr bwMode="auto">
              <a:xfrm>
                <a:off x="1044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4" name="Oval 419"/>
              <p:cNvSpPr>
                <a:spLocks noChangeArrowheads="1"/>
              </p:cNvSpPr>
              <p:nvPr/>
            </p:nvSpPr>
            <p:spPr bwMode="auto">
              <a:xfrm>
                <a:off x="1044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5" name="Oval 420"/>
              <p:cNvSpPr>
                <a:spLocks noChangeArrowheads="1"/>
              </p:cNvSpPr>
              <p:nvPr/>
            </p:nvSpPr>
            <p:spPr bwMode="auto">
              <a:xfrm>
                <a:off x="1044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6" name="Oval 421"/>
              <p:cNvSpPr>
                <a:spLocks noChangeArrowheads="1"/>
              </p:cNvSpPr>
              <p:nvPr/>
            </p:nvSpPr>
            <p:spPr bwMode="auto">
              <a:xfrm>
                <a:off x="1044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7" name="Oval 422"/>
              <p:cNvSpPr>
                <a:spLocks noChangeArrowheads="1"/>
              </p:cNvSpPr>
              <p:nvPr/>
            </p:nvSpPr>
            <p:spPr bwMode="auto">
              <a:xfrm>
                <a:off x="1044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8" name="Oval 423"/>
              <p:cNvSpPr>
                <a:spLocks noChangeArrowheads="1"/>
              </p:cNvSpPr>
              <p:nvPr/>
            </p:nvSpPr>
            <p:spPr bwMode="auto">
              <a:xfrm>
                <a:off x="1044" y="22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49" name="Oval 424"/>
              <p:cNvSpPr>
                <a:spLocks noChangeArrowheads="1"/>
              </p:cNvSpPr>
              <p:nvPr/>
            </p:nvSpPr>
            <p:spPr bwMode="auto">
              <a:xfrm>
                <a:off x="1044" y="34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0" name="Oval 425"/>
              <p:cNvSpPr>
                <a:spLocks noChangeArrowheads="1"/>
              </p:cNvSpPr>
              <p:nvPr/>
            </p:nvSpPr>
            <p:spPr bwMode="auto">
              <a:xfrm>
                <a:off x="1047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1" name="Oval 426"/>
              <p:cNvSpPr>
                <a:spLocks noChangeArrowheads="1"/>
              </p:cNvSpPr>
              <p:nvPr/>
            </p:nvSpPr>
            <p:spPr bwMode="auto">
              <a:xfrm>
                <a:off x="1047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2" name="Oval 427"/>
              <p:cNvSpPr>
                <a:spLocks noChangeArrowheads="1"/>
              </p:cNvSpPr>
              <p:nvPr/>
            </p:nvSpPr>
            <p:spPr bwMode="auto">
              <a:xfrm>
                <a:off x="1047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3" name="Oval 428"/>
              <p:cNvSpPr>
                <a:spLocks noChangeArrowheads="1"/>
              </p:cNvSpPr>
              <p:nvPr/>
            </p:nvSpPr>
            <p:spPr bwMode="auto">
              <a:xfrm>
                <a:off x="1047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4" name="Oval 429"/>
              <p:cNvSpPr>
                <a:spLocks noChangeArrowheads="1"/>
              </p:cNvSpPr>
              <p:nvPr/>
            </p:nvSpPr>
            <p:spPr bwMode="auto">
              <a:xfrm>
                <a:off x="1047" y="15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5" name="Oval 430"/>
              <p:cNvSpPr>
                <a:spLocks noChangeArrowheads="1"/>
              </p:cNvSpPr>
              <p:nvPr/>
            </p:nvSpPr>
            <p:spPr bwMode="auto">
              <a:xfrm>
                <a:off x="1047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6" name="Oval 431"/>
              <p:cNvSpPr>
                <a:spLocks noChangeArrowheads="1"/>
              </p:cNvSpPr>
              <p:nvPr/>
            </p:nvSpPr>
            <p:spPr bwMode="auto">
              <a:xfrm>
                <a:off x="1047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7" name="Oval 432"/>
              <p:cNvSpPr>
                <a:spLocks noChangeArrowheads="1"/>
              </p:cNvSpPr>
              <p:nvPr/>
            </p:nvSpPr>
            <p:spPr bwMode="auto">
              <a:xfrm>
                <a:off x="1047" y="20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8" name="Oval 433"/>
              <p:cNvSpPr>
                <a:spLocks noChangeArrowheads="1"/>
              </p:cNvSpPr>
              <p:nvPr/>
            </p:nvSpPr>
            <p:spPr bwMode="auto">
              <a:xfrm>
                <a:off x="1047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59" name="Oval 434"/>
              <p:cNvSpPr>
                <a:spLocks noChangeArrowheads="1"/>
              </p:cNvSpPr>
              <p:nvPr/>
            </p:nvSpPr>
            <p:spPr bwMode="auto">
              <a:xfrm>
                <a:off x="1051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0" name="Oval 435"/>
              <p:cNvSpPr>
                <a:spLocks noChangeArrowheads="1"/>
              </p:cNvSpPr>
              <p:nvPr/>
            </p:nvSpPr>
            <p:spPr bwMode="auto">
              <a:xfrm>
                <a:off x="1051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1" name="Oval 436"/>
              <p:cNvSpPr>
                <a:spLocks noChangeArrowheads="1"/>
              </p:cNvSpPr>
              <p:nvPr/>
            </p:nvSpPr>
            <p:spPr bwMode="auto">
              <a:xfrm>
                <a:off x="1051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2" name="Oval 437"/>
              <p:cNvSpPr>
                <a:spLocks noChangeArrowheads="1"/>
              </p:cNvSpPr>
              <p:nvPr/>
            </p:nvSpPr>
            <p:spPr bwMode="auto">
              <a:xfrm>
                <a:off x="1051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3" name="Oval 438"/>
              <p:cNvSpPr>
                <a:spLocks noChangeArrowheads="1"/>
              </p:cNvSpPr>
              <p:nvPr/>
            </p:nvSpPr>
            <p:spPr bwMode="auto">
              <a:xfrm>
                <a:off x="1051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4" name="Oval 439"/>
              <p:cNvSpPr>
                <a:spLocks noChangeArrowheads="1"/>
              </p:cNvSpPr>
              <p:nvPr/>
            </p:nvSpPr>
            <p:spPr bwMode="auto">
              <a:xfrm>
                <a:off x="1051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5" name="Oval 440"/>
              <p:cNvSpPr>
                <a:spLocks noChangeArrowheads="1"/>
              </p:cNvSpPr>
              <p:nvPr/>
            </p:nvSpPr>
            <p:spPr bwMode="auto">
              <a:xfrm>
                <a:off x="1051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6" name="Oval 441"/>
              <p:cNvSpPr>
                <a:spLocks noChangeArrowheads="1"/>
              </p:cNvSpPr>
              <p:nvPr/>
            </p:nvSpPr>
            <p:spPr bwMode="auto">
              <a:xfrm>
                <a:off x="105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7" name="Oval 442"/>
              <p:cNvSpPr>
                <a:spLocks noChangeArrowheads="1"/>
              </p:cNvSpPr>
              <p:nvPr/>
            </p:nvSpPr>
            <p:spPr bwMode="auto">
              <a:xfrm>
                <a:off x="1051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8" name="Oval 443"/>
              <p:cNvSpPr>
                <a:spLocks noChangeArrowheads="1"/>
              </p:cNvSpPr>
              <p:nvPr/>
            </p:nvSpPr>
            <p:spPr bwMode="auto">
              <a:xfrm>
                <a:off x="105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69" name="Oval 444"/>
              <p:cNvSpPr>
                <a:spLocks noChangeArrowheads="1"/>
              </p:cNvSpPr>
              <p:nvPr/>
            </p:nvSpPr>
            <p:spPr bwMode="auto">
              <a:xfrm>
                <a:off x="1054" y="27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0" name="Oval 445"/>
              <p:cNvSpPr>
                <a:spLocks noChangeArrowheads="1"/>
              </p:cNvSpPr>
              <p:nvPr/>
            </p:nvSpPr>
            <p:spPr bwMode="auto">
              <a:xfrm>
                <a:off x="1054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1" name="Oval 446"/>
              <p:cNvSpPr>
                <a:spLocks noChangeArrowheads="1"/>
              </p:cNvSpPr>
              <p:nvPr/>
            </p:nvSpPr>
            <p:spPr bwMode="auto">
              <a:xfrm>
                <a:off x="1054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2" name="Oval 447"/>
              <p:cNvSpPr>
                <a:spLocks noChangeArrowheads="1"/>
              </p:cNvSpPr>
              <p:nvPr/>
            </p:nvSpPr>
            <p:spPr bwMode="auto">
              <a:xfrm>
                <a:off x="1058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3" name="Oval 448"/>
              <p:cNvSpPr>
                <a:spLocks noChangeArrowheads="1"/>
              </p:cNvSpPr>
              <p:nvPr/>
            </p:nvSpPr>
            <p:spPr bwMode="auto">
              <a:xfrm>
                <a:off x="1058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4" name="Oval 449"/>
              <p:cNvSpPr>
                <a:spLocks noChangeArrowheads="1"/>
              </p:cNvSpPr>
              <p:nvPr/>
            </p:nvSpPr>
            <p:spPr bwMode="auto">
              <a:xfrm>
                <a:off x="1058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5" name="Oval 450"/>
              <p:cNvSpPr>
                <a:spLocks noChangeArrowheads="1"/>
              </p:cNvSpPr>
              <p:nvPr/>
            </p:nvSpPr>
            <p:spPr bwMode="auto">
              <a:xfrm>
                <a:off x="1058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6" name="Oval 451"/>
              <p:cNvSpPr>
                <a:spLocks noChangeArrowheads="1"/>
              </p:cNvSpPr>
              <p:nvPr/>
            </p:nvSpPr>
            <p:spPr bwMode="auto">
              <a:xfrm>
                <a:off x="1058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7" name="Oval 452"/>
              <p:cNvSpPr>
                <a:spLocks noChangeArrowheads="1"/>
              </p:cNvSpPr>
              <p:nvPr/>
            </p:nvSpPr>
            <p:spPr bwMode="auto">
              <a:xfrm>
                <a:off x="1058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8" name="Oval 453"/>
              <p:cNvSpPr>
                <a:spLocks noChangeArrowheads="1"/>
              </p:cNvSpPr>
              <p:nvPr/>
            </p:nvSpPr>
            <p:spPr bwMode="auto">
              <a:xfrm>
                <a:off x="1058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79" name="Oval 454"/>
              <p:cNvSpPr>
                <a:spLocks noChangeArrowheads="1"/>
              </p:cNvSpPr>
              <p:nvPr/>
            </p:nvSpPr>
            <p:spPr bwMode="auto">
              <a:xfrm>
                <a:off x="1058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0" name="Oval 455"/>
              <p:cNvSpPr>
                <a:spLocks noChangeArrowheads="1"/>
              </p:cNvSpPr>
              <p:nvPr/>
            </p:nvSpPr>
            <p:spPr bwMode="auto">
              <a:xfrm>
                <a:off x="1058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1" name="Oval 456"/>
              <p:cNvSpPr>
                <a:spLocks noChangeArrowheads="1"/>
              </p:cNvSpPr>
              <p:nvPr/>
            </p:nvSpPr>
            <p:spPr bwMode="auto">
              <a:xfrm>
                <a:off x="1061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2" name="Oval 457"/>
              <p:cNvSpPr>
                <a:spLocks noChangeArrowheads="1"/>
              </p:cNvSpPr>
              <p:nvPr/>
            </p:nvSpPr>
            <p:spPr bwMode="auto">
              <a:xfrm>
                <a:off x="1061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3" name="Oval 458"/>
              <p:cNvSpPr>
                <a:spLocks noChangeArrowheads="1"/>
              </p:cNvSpPr>
              <p:nvPr/>
            </p:nvSpPr>
            <p:spPr bwMode="auto">
              <a:xfrm>
                <a:off x="106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4" name="Oval 459"/>
              <p:cNvSpPr>
                <a:spLocks noChangeArrowheads="1"/>
              </p:cNvSpPr>
              <p:nvPr/>
            </p:nvSpPr>
            <p:spPr bwMode="auto">
              <a:xfrm>
                <a:off x="1061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5" name="Oval 460"/>
              <p:cNvSpPr>
                <a:spLocks noChangeArrowheads="1"/>
              </p:cNvSpPr>
              <p:nvPr/>
            </p:nvSpPr>
            <p:spPr bwMode="auto">
              <a:xfrm>
                <a:off x="1061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6" name="Oval 461"/>
              <p:cNvSpPr>
                <a:spLocks noChangeArrowheads="1"/>
              </p:cNvSpPr>
              <p:nvPr/>
            </p:nvSpPr>
            <p:spPr bwMode="auto">
              <a:xfrm>
                <a:off x="1061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7" name="Oval 462"/>
              <p:cNvSpPr>
                <a:spLocks noChangeArrowheads="1"/>
              </p:cNvSpPr>
              <p:nvPr/>
            </p:nvSpPr>
            <p:spPr bwMode="auto">
              <a:xfrm>
                <a:off x="1061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8" name="Oval 463"/>
              <p:cNvSpPr>
                <a:spLocks noChangeArrowheads="1"/>
              </p:cNvSpPr>
              <p:nvPr/>
            </p:nvSpPr>
            <p:spPr bwMode="auto">
              <a:xfrm>
                <a:off x="106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89" name="Oval 464"/>
              <p:cNvSpPr>
                <a:spLocks noChangeArrowheads="1"/>
              </p:cNvSpPr>
              <p:nvPr/>
            </p:nvSpPr>
            <p:spPr bwMode="auto">
              <a:xfrm>
                <a:off x="1065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0" name="Oval 465"/>
              <p:cNvSpPr>
                <a:spLocks noChangeArrowheads="1"/>
              </p:cNvSpPr>
              <p:nvPr/>
            </p:nvSpPr>
            <p:spPr bwMode="auto">
              <a:xfrm>
                <a:off x="1065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1" name="Oval 466"/>
              <p:cNvSpPr>
                <a:spLocks noChangeArrowheads="1"/>
              </p:cNvSpPr>
              <p:nvPr/>
            </p:nvSpPr>
            <p:spPr bwMode="auto">
              <a:xfrm>
                <a:off x="1065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2" name="Oval 467"/>
              <p:cNvSpPr>
                <a:spLocks noChangeArrowheads="1"/>
              </p:cNvSpPr>
              <p:nvPr/>
            </p:nvSpPr>
            <p:spPr bwMode="auto">
              <a:xfrm>
                <a:off x="1065" y="16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3" name="Oval 468"/>
              <p:cNvSpPr>
                <a:spLocks noChangeArrowheads="1"/>
              </p:cNvSpPr>
              <p:nvPr/>
            </p:nvSpPr>
            <p:spPr bwMode="auto">
              <a:xfrm>
                <a:off x="1065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4" name="Oval 469"/>
              <p:cNvSpPr>
                <a:spLocks noChangeArrowheads="1"/>
              </p:cNvSpPr>
              <p:nvPr/>
            </p:nvSpPr>
            <p:spPr bwMode="auto">
              <a:xfrm>
                <a:off x="1065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5" name="Oval 470"/>
              <p:cNvSpPr>
                <a:spLocks noChangeArrowheads="1"/>
              </p:cNvSpPr>
              <p:nvPr/>
            </p:nvSpPr>
            <p:spPr bwMode="auto">
              <a:xfrm>
                <a:off x="1065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6" name="Oval 471"/>
              <p:cNvSpPr>
                <a:spLocks noChangeArrowheads="1"/>
              </p:cNvSpPr>
              <p:nvPr/>
            </p:nvSpPr>
            <p:spPr bwMode="auto">
              <a:xfrm>
                <a:off x="1068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7" name="Oval 472"/>
              <p:cNvSpPr>
                <a:spLocks noChangeArrowheads="1"/>
              </p:cNvSpPr>
              <p:nvPr/>
            </p:nvSpPr>
            <p:spPr bwMode="auto">
              <a:xfrm>
                <a:off x="1068" y="21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8" name="Oval 473"/>
              <p:cNvSpPr>
                <a:spLocks noChangeArrowheads="1"/>
              </p:cNvSpPr>
              <p:nvPr/>
            </p:nvSpPr>
            <p:spPr bwMode="auto">
              <a:xfrm>
                <a:off x="1068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99" name="Oval 474"/>
              <p:cNvSpPr>
                <a:spLocks noChangeArrowheads="1"/>
              </p:cNvSpPr>
              <p:nvPr/>
            </p:nvSpPr>
            <p:spPr bwMode="auto">
              <a:xfrm>
                <a:off x="1068" y="21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0" name="Oval 475"/>
              <p:cNvSpPr>
                <a:spLocks noChangeArrowheads="1"/>
              </p:cNvSpPr>
              <p:nvPr/>
            </p:nvSpPr>
            <p:spPr bwMode="auto">
              <a:xfrm>
                <a:off x="1068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1" name="Oval 476"/>
              <p:cNvSpPr>
                <a:spLocks noChangeArrowheads="1"/>
              </p:cNvSpPr>
              <p:nvPr/>
            </p:nvSpPr>
            <p:spPr bwMode="auto">
              <a:xfrm>
                <a:off x="1072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2" name="Oval 477"/>
              <p:cNvSpPr>
                <a:spLocks noChangeArrowheads="1"/>
              </p:cNvSpPr>
              <p:nvPr/>
            </p:nvSpPr>
            <p:spPr bwMode="auto">
              <a:xfrm>
                <a:off x="1072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3" name="Oval 478"/>
              <p:cNvSpPr>
                <a:spLocks noChangeArrowheads="1"/>
              </p:cNvSpPr>
              <p:nvPr/>
            </p:nvSpPr>
            <p:spPr bwMode="auto">
              <a:xfrm>
                <a:off x="1072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4" name="Oval 479"/>
              <p:cNvSpPr>
                <a:spLocks noChangeArrowheads="1"/>
              </p:cNvSpPr>
              <p:nvPr/>
            </p:nvSpPr>
            <p:spPr bwMode="auto">
              <a:xfrm>
                <a:off x="1072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5" name="Oval 480"/>
              <p:cNvSpPr>
                <a:spLocks noChangeArrowheads="1"/>
              </p:cNvSpPr>
              <p:nvPr/>
            </p:nvSpPr>
            <p:spPr bwMode="auto">
              <a:xfrm>
                <a:off x="1072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6" name="Oval 481"/>
              <p:cNvSpPr>
                <a:spLocks noChangeArrowheads="1"/>
              </p:cNvSpPr>
              <p:nvPr/>
            </p:nvSpPr>
            <p:spPr bwMode="auto">
              <a:xfrm>
                <a:off x="1072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7" name="Oval 482"/>
              <p:cNvSpPr>
                <a:spLocks noChangeArrowheads="1"/>
              </p:cNvSpPr>
              <p:nvPr/>
            </p:nvSpPr>
            <p:spPr bwMode="auto">
              <a:xfrm>
                <a:off x="1072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8" name="Oval 483"/>
              <p:cNvSpPr>
                <a:spLocks noChangeArrowheads="1"/>
              </p:cNvSpPr>
              <p:nvPr/>
            </p:nvSpPr>
            <p:spPr bwMode="auto">
              <a:xfrm>
                <a:off x="1075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09" name="Oval 484"/>
              <p:cNvSpPr>
                <a:spLocks noChangeArrowheads="1"/>
              </p:cNvSpPr>
              <p:nvPr/>
            </p:nvSpPr>
            <p:spPr bwMode="auto">
              <a:xfrm>
                <a:off x="1075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0" name="Oval 485"/>
              <p:cNvSpPr>
                <a:spLocks noChangeArrowheads="1"/>
              </p:cNvSpPr>
              <p:nvPr/>
            </p:nvSpPr>
            <p:spPr bwMode="auto">
              <a:xfrm>
                <a:off x="107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1" name="Oval 486"/>
              <p:cNvSpPr>
                <a:spLocks noChangeArrowheads="1"/>
              </p:cNvSpPr>
              <p:nvPr/>
            </p:nvSpPr>
            <p:spPr bwMode="auto">
              <a:xfrm>
                <a:off x="1075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2" name="Oval 487"/>
              <p:cNvSpPr>
                <a:spLocks noChangeArrowheads="1"/>
              </p:cNvSpPr>
              <p:nvPr/>
            </p:nvSpPr>
            <p:spPr bwMode="auto">
              <a:xfrm>
                <a:off x="1079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3" name="Oval 488"/>
              <p:cNvSpPr>
                <a:spLocks noChangeArrowheads="1"/>
              </p:cNvSpPr>
              <p:nvPr/>
            </p:nvSpPr>
            <p:spPr bwMode="auto">
              <a:xfrm>
                <a:off x="1079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4" name="Oval 489"/>
              <p:cNvSpPr>
                <a:spLocks noChangeArrowheads="1"/>
              </p:cNvSpPr>
              <p:nvPr/>
            </p:nvSpPr>
            <p:spPr bwMode="auto">
              <a:xfrm>
                <a:off x="1079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5" name="Oval 490"/>
              <p:cNvSpPr>
                <a:spLocks noChangeArrowheads="1"/>
              </p:cNvSpPr>
              <p:nvPr/>
            </p:nvSpPr>
            <p:spPr bwMode="auto">
              <a:xfrm>
                <a:off x="1079" y="26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6" name="Oval 491"/>
              <p:cNvSpPr>
                <a:spLocks noChangeArrowheads="1"/>
              </p:cNvSpPr>
              <p:nvPr/>
            </p:nvSpPr>
            <p:spPr bwMode="auto">
              <a:xfrm>
                <a:off x="1079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7" name="Oval 492"/>
              <p:cNvSpPr>
                <a:spLocks noChangeArrowheads="1"/>
              </p:cNvSpPr>
              <p:nvPr/>
            </p:nvSpPr>
            <p:spPr bwMode="auto">
              <a:xfrm>
                <a:off x="1079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8" name="Oval 493"/>
              <p:cNvSpPr>
                <a:spLocks noChangeArrowheads="1"/>
              </p:cNvSpPr>
              <p:nvPr/>
            </p:nvSpPr>
            <p:spPr bwMode="auto">
              <a:xfrm>
                <a:off x="1082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19" name="Oval 494"/>
              <p:cNvSpPr>
                <a:spLocks noChangeArrowheads="1"/>
              </p:cNvSpPr>
              <p:nvPr/>
            </p:nvSpPr>
            <p:spPr bwMode="auto">
              <a:xfrm>
                <a:off x="1082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0" name="Oval 495"/>
              <p:cNvSpPr>
                <a:spLocks noChangeArrowheads="1"/>
              </p:cNvSpPr>
              <p:nvPr/>
            </p:nvSpPr>
            <p:spPr bwMode="auto">
              <a:xfrm>
                <a:off x="1082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1" name="Oval 496"/>
              <p:cNvSpPr>
                <a:spLocks noChangeArrowheads="1"/>
              </p:cNvSpPr>
              <p:nvPr/>
            </p:nvSpPr>
            <p:spPr bwMode="auto">
              <a:xfrm>
                <a:off x="1082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2" name="Oval 497"/>
              <p:cNvSpPr>
                <a:spLocks noChangeArrowheads="1"/>
              </p:cNvSpPr>
              <p:nvPr/>
            </p:nvSpPr>
            <p:spPr bwMode="auto">
              <a:xfrm>
                <a:off x="1082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3" name="Oval 498"/>
              <p:cNvSpPr>
                <a:spLocks noChangeArrowheads="1"/>
              </p:cNvSpPr>
              <p:nvPr/>
            </p:nvSpPr>
            <p:spPr bwMode="auto">
              <a:xfrm>
                <a:off x="1086" y="23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4" name="Oval 499"/>
              <p:cNvSpPr>
                <a:spLocks noChangeArrowheads="1"/>
              </p:cNvSpPr>
              <p:nvPr/>
            </p:nvSpPr>
            <p:spPr bwMode="auto">
              <a:xfrm>
                <a:off x="1086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5" name="Oval 500"/>
              <p:cNvSpPr>
                <a:spLocks noChangeArrowheads="1"/>
              </p:cNvSpPr>
              <p:nvPr/>
            </p:nvSpPr>
            <p:spPr bwMode="auto">
              <a:xfrm>
                <a:off x="1086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6" name="Oval 501"/>
              <p:cNvSpPr>
                <a:spLocks noChangeArrowheads="1"/>
              </p:cNvSpPr>
              <p:nvPr/>
            </p:nvSpPr>
            <p:spPr bwMode="auto">
              <a:xfrm>
                <a:off x="1086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7" name="Oval 502"/>
              <p:cNvSpPr>
                <a:spLocks noChangeArrowheads="1"/>
              </p:cNvSpPr>
              <p:nvPr/>
            </p:nvSpPr>
            <p:spPr bwMode="auto">
              <a:xfrm>
                <a:off x="1086" y="22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8" name="Oval 503"/>
              <p:cNvSpPr>
                <a:spLocks noChangeArrowheads="1"/>
              </p:cNvSpPr>
              <p:nvPr/>
            </p:nvSpPr>
            <p:spPr bwMode="auto">
              <a:xfrm>
                <a:off x="1086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29" name="Oval 504"/>
              <p:cNvSpPr>
                <a:spLocks noChangeArrowheads="1"/>
              </p:cNvSpPr>
              <p:nvPr/>
            </p:nvSpPr>
            <p:spPr bwMode="auto">
              <a:xfrm>
                <a:off x="1086" y="27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0" name="Oval 505"/>
              <p:cNvSpPr>
                <a:spLocks noChangeArrowheads="1"/>
              </p:cNvSpPr>
              <p:nvPr/>
            </p:nvSpPr>
            <p:spPr bwMode="auto">
              <a:xfrm>
                <a:off x="1086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1" name="Oval 506"/>
              <p:cNvSpPr>
                <a:spLocks noChangeArrowheads="1"/>
              </p:cNvSpPr>
              <p:nvPr/>
            </p:nvSpPr>
            <p:spPr bwMode="auto">
              <a:xfrm>
                <a:off x="1086" y="28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2" name="Oval 507"/>
              <p:cNvSpPr>
                <a:spLocks noChangeArrowheads="1"/>
              </p:cNvSpPr>
              <p:nvPr/>
            </p:nvSpPr>
            <p:spPr bwMode="auto">
              <a:xfrm>
                <a:off x="1086" y="25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3" name="Oval 508"/>
              <p:cNvSpPr>
                <a:spLocks noChangeArrowheads="1"/>
              </p:cNvSpPr>
              <p:nvPr/>
            </p:nvSpPr>
            <p:spPr bwMode="auto">
              <a:xfrm>
                <a:off x="1086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4" name="Oval 509"/>
              <p:cNvSpPr>
                <a:spLocks noChangeArrowheads="1"/>
              </p:cNvSpPr>
              <p:nvPr/>
            </p:nvSpPr>
            <p:spPr bwMode="auto">
              <a:xfrm>
                <a:off x="1089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5" name="Oval 510"/>
              <p:cNvSpPr>
                <a:spLocks noChangeArrowheads="1"/>
              </p:cNvSpPr>
              <p:nvPr/>
            </p:nvSpPr>
            <p:spPr bwMode="auto">
              <a:xfrm>
                <a:off x="1089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6" name="Oval 511"/>
              <p:cNvSpPr>
                <a:spLocks noChangeArrowheads="1"/>
              </p:cNvSpPr>
              <p:nvPr/>
            </p:nvSpPr>
            <p:spPr bwMode="auto">
              <a:xfrm>
                <a:off x="1089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7" name="Oval 512"/>
              <p:cNvSpPr>
                <a:spLocks noChangeArrowheads="1"/>
              </p:cNvSpPr>
              <p:nvPr/>
            </p:nvSpPr>
            <p:spPr bwMode="auto">
              <a:xfrm>
                <a:off x="1093" y="22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8" name="Oval 513"/>
              <p:cNvSpPr>
                <a:spLocks noChangeArrowheads="1"/>
              </p:cNvSpPr>
              <p:nvPr/>
            </p:nvSpPr>
            <p:spPr bwMode="auto">
              <a:xfrm>
                <a:off x="109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39" name="Oval 514"/>
              <p:cNvSpPr>
                <a:spLocks noChangeArrowheads="1"/>
              </p:cNvSpPr>
              <p:nvPr/>
            </p:nvSpPr>
            <p:spPr bwMode="auto">
              <a:xfrm>
                <a:off x="1093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0" name="Oval 515"/>
              <p:cNvSpPr>
                <a:spLocks noChangeArrowheads="1"/>
              </p:cNvSpPr>
              <p:nvPr/>
            </p:nvSpPr>
            <p:spPr bwMode="auto">
              <a:xfrm>
                <a:off x="1093" y="26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1" name="Oval 516"/>
              <p:cNvSpPr>
                <a:spLocks noChangeArrowheads="1"/>
              </p:cNvSpPr>
              <p:nvPr/>
            </p:nvSpPr>
            <p:spPr bwMode="auto">
              <a:xfrm>
                <a:off x="1093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2" name="Oval 517"/>
              <p:cNvSpPr>
                <a:spLocks noChangeArrowheads="1"/>
              </p:cNvSpPr>
              <p:nvPr/>
            </p:nvSpPr>
            <p:spPr bwMode="auto">
              <a:xfrm>
                <a:off x="1093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3" name="Oval 518"/>
              <p:cNvSpPr>
                <a:spLocks noChangeArrowheads="1"/>
              </p:cNvSpPr>
              <p:nvPr/>
            </p:nvSpPr>
            <p:spPr bwMode="auto">
              <a:xfrm>
                <a:off x="1093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4" name="Oval 519"/>
              <p:cNvSpPr>
                <a:spLocks noChangeArrowheads="1"/>
              </p:cNvSpPr>
              <p:nvPr/>
            </p:nvSpPr>
            <p:spPr bwMode="auto">
              <a:xfrm>
                <a:off x="1096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5" name="Oval 520"/>
              <p:cNvSpPr>
                <a:spLocks noChangeArrowheads="1"/>
              </p:cNvSpPr>
              <p:nvPr/>
            </p:nvSpPr>
            <p:spPr bwMode="auto">
              <a:xfrm>
                <a:off x="1096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6" name="Oval 521"/>
              <p:cNvSpPr>
                <a:spLocks noChangeArrowheads="1"/>
              </p:cNvSpPr>
              <p:nvPr/>
            </p:nvSpPr>
            <p:spPr bwMode="auto">
              <a:xfrm>
                <a:off x="1096" y="26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7" name="Oval 522"/>
              <p:cNvSpPr>
                <a:spLocks noChangeArrowheads="1"/>
              </p:cNvSpPr>
              <p:nvPr/>
            </p:nvSpPr>
            <p:spPr bwMode="auto">
              <a:xfrm>
                <a:off x="1096" y="19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8" name="Oval 523"/>
              <p:cNvSpPr>
                <a:spLocks noChangeArrowheads="1"/>
              </p:cNvSpPr>
              <p:nvPr/>
            </p:nvSpPr>
            <p:spPr bwMode="auto">
              <a:xfrm>
                <a:off x="1096" y="22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49" name="Oval 524"/>
              <p:cNvSpPr>
                <a:spLocks noChangeArrowheads="1"/>
              </p:cNvSpPr>
              <p:nvPr/>
            </p:nvSpPr>
            <p:spPr bwMode="auto">
              <a:xfrm>
                <a:off x="1096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0" name="Oval 525"/>
              <p:cNvSpPr>
                <a:spLocks noChangeArrowheads="1"/>
              </p:cNvSpPr>
              <p:nvPr/>
            </p:nvSpPr>
            <p:spPr bwMode="auto">
              <a:xfrm>
                <a:off x="1096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1" name="Oval 526"/>
              <p:cNvSpPr>
                <a:spLocks noChangeArrowheads="1"/>
              </p:cNvSpPr>
              <p:nvPr/>
            </p:nvSpPr>
            <p:spPr bwMode="auto">
              <a:xfrm>
                <a:off x="1096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2" name="Oval 527"/>
              <p:cNvSpPr>
                <a:spLocks noChangeArrowheads="1"/>
              </p:cNvSpPr>
              <p:nvPr/>
            </p:nvSpPr>
            <p:spPr bwMode="auto">
              <a:xfrm>
                <a:off x="1096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3" name="Oval 528"/>
              <p:cNvSpPr>
                <a:spLocks noChangeArrowheads="1"/>
              </p:cNvSpPr>
              <p:nvPr/>
            </p:nvSpPr>
            <p:spPr bwMode="auto">
              <a:xfrm>
                <a:off x="1096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4" name="Oval 529"/>
              <p:cNvSpPr>
                <a:spLocks noChangeArrowheads="1"/>
              </p:cNvSpPr>
              <p:nvPr/>
            </p:nvSpPr>
            <p:spPr bwMode="auto">
              <a:xfrm>
                <a:off x="1100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5" name="Oval 530"/>
              <p:cNvSpPr>
                <a:spLocks noChangeArrowheads="1"/>
              </p:cNvSpPr>
              <p:nvPr/>
            </p:nvSpPr>
            <p:spPr bwMode="auto">
              <a:xfrm>
                <a:off x="1100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6" name="Oval 531"/>
              <p:cNvSpPr>
                <a:spLocks noChangeArrowheads="1"/>
              </p:cNvSpPr>
              <p:nvPr/>
            </p:nvSpPr>
            <p:spPr bwMode="auto">
              <a:xfrm>
                <a:off x="1100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7" name="Oval 532"/>
              <p:cNvSpPr>
                <a:spLocks noChangeArrowheads="1"/>
              </p:cNvSpPr>
              <p:nvPr/>
            </p:nvSpPr>
            <p:spPr bwMode="auto">
              <a:xfrm>
                <a:off x="1100" y="19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8" name="Oval 533"/>
              <p:cNvSpPr>
                <a:spLocks noChangeArrowheads="1"/>
              </p:cNvSpPr>
              <p:nvPr/>
            </p:nvSpPr>
            <p:spPr bwMode="auto">
              <a:xfrm>
                <a:off x="1100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59" name="Oval 534"/>
              <p:cNvSpPr>
                <a:spLocks noChangeArrowheads="1"/>
              </p:cNvSpPr>
              <p:nvPr/>
            </p:nvSpPr>
            <p:spPr bwMode="auto">
              <a:xfrm>
                <a:off x="1100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0" name="Oval 535"/>
              <p:cNvSpPr>
                <a:spLocks noChangeArrowheads="1"/>
              </p:cNvSpPr>
              <p:nvPr/>
            </p:nvSpPr>
            <p:spPr bwMode="auto">
              <a:xfrm>
                <a:off x="1100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1" name="Oval 536"/>
              <p:cNvSpPr>
                <a:spLocks noChangeArrowheads="1"/>
              </p:cNvSpPr>
              <p:nvPr/>
            </p:nvSpPr>
            <p:spPr bwMode="auto">
              <a:xfrm>
                <a:off x="1100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2" name="Oval 537"/>
              <p:cNvSpPr>
                <a:spLocks noChangeArrowheads="1"/>
              </p:cNvSpPr>
              <p:nvPr/>
            </p:nvSpPr>
            <p:spPr bwMode="auto">
              <a:xfrm>
                <a:off x="1100" y="236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3" name="Oval 538"/>
              <p:cNvSpPr>
                <a:spLocks noChangeArrowheads="1"/>
              </p:cNvSpPr>
              <p:nvPr/>
            </p:nvSpPr>
            <p:spPr bwMode="auto">
              <a:xfrm>
                <a:off x="1100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4" name="Oval 539"/>
              <p:cNvSpPr>
                <a:spLocks noChangeArrowheads="1"/>
              </p:cNvSpPr>
              <p:nvPr/>
            </p:nvSpPr>
            <p:spPr bwMode="auto">
              <a:xfrm>
                <a:off x="1100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5" name="Oval 540"/>
              <p:cNvSpPr>
                <a:spLocks noChangeArrowheads="1"/>
              </p:cNvSpPr>
              <p:nvPr/>
            </p:nvSpPr>
            <p:spPr bwMode="auto">
              <a:xfrm>
                <a:off x="1100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6" name="Oval 541"/>
              <p:cNvSpPr>
                <a:spLocks noChangeArrowheads="1"/>
              </p:cNvSpPr>
              <p:nvPr/>
            </p:nvSpPr>
            <p:spPr bwMode="auto">
              <a:xfrm>
                <a:off x="1103" y="24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7" name="Oval 542"/>
              <p:cNvSpPr>
                <a:spLocks noChangeArrowheads="1"/>
              </p:cNvSpPr>
              <p:nvPr/>
            </p:nvSpPr>
            <p:spPr bwMode="auto">
              <a:xfrm>
                <a:off x="1103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8" name="Oval 543"/>
              <p:cNvSpPr>
                <a:spLocks noChangeArrowheads="1"/>
              </p:cNvSpPr>
              <p:nvPr/>
            </p:nvSpPr>
            <p:spPr bwMode="auto">
              <a:xfrm>
                <a:off x="1103" y="22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69" name="Oval 544"/>
              <p:cNvSpPr>
                <a:spLocks noChangeArrowheads="1"/>
              </p:cNvSpPr>
              <p:nvPr/>
            </p:nvSpPr>
            <p:spPr bwMode="auto">
              <a:xfrm>
                <a:off x="1103" y="25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0" name="Oval 545"/>
              <p:cNvSpPr>
                <a:spLocks noChangeArrowheads="1"/>
              </p:cNvSpPr>
              <p:nvPr/>
            </p:nvSpPr>
            <p:spPr bwMode="auto">
              <a:xfrm>
                <a:off x="1103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1" name="Oval 546"/>
              <p:cNvSpPr>
                <a:spLocks noChangeArrowheads="1"/>
              </p:cNvSpPr>
              <p:nvPr/>
            </p:nvSpPr>
            <p:spPr bwMode="auto">
              <a:xfrm>
                <a:off x="1103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2" name="Oval 547"/>
              <p:cNvSpPr>
                <a:spLocks noChangeArrowheads="1"/>
              </p:cNvSpPr>
              <p:nvPr/>
            </p:nvSpPr>
            <p:spPr bwMode="auto">
              <a:xfrm>
                <a:off x="110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3" name="Oval 548"/>
              <p:cNvSpPr>
                <a:spLocks noChangeArrowheads="1"/>
              </p:cNvSpPr>
              <p:nvPr/>
            </p:nvSpPr>
            <p:spPr bwMode="auto">
              <a:xfrm>
                <a:off x="1107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4" name="Oval 549"/>
              <p:cNvSpPr>
                <a:spLocks noChangeArrowheads="1"/>
              </p:cNvSpPr>
              <p:nvPr/>
            </p:nvSpPr>
            <p:spPr bwMode="auto">
              <a:xfrm>
                <a:off x="1107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5" name="Oval 550"/>
              <p:cNvSpPr>
                <a:spLocks noChangeArrowheads="1"/>
              </p:cNvSpPr>
              <p:nvPr/>
            </p:nvSpPr>
            <p:spPr bwMode="auto">
              <a:xfrm>
                <a:off x="110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6" name="Oval 551"/>
              <p:cNvSpPr>
                <a:spLocks noChangeArrowheads="1"/>
              </p:cNvSpPr>
              <p:nvPr/>
            </p:nvSpPr>
            <p:spPr bwMode="auto">
              <a:xfrm>
                <a:off x="1107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7" name="Oval 552"/>
              <p:cNvSpPr>
                <a:spLocks noChangeArrowheads="1"/>
              </p:cNvSpPr>
              <p:nvPr/>
            </p:nvSpPr>
            <p:spPr bwMode="auto">
              <a:xfrm>
                <a:off x="1107" y="23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8" name="Oval 553"/>
              <p:cNvSpPr>
                <a:spLocks noChangeArrowheads="1"/>
              </p:cNvSpPr>
              <p:nvPr/>
            </p:nvSpPr>
            <p:spPr bwMode="auto">
              <a:xfrm>
                <a:off x="1107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79" name="Oval 554"/>
              <p:cNvSpPr>
                <a:spLocks noChangeArrowheads="1"/>
              </p:cNvSpPr>
              <p:nvPr/>
            </p:nvSpPr>
            <p:spPr bwMode="auto">
              <a:xfrm>
                <a:off x="1107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0" name="Oval 555"/>
              <p:cNvSpPr>
                <a:spLocks noChangeArrowheads="1"/>
              </p:cNvSpPr>
              <p:nvPr/>
            </p:nvSpPr>
            <p:spPr bwMode="auto">
              <a:xfrm>
                <a:off x="1107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1" name="Oval 556"/>
              <p:cNvSpPr>
                <a:spLocks noChangeArrowheads="1"/>
              </p:cNvSpPr>
              <p:nvPr/>
            </p:nvSpPr>
            <p:spPr bwMode="auto">
              <a:xfrm>
                <a:off x="1110" y="21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2" name="Oval 557"/>
              <p:cNvSpPr>
                <a:spLocks noChangeArrowheads="1"/>
              </p:cNvSpPr>
              <p:nvPr/>
            </p:nvSpPr>
            <p:spPr bwMode="auto">
              <a:xfrm>
                <a:off x="1110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3" name="Oval 558"/>
              <p:cNvSpPr>
                <a:spLocks noChangeArrowheads="1"/>
              </p:cNvSpPr>
              <p:nvPr/>
            </p:nvSpPr>
            <p:spPr bwMode="auto">
              <a:xfrm>
                <a:off x="111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4" name="Oval 559"/>
              <p:cNvSpPr>
                <a:spLocks noChangeArrowheads="1"/>
              </p:cNvSpPr>
              <p:nvPr/>
            </p:nvSpPr>
            <p:spPr bwMode="auto">
              <a:xfrm>
                <a:off x="1110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5" name="Oval 560"/>
              <p:cNvSpPr>
                <a:spLocks noChangeArrowheads="1"/>
              </p:cNvSpPr>
              <p:nvPr/>
            </p:nvSpPr>
            <p:spPr bwMode="auto">
              <a:xfrm>
                <a:off x="1110" y="22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6" name="Oval 561"/>
              <p:cNvSpPr>
                <a:spLocks noChangeArrowheads="1"/>
              </p:cNvSpPr>
              <p:nvPr/>
            </p:nvSpPr>
            <p:spPr bwMode="auto">
              <a:xfrm>
                <a:off x="1110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7" name="Oval 562"/>
              <p:cNvSpPr>
                <a:spLocks noChangeArrowheads="1"/>
              </p:cNvSpPr>
              <p:nvPr/>
            </p:nvSpPr>
            <p:spPr bwMode="auto">
              <a:xfrm>
                <a:off x="1110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8" name="Oval 563"/>
              <p:cNvSpPr>
                <a:spLocks noChangeArrowheads="1"/>
              </p:cNvSpPr>
              <p:nvPr/>
            </p:nvSpPr>
            <p:spPr bwMode="auto">
              <a:xfrm>
                <a:off x="1114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89" name="Oval 564"/>
              <p:cNvSpPr>
                <a:spLocks noChangeArrowheads="1"/>
              </p:cNvSpPr>
              <p:nvPr/>
            </p:nvSpPr>
            <p:spPr bwMode="auto">
              <a:xfrm>
                <a:off x="1114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0" name="Oval 565"/>
              <p:cNvSpPr>
                <a:spLocks noChangeArrowheads="1"/>
              </p:cNvSpPr>
              <p:nvPr/>
            </p:nvSpPr>
            <p:spPr bwMode="auto">
              <a:xfrm>
                <a:off x="1114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1" name="Oval 566"/>
              <p:cNvSpPr>
                <a:spLocks noChangeArrowheads="1"/>
              </p:cNvSpPr>
              <p:nvPr/>
            </p:nvSpPr>
            <p:spPr bwMode="auto">
              <a:xfrm>
                <a:off x="1114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2" name="Oval 567"/>
              <p:cNvSpPr>
                <a:spLocks noChangeArrowheads="1"/>
              </p:cNvSpPr>
              <p:nvPr/>
            </p:nvSpPr>
            <p:spPr bwMode="auto">
              <a:xfrm>
                <a:off x="111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3" name="Oval 568"/>
              <p:cNvSpPr>
                <a:spLocks noChangeArrowheads="1"/>
              </p:cNvSpPr>
              <p:nvPr/>
            </p:nvSpPr>
            <p:spPr bwMode="auto">
              <a:xfrm>
                <a:off x="1114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4" name="Oval 569"/>
              <p:cNvSpPr>
                <a:spLocks noChangeArrowheads="1"/>
              </p:cNvSpPr>
              <p:nvPr/>
            </p:nvSpPr>
            <p:spPr bwMode="auto">
              <a:xfrm>
                <a:off x="1114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5" name="Oval 570"/>
              <p:cNvSpPr>
                <a:spLocks noChangeArrowheads="1"/>
              </p:cNvSpPr>
              <p:nvPr/>
            </p:nvSpPr>
            <p:spPr bwMode="auto">
              <a:xfrm>
                <a:off x="1114" y="9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6" name="Oval 571"/>
              <p:cNvSpPr>
                <a:spLocks noChangeArrowheads="1"/>
              </p:cNvSpPr>
              <p:nvPr/>
            </p:nvSpPr>
            <p:spPr bwMode="auto">
              <a:xfrm>
                <a:off x="1117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7" name="Oval 572"/>
              <p:cNvSpPr>
                <a:spLocks noChangeArrowheads="1"/>
              </p:cNvSpPr>
              <p:nvPr/>
            </p:nvSpPr>
            <p:spPr bwMode="auto">
              <a:xfrm>
                <a:off x="1117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8" name="Oval 573"/>
              <p:cNvSpPr>
                <a:spLocks noChangeArrowheads="1"/>
              </p:cNvSpPr>
              <p:nvPr/>
            </p:nvSpPr>
            <p:spPr bwMode="auto">
              <a:xfrm>
                <a:off x="1117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99" name="Oval 574"/>
              <p:cNvSpPr>
                <a:spLocks noChangeArrowheads="1"/>
              </p:cNvSpPr>
              <p:nvPr/>
            </p:nvSpPr>
            <p:spPr bwMode="auto">
              <a:xfrm>
                <a:off x="1117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0" name="Oval 575"/>
              <p:cNvSpPr>
                <a:spLocks noChangeArrowheads="1"/>
              </p:cNvSpPr>
              <p:nvPr/>
            </p:nvSpPr>
            <p:spPr bwMode="auto">
              <a:xfrm>
                <a:off x="1121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1" name="Oval 576"/>
              <p:cNvSpPr>
                <a:spLocks noChangeArrowheads="1"/>
              </p:cNvSpPr>
              <p:nvPr/>
            </p:nvSpPr>
            <p:spPr bwMode="auto">
              <a:xfrm>
                <a:off x="1121" y="26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2" name="Oval 577"/>
              <p:cNvSpPr>
                <a:spLocks noChangeArrowheads="1"/>
              </p:cNvSpPr>
              <p:nvPr/>
            </p:nvSpPr>
            <p:spPr bwMode="auto">
              <a:xfrm>
                <a:off x="1121" y="17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3" name="Oval 578"/>
              <p:cNvSpPr>
                <a:spLocks noChangeArrowheads="1"/>
              </p:cNvSpPr>
              <p:nvPr/>
            </p:nvSpPr>
            <p:spPr bwMode="auto">
              <a:xfrm>
                <a:off x="1121" y="22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4" name="Oval 579"/>
              <p:cNvSpPr>
                <a:spLocks noChangeArrowheads="1"/>
              </p:cNvSpPr>
              <p:nvPr/>
            </p:nvSpPr>
            <p:spPr bwMode="auto">
              <a:xfrm>
                <a:off x="112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5" name="Oval 580"/>
              <p:cNvSpPr>
                <a:spLocks noChangeArrowheads="1"/>
              </p:cNvSpPr>
              <p:nvPr/>
            </p:nvSpPr>
            <p:spPr bwMode="auto">
              <a:xfrm>
                <a:off x="1124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6" name="Oval 581"/>
              <p:cNvSpPr>
                <a:spLocks noChangeArrowheads="1"/>
              </p:cNvSpPr>
              <p:nvPr/>
            </p:nvSpPr>
            <p:spPr bwMode="auto">
              <a:xfrm>
                <a:off x="1124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7" name="Oval 582"/>
              <p:cNvSpPr>
                <a:spLocks noChangeArrowheads="1"/>
              </p:cNvSpPr>
              <p:nvPr/>
            </p:nvSpPr>
            <p:spPr bwMode="auto">
              <a:xfrm>
                <a:off x="1124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8" name="Oval 583"/>
              <p:cNvSpPr>
                <a:spLocks noChangeArrowheads="1"/>
              </p:cNvSpPr>
              <p:nvPr/>
            </p:nvSpPr>
            <p:spPr bwMode="auto">
              <a:xfrm>
                <a:off x="1124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09" name="Oval 584"/>
              <p:cNvSpPr>
                <a:spLocks noChangeArrowheads="1"/>
              </p:cNvSpPr>
              <p:nvPr/>
            </p:nvSpPr>
            <p:spPr bwMode="auto">
              <a:xfrm>
                <a:off x="1124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0" name="Oval 585"/>
              <p:cNvSpPr>
                <a:spLocks noChangeArrowheads="1"/>
              </p:cNvSpPr>
              <p:nvPr/>
            </p:nvSpPr>
            <p:spPr bwMode="auto">
              <a:xfrm>
                <a:off x="1128" y="19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1" name="Oval 586"/>
              <p:cNvSpPr>
                <a:spLocks noChangeArrowheads="1"/>
              </p:cNvSpPr>
              <p:nvPr/>
            </p:nvSpPr>
            <p:spPr bwMode="auto">
              <a:xfrm>
                <a:off x="1128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2" name="Oval 587"/>
              <p:cNvSpPr>
                <a:spLocks noChangeArrowheads="1"/>
              </p:cNvSpPr>
              <p:nvPr/>
            </p:nvSpPr>
            <p:spPr bwMode="auto">
              <a:xfrm>
                <a:off x="1128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3" name="Oval 588"/>
              <p:cNvSpPr>
                <a:spLocks noChangeArrowheads="1"/>
              </p:cNvSpPr>
              <p:nvPr/>
            </p:nvSpPr>
            <p:spPr bwMode="auto">
              <a:xfrm>
                <a:off x="1128" y="25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4" name="Oval 589"/>
              <p:cNvSpPr>
                <a:spLocks noChangeArrowheads="1"/>
              </p:cNvSpPr>
              <p:nvPr/>
            </p:nvSpPr>
            <p:spPr bwMode="auto">
              <a:xfrm>
                <a:off x="1128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5" name="Oval 590"/>
              <p:cNvSpPr>
                <a:spLocks noChangeArrowheads="1"/>
              </p:cNvSpPr>
              <p:nvPr/>
            </p:nvSpPr>
            <p:spPr bwMode="auto">
              <a:xfrm>
                <a:off x="1128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6" name="Oval 591"/>
              <p:cNvSpPr>
                <a:spLocks noChangeArrowheads="1"/>
              </p:cNvSpPr>
              <p:nvPr/>
            </p:nvSpPr>
            <p:spPr bwMode="auto">
              <a:xfrm>
                <a:off x="112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7" name="Oval 592"/>
              <p:cNvSpPr>
                <a:spLocks noChangeArrowheads="1"/>
              </p:cNvSpPr>
              <p:nvPr/>
            </p:nvSpPr>
            <p:spPr bwMode="auto">
              <a:xfrm>
                <a:off x="1128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8" name="Oval 593"/>
              <p:cNvSpPr>
                <a:spLocks noChangeArrowheads="1"/>
              </p:cNvSpPr>
              <p:nvPr/>
            </p:nvSpPr>
            <p:spPr bwMode="auto">
              <a:xfrm>
                <a:off x="112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19" name="Oval 594"/>
              <p:cNvSpPr>
                <a:spLocks noChangeArrowheads="1"/>
              </p:cNvSpPr>
              <p:nvPr/>
            </p:nvSpPr>
            <p:spPr bwMode="auto">
              <a:xfrm>
                <a:off x="112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0" name="Oval 595"/>
              <p:cNvSpPr>
                <a:spLocks noChangeArrowheads="1"/>
              </p:cNvSpPr>
              <p:nvPr/>
            </p:nvSpPr>
            <p:spPr bwMode="auto">
              <a:xfrm>
                <a:off x="1128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1" name="Oval 596"/>
              <p:cNvSpPr>
                <a:spLocks noChangeArrowheads="1"/>
              </p:cNvSpPr>
              <p:nvPr/>
            </p:nvSpPr>
            <p:spPr bwMode="auto">
              <a:xfrm>
                <a:off x="1128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2" name="Oval 597"/>
              <p:cNvSpPr>
                <a:spLocks noChangeArrowheads="1"/>
              </p:cNvSpPr>
              <p:nvPr/>
            </p:nvSpPr>
            <p:spPr bwMode="auto">
              <a:xfrm>
                <a:off x="1128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3" name="Oval 598"/>
              <p:cNvSpPr>
                <a:spLocks noChangeArrowheads="1"/>
              </p:cNvSpPr>
              <p:nvPr/>
            </p:nvSpPr>
            <p:spPr bwMode="auto">
              <a:xfrm>
                <a:off x="1131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4" name="Oval 599"/>
              <p:cNvSpPr>
                <a:spLocks noChangeArrowheads="1"/>
              </p:cNvSpPr>
              <p:nvPr/>
            </p:nvSpPr>
            <p:spPr bwMode="auto">
              <a:xfrm>
                <a:off x="1131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5" name="Oval 600"/>
              <p:cNvSpPr>
                <a:spLocks noChangeArrowheads="1"/>
              </p:cNvSpPr>
              <p:nvPr/>
            </p:nvSpPr>
            <p:spPr bwMode="auto">
              <a:xfrm>
                <a:off x="1131" y="25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6" name="Oval 601"/>
              <p:cNvSpPr>
                <a:spLocks noChangeArrowheads="1"/>
              </p:cNvSpPr>
              <p:nvPr/>
            </p:nvSpPr>
            <p:spPr bwMode="auto">
              <a:xfrm>
                <a:off x="1131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7" name="Oval 602"/>
              <p:cNvSpPr>
                <a:spLocks noChangeArrowheads="1"/>
              </p:cNvSpPr>
              <p:nvPr/>
            </p:nvSpPr>
            <p:spPr bwMode="auto">
              <a:xfrm>
                <a:off x="1131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8" name="Oval 603"/>
              <p:cNvSpPr>
                <a:spLocks noChangeArrowheads="1"/>
              </p:cNvSpPr>
              <p:nvPr/>
            </p:nvSpPr>
            <p:spPr bwMode="auto">
              <a:xfrm>
                <a:off x="1131" y="20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29" name="Oval 604"/>
              <p:cNvSpPr>
                <a:spLocks noChangeArrowheads="1"/>
              </p:cNvSpPr>
              <p:nvPr/>
            </p:nvSpPr>
            <p:spPr bwMode="auto">
              <a:xfrm>
                <a:off x="113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0" name="Oval 605"/>
              <p:cNvSpPr>
                <a:spLocks noChangeArrowheads="1"/>
              </p:cNvSpPr>
              <p:nvPr/>
            </p:nvSpPr>
            <p:spPr bwMode="auto">
              <a:xfrm>
                <a:off x="1131" y="21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31" name="Oval 606"/>
              <p:cNvSpPr>
                <a:spLocks noChangeArrowheads="1"/>
              </p:cNvSpPr>
              <p:nvPr/>
            </p:nvSpPr>
            <p:spPr bwMode="auto">
              <a:xfrm>
                <a:off x="1131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49" name="Group 808"/>
            <p:cNvGrpSpPr>
              <a:grpSpLocks/>
            </p:cNvGrpSpPr>
            <p:nvPr/>
          </p:nvGrpSpPr>
          <p:grpSpPr bwMode="auto">
            <a:xfrm>
              <a:off x="1131" y="1668"/>
              <a:ext cx="140" cy="1899"/>
              <a:chOff x="1131" y="1668"/>
              <a:chExt cx="140" cy="1899"/>
            </a:xfrm>
          </p:grpSpPr>
          <p:sp>
            <p:nvSpPr>
              <p:cNvPr id="55132" name="Oval 608"/>
              <p:cNvSpPr>
                <a:spLocks noChangeArrowheads="1"/>
              </p:cNvSpPr>
              <p:nvPr/>
            </p:nvSpPr>
            <p:spPr bwMode="auto">
              <a:xfrm>
                <a:off x="1131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3" name="Oval 609"/>
              <p:cNvSpPr>
                <a:spLocks noChangeArrowheads="1"/>
              </p:cNvSpPr>
              <p:nvPr/>
            </p:nvSpPr>
            <p:spPr bwMode="auto">
              <a:xfrm>
                <a:off x="1131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4" name="Oval 610"/>
              <p:cNvSpPr>
                <a:spLocks noChangeArrowheads="1"/>
              </p:cNvSpPr>
              <p:nvPr/>
            </p:nvSpPr>
            <p:spPr bwMode="auto">
              <a:xfrm>
                <a:off x="1135" y="249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5" name="Oval 611"/>
              <p:cNvSpPr>
                <a:spLocks noChangeArrowheads="1"/>
              </p:cNvSpPr>
              <p:nvPr/>
            </p:nvSpPr>
            <p:spPr bwMode="auto">
              <a:xfrm>
                <a:off x="1135" y="32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6" name="Oval 612"/>
              <p:cNvSpPr>
                <a:spLocks noChangeArrowheads="1"/>
              </p:cNvSpPr>
              <p:nvPr/>
            </p:nvSpPr>
            <p:spPr bwMode="auto">
              <a:xfrm>
                <a:off x="1135" y="294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7" name="Oval 613"/>
              <p:cNvSpPr>
                <a:spLocks noChangeArrowheads="1"/>
              </p:cNvSpPr>
              <p:nvPr/>
            </p:nvSpPr>
            <p:spPr bwMode="auto">
              <a:xfrm>
                <a:off x="1135" y="300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8" name="Oval 614"/>
              <p:cNvSpPr>
                <a:spLocks noChangeArrowheads="1"/>
              </p:cNvSpPr>
              <p:nvPr/>
            </p:nvSpPr>
            <p:spPr bwMode="auto">
              <a:xfrm>
                <a:off x="1135" y="303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9" name="Oval 615"/>
              <p:cNvSpPr>
                <a:spLocks noChangeArrowheads="1"/>
              </p:cNvSpPr>
              <p:nvPr/>
            </p:nvSpPr>
            <p:spPr bwMode="auto">
              <a:xfrm>
                <a:off x="1138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0" name="Oval 616"/>
              <p:cNvSpPr>
                <a:spLocks noChangeArrowheads="1"/>
              </p:cNvSpPr>
              <p:nvPr/>
            </p:nvSpPr>
            <p:spPr bwMode="auto">
              <a:xfrm>
                <a:off x="113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1" name="Oval 617"/>
              <p:cNvSpPr>
                <a:spLocks noChangeArrowheads="1"/>
              </p:cNvSpPr>
              <p:nvPr/>
            </p:nvSpPr>
            <p:spPr bwMode="auto">
              <a:xfrm>
                <a:off x="1138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2" name="Oval 618"/>
              <p:cNvSpPr>
                <a:spLocks noChangeArrowheads="1"/>
              </p:cNvSpPr>
              <p:nvPr/>
            </p:nvSpPr>
            <p:spPr bwMode="auto">
              <a:xfrm>
                <a:off x="1138" y="20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3" name="Oval 619"/>
              <p:cNvSpPr>
                <a:spLocks noChangeArrowheads="1"/>
              </p:cNvSpPr>
              <p:nvPr/>
            </p:nvSpPr>
            <p:spPr bwMode="auto">
              <a:xfrm>
                <a:off x="1138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4" name="Oval 620"/>
              <p:cNvSpPr>
                <a:spLocks noChangeArrowheads="1"/>
              </p:cNvSpPr>
              <p:nvPr/>
            </p:nvSpPr>
            <p:spPr bwMode="auto">
              <a:xfrm>
                <a:off x="1138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5" name="Oval 621"/>
              <p:cNvSpPr>
                <a:spLocks noChangeArrowheads="1"/>
              </p:cNvSpPr>
              <p:nvPr/>
            </p:nvSpPr>
            <p:spPr bwMode="auto">
              <a:xfrm>
                <a:off x="113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6" name="Oval 622"/>
              <p:cNvSpPr>
                <a:spLocks noChangeArrowheads="1"/>
              </p:cNvSpPr>
              <p:nvPr/>
            </p:nvSpPr>
            <p:spPr bwMode="auto">
              <a:xfrm>
                <a:off x="1138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7" name="Oval 623"/>
              <p:cNvSpPr>
                <a:spLocks noChangeArrowheads="1"/>
              </p:cNvSpPr>
              <p:nvPr/>
            </p:nvSpPr>
            <p:spPr bwMode="auto">
              <a:xfrm>
                <a:off x="1142" y="248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8" name="Oval 624"/>
              <p:cNvSpPr>
                <a:spLocks noChangeArrowheads="1"/>
              </p:cNvSpPr>
              <p:nvPr/>
            </p:nvSpPr>
            <p:spPr bwMode="auto">
              <a:xfrm>
                <a:off x="1142" y="2775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49" name="Oval 625"/>
              <p:cNvSpPr>
                <a:spLocks noChangeArrowheads="1"/>
              </p:cNvSpPr>
              <p:nvPr/>
            </p:nvSpPr>
            <p:spPr bwMode="auto">
              <a:xfrm>
                <a:off x="1142" y="234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0" name="Oval 626"/>
              <p:cNvSpPr>
                <a:spLocks noChangeArrowheads="1"/>
              </p:cNvSpPr>
              <p:nvPr/>
            </p:nvSpPr>
            <p:spPr bwMode="auto">
              <a:xfrm>
                <a:off x="1142" y="325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1" name="Oval 627"/>
              <p:cNvSpPr>
                <a:spLocks noChangeArrowheads="1"/>
              </p:cNvSpPr>
              <p:nvPr/>
            </p:nvSpPr>
            <p:spPr bwMode="auto">
              <a:xfrm>
                <a:off x="1142" y="2789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2" name="Oval 628"/>
              <p:cNvSpPr>
                <a:spLocks noChangeArrowheads="1"/>
              </p:cNvSpPr>
              <p:nvPr/>
            </p:nvSpPr>
            <p:spPr bwMode="auto">
              <a:xfrm>
                <a:off x="1142" y="307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3" name="Oval 629"/>
              <p:cNvSpPr>
                <a:spLocks noChangeArrowheads="1"/>
              </p:cNvSpPr>
              <p:nvPr/>
            </p:nvSpPr>
            <p:spPr bwMode="auto">
              <a:xfrm>
                <a:off x="1142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4" name="Oval 630"/>
              <p:cNvSpPr>
                <a:spLocks noChangeArrowheads="1"/>
              </p:cNvSpPr>
              <p:nvPr/>
            </p:nvSpPr>
            <p:spPr bwMode="auto">
              <a:xfrm>
                <a:off x="1145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5" name="Oval 631"/>
              <p:cNvSpPr>
                <a:spLocks noChangeArrowheads="1"/>
              </p:cNvSpPr>
              <p:nvPr/>
            </p:nvSpPr>
            <p:spPr bwMode="auto">
              <a:xfrm>
                <a:off x="1145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6" name="Oval 632"/>
              <p:cNvSpPr>
                <a:spLocks noChangeArrowheads="1"/>
              </p:cNvSpPr>
              <p:nvPr/>
            </p:nvSpPr>
            <p:spPr bwMode="auto">
              <a:xfrm>
                <a:off x="1145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7" name="Oval 633"/>
              <p:cNvSpPr>
                <a:spLocks noChangeArrowheads="1"/>
              </p:cNvSpPr>
              <p:nvPr/>
            </p:nvSpPr>
            <p:spPr bwMode="auto">
              <a:xfrm>
                <a:off x="1145" y="26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8" name="Oval 634"/>
              <p:cNvSpPr>
                <a:spLocks noChangeArrowheads="1"/>
              </p:cNvSpPr>
              <p:nvPr/>
            </p:nvSpPr>
            <p:spPr bwMode="auto">
              <a:xfrm>
                <a:off x="1149" y="199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59" name="Oval 635"/>
              <p:cNvSpPr>
                <a:spLocks noChangeArrowheads="1"/>
              </p:cNvSpPr>
              <p:nvPr/>
            </p:nvSpPr>
            <p:spPr bwMode="auto">
              <a:xfrm>
                <a:off x="1149" y="252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0" name="Oval 636"/>
              <p:cNvSpPr>
                <a:spLocks noChangeArrowheads="1"/>
              </p:cNvSpPr>
              <p:nvPr/>
            </p:nvSpPr>
            <p:spPr bwMode="auto">
              <a:xfrm>
                <a:off x="1149" y="328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1" name="Oval 637"/>
              <p:cNvSpPr>
                <a:spLocks noChangeArrowheads="1"/>
              </p:cNvSpPr>
              <p:nvPr/>
            </p:nvSpPr>
            <p:spPr bwMode="auto">
              <a:xfrm>
                <a:off x="1149" y="313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2" name="Oval 638"/>
              <p:cNvSpPr>
                <a:spLocks noChangeArrowheads="1"/>
              </p:cNvSpPr>
              <p:nvPr/>
            </p:nvSpPr>
            <p:spPr bwMode="auto">
              <a:xfrm>
                <a:off x="1149" y="265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3" name="Oval 639"/>
              <p:cNvSpPr>
                <a:spLocks noChangeArrowheads="1"/>
              </p:cNvSpPr>
              <p:nvPr/>
            </p:nvSpPr>
            <p:spPr bwMode="auto">
              <a:xfrm>
                <a:off x="1149" y="240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4" name="Oval 640"/>
              <p:cNvSpPr>
                <a:spLocks noChangeArrowheads="1"/>
              </p:cNvSpPr>
              <p:nvPr/>
            </p:nvSpPr>
            <p:spPr bwMode="auto">
              <a:xfrm>
                <a:off x="1149" y="29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5" name="Oval 641"/>
              <p:cNvSpPr>
                <a:spLocks noChangeArrowheads="1"/>
              </p:cNvSpPr>
              <p:nvPr/>
            </p:nvSpPr>
            <p:spPr bwMode="auto">
              <a:xfrm>
                <a:off x="1152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6" name="Oval 642"/>
              <p:cNvSpPr>
                <a:spLocks noChangeArrowheads="1"/>
              </p:cNvSpPr>
              <p:nvPr/>
            </p:nvSpPr>
            <p:spPr bwMode="auto">
              <a:xfrm>
                <a:off x="1152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7" name="Oval 643"/>
              <p:cNvSpPr>
                <a:spLocks noChangeArrowheads="1"/>
              </p:cNvSpPr>
              <p:nvPr/>
            </p:nvSpPr>
            <p:spPr bwMode="auto">
              <a:xfrm>
                <a:off x="1152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8" name="Oval 644"/>
              <p:cNvSpPr>
                <a:spLocks noChangeArrowheads="1"/>
              </p:cNvSpPr>
              <p:nvPr/>
            </p:nvSpPr>
            <p:spPr bwMode="auto">
              <a:xfrm>
                <a:off x="1155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69" name="Oval 645"/>
              <p:cNvSpPr>
                <a:spLocks noChangeArrowheads="1"/>
              </p:cNvSpPr>
              <p:nvPr/>
            </p:nvSpPr>
            <p:spPr bwMode="auto">
              <a:xfrm>
                <a:off x="1155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0" name="Oval 646"/>
              <p:cNvSpPr>
                <a:spLocks noChangeArrowheads="1"/>
              </p:cNvSpPr>
              <p:nvPr/>
            </p:nvSpPr>
            <p:spPr bwMode="auto">
              <a:xfrm>
                <a:off x="1155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1" name="Oval 647"/>
              <p:cNvSpPr>
                <a:spLocks noChangeArrowheads="1"/>
              </p:cNvSpPr>
              <p:nvPr/>
            </p:nvSpPr>
            <p:spPr bwMode="auto">
              <a:xfrm>
                <a:off x="1155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2" name="Oval 648"/>
              <p:cNvSpPr>
                <a:spLocks noChangeArrowheads="1"/>
              </p:cNvSpPr>
              <p:nvPr/>
            </p:nvSpPr>
            <p:spPr bwMode="auto">
              <a:xfrm>
                <a:off x="1155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3" name="Oval 649"/>
              <p:cNvSpPr>
                <a:spLocks noChangeArrowheads="1"/>
              </p:cNvSpPr>
              <p:nvPr/>
            </p:nvSpPr>
            <p:spPr bwMode="auto">
              <a:xfrm>
                <a:off x="1155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4" name="Oval 650"/>
              <p:cNvSpPr>
                <a:spLocks noChangeArrowheads="1"/>
              </p:cNvSpPr>
              <p:nvPr/>
            </p:nvSpPr>
            <p:spPr bwMode="auto">
              <a:xfrm>
                <a:off x="115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5" name="Oval 651"/>
              <p:cNvSpPr>
                <a:spLocks noChangeArrowheads="1"/>
              </p:cNvSpPr>
              <p:nvPr/>
            </p:nvSpPr>
            <p:spPr bwMode="auto">
              <a:xfrm>
                <a:off x="1155" y="22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6" name="Oval 652"/>
              <p:cNvSpPr>
                <a:spLocks noChangeArrowheads="1"/>
              </p:cNvSpPr>
              <p:nvPr/>
            </p:nvSpPr>
            <p:spPr bwMode="auto">
              <a:xfrm>
                <a:off x="1159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7" name="Oval 653"/>
              <p:cNvSpPr>
                <a:spLocks noChangeArrowheads="1"/>
              </p:cNvSpPr>
              <p:nvPr/>
            </p:nvSpPr>
            <p:spPr bwMode="auto">
              <a:xfrm>
                <a:off x="1159" y="28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8" name="Oval 654"/>
              <p:cNvSpPr>
                <a:spLocks noChangeArrowheads="1"/>
              </p:cNvSpPr>
              <p:nvPr/>
            </p:nvSpPr>
            <p:spPr bwMode="auto">
              <a:xfrm>
                <a:off x="1159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79" name="Oval 655"/>
              <p:cNvSpPr>
                <a:spLocks noChangeArrowheads="1"/>
              </p:cNvSpPr>
              <p:nvPr/>
            </p:nvSpPr>
            <p:spPr bwMode="auto">
              <a:xfrm>
                <a:off x="1159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0" name="Oval 656"/>
              <p:cNvSpPr>
                <a:spLocks noChangeArrowheads="1"/>
              </p:cNvSpPr>
              <p:nvPr/>
            </p:nvSpPr>
            <p:spPr bwMode="auto">
              <a:xfrm>
                <a:off x="1159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1" name="Oval 657"/>
              <p:cNvSpPr>
                <a:spLocks noChangeArrowheads="1"/>
              </p:cNvSpPr>
              <p:nvPr/>
            </p:nvSpPr>
            <p:spPr bwMode="auto">
              <a:xfrm>
                <a:off x="115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2" name="Oval 658"/>
              <p:cNvSpPr>
                <a:spLocks noChangeArrowheads="1"/>
              </p:cNvSpPr>
              <p:nvPr/>
            </p:nvSpPr>
            <p:spPr bwMode="auto">
              <a:xfrm>
                <a:off x="1159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3" name="Oval 659"/>
              <p:cNvSpPr>
                <a:spLocks noChangeArrowheads="1"/>
              </p:cNvSpPr>
              <p:nvPr/>
            </p:nvSpPr>
            <p:spPr bwMode="auto">
              <a:xfrm>
                <a:off x="1159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4" name="Oval 660"/>
              <p:cNvSpPr>
                <a:spLocks noChangeArrowheads="1"/>
              </p:cNvSpPr>
              <p:nvPr/>
            </p:nvSpPr>
            <p:spPr bwMode="auto">
              <a:xfrm>
                <a:off x="1162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5" name="Oval 661"/>
              <p:cNvSpPr>
                <a:spLocks noChangeArrowheads="1"/>
              </p:cNvSpPr>
              <p:nvPr/>
            </p:nvSpPr>
            <p:spPr bwMode="auto">
              <a:xfrm>
                <a:off x="1162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6" name="Oval 662"/>
              <p:cNvSpPr>
                <a:spLocks noChangeArrowheads="1"/>
              </p:cNvSpPr>
              <p:nvPr/>
            </p:nvSpPr>
            <p:spPr bwMode="auto">
              <a:xfrm>
                <a:off x="116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7" name="Oval 663"/>
              <p:cNvSpPr>
                <a:spLocks noChangeArrowheads="1"/>
              </p:cNvSpPr>
              <p:nvPr/>
            </p:nvSpPr>
            <p:spPr bwMode="auto">
              <a:xfrm>
                <a:off x="116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8" name="Oval 664"/>
              <p:cNvSpPr>
                <a:spLocks noChangeArrowheads="1"/>
              </p:cNvSpPr>
              <p:nvPr/>
            </p:nvSpPr>
            <p:spPr bwMode="auto">
              <a:xfrm>
                <a:off x="1162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89" name="Oval 665"/>
              <p:cNvSpPr>
                <a:spLocks noChangeArrowheads="1"/>
              </p:cNvSpPr>
              <p:nvPr/>
            </p:nvSpPr>
            <p:spPr bwMode="auto">
              <a:xfrm>
                <a:off x="1162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0" name="Oval 666"/>
              <p:cNvSpPr>
                <a:spLocks noChangeArrowheads="1"/>
              </p:cNvSpPr>
              <p:nvPr/>
            </p:nvSpPr>
            <p:spPr bwMode="auto">
              <a:xfrm>
                <a:off x="1162" y="19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1" name="Oval 667"/>
              <p:cNvSpPr>
                <a:spLocks noChangeArrowheads="1"/>
              </p:cNvSpPr>
              <p:nvPr/>
            </p:nvSpPr>
            <p:spPr bwMode="auto">
              <a:xfrm>
                <a:off x="1166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2" name="Oval 668"/>
              <p:cNvSpPr>
                <a:spLocks noChangeArrowheads="1"/>
              </p:cNvSpPr>
              <p:nvPr/>
            </p:nvSpPr>
            <p:spPr bwMode="auto">
              <a:xfrm>
                <a:off x="1166" y="28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3" name="Oval 669"/>
              <p:cNvSpPr>
                <a:spLocks noChangeArrowheads="1"/>
              </p:cNvSpPr>
              <p:nvPr/>
            </p:nvSpPr>
            <p:spPr bwMode="auto">
              <a:xfrm>
                <a:off x="1166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4" name="Oval 670"/>
              <p:cNvSpPr>
                <a:spLocks noChangeArrowheads="1"/>
              </p:cNvSpPr>
              <p:nvPr/>
            </p:nvSpPr>
            <p:spPr bwMode="auto">
              <a:xfrm>
                <a:off x="116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5" name="Oval 671"/>
              <p:cNvSpPr>
                <a:spLocks noChangeArrowheads="1"/>
              </p:cNvSpPr>
              <p:nvPr/>
            </p:nvSpPr>
            <p:spPr bwMode="auto">
              <a:xfrm>
                <a:off x="1166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6" name="Oval 672"/>
              <p:cNvSpPr>
                <a:spLocks noChangeArrowheads="1"/>
              </p:cNvSpPr>
              <p:nvPr/>
            </p:nvSpPr>
            <p:spPr bwMode="auto">
              <a:xfrm>
                <a:off x="1166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7" name="Oval 673"/>
              <p:cNvSpPr>
                <a:spLocks noChangeArrowheads="1"/>
              </p:cNvSpPr>
              <p:nvPr/>
            </p:nvSpPr>
            <p:spPr bwMode="auto">
              <a:xfrm>
                <a:off x="1166" y="236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8" name="Oval 674"/>
              <p:cNvSpPr>
                <a:spLocks noChangeArrowheads="1"/>
              </p:cNvSpPr>
              <p:nvPr/>
            </p:nvSpPr>
            <p:spPr bwMode="auto">
              <a:xfrm>
                <a:off x="1166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9" name="Oval 675"/>
              <p:cNvSpPr>
                <a:spLocks noChangeArrowheads="1"/>
              </p:cNvSpPr>
              <p:nvPr/>
            </p:nvSpPr>
            <p:spPr bwMode="auto">
              <a:xfrm>
                <a:off x="1166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0" name="Oval 676"/>
              <p:cNvSpPr>
                <a:spLocks noChangeArrowheads="1"/>
              </p:cNvSpPr>
              <p:nvPr/>
            </p:nvSpPr>
            <p:spPr bwMode="auto">
              <a:xfrm>
                <a:off x="1166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1" name="Oval 677"/>
              <p:cNvSpPr>
                <a:spLocks noChangeArrowheads="1"/>
              </p:cNvSpPr>
              <p:nvPr/>
            </p:nvSpPr>
            <p:spPr bwMode="auto">
              <a:xfrm>
                <a:off x="1166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2" name="Oval 678"/>
              <p:cNvSpPr>
                <a:spLocks noChangeArrowheads="1"/>
              </p:cNvSpPr>
              <p:nvPr/>
            </p:nvSpPr>
            <p:spPr bwMode="auto">
              <a:xfrm>
                <a:off x="1169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3" name="Oval 679"/>
              <p:cNvSpPr>
                <a:spLocks noChangeArrowheads="1"/>
              </p:cNvSpPr>
              <p:nvPr/>
            </p:nvSpPr>
            <p:spPr bwMode="auto">
              <a:xfrm>
                <a:off x="1169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4" name="Oval 680"/>
              <p:cNvSpPr>
                <a:spLocks noChangeArrowheads="1"/>
              </p:cNvSpPr>
              <p:nvPr/>
            </p:nvSpPr>
            <p:spPr bwMode="auto">
              <a:xfrm>
                <a:off x="1169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5" name="Oval 681"/>
              <p:cNvSpPr>
                <a:spLocks noChangeArrowheads="1"/>
              </p:cNvSpPr>
              <p:nvPr/>
            </p:nvSpPr>
            <p:spPr bwMode="auto">
              <a:xfrm>
                <a:off x="1169" y="24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6" name="Oval 682"/>
              <p:cNvSpPr>
                <a:spLocks noChangeArrowheads="1"/>
              </p:cNvSpPr>
              <p:nvPr/>
            </p:nvSpPr>
            <p:spPr bwMode="auto">
              <a:xfrm>
                <a:off x="1169" y="28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7" name="Oval 683"/>
              <p:cNvSpPr>
                <a:spLocks noChangeArrowheads="1"/>
              </p:cNvSpPr>
              <p:nvPr/>
            </p:nvSpPr>
            <p:spPr bwMode="auto">
              <a:xfrm>
                <a:off x="1169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8" name="Oval 684"/>
              <p:cNvSpPr>
                <a:spLocks noChangeArrowheads="1"/>
              </p:cNvSpPr>
              <p:nvPr/>
            </p:nvSpPr>
            <p:spPr bwMode="auto">
              <a:xfrm>
                <a:off x="1173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09" name="Oval 685"/>
              <p:cNvSpPr>
                <a:spLocks noChangeArrowheads="1"/>
              </p:cNvSpPr>
              <p:nvPr/>
            </p:nvSpPr>
            <p:spPr bwMode="auto">
              <a:xfrm>
                <a:off x="1173" y="22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0" name="Oval 686"/>
              <p:cNvSpPr>
                <a:spLocks noChangeArrowheads="1"/>
              </p:cNvSpPr>
              <p:nvPr/>
            </p:nvSpPr>
            <p:spPr bwMode="auto">
              <a:xfrm>
                <a:off x="1173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1" name="Oval 687"/>
              <p:cNvSpPr>
                <a:spLocks noChangeArrowheads="1"/>
              </p:cNvSpPr>
              <p:nvPr/>
            </p:nvSpPr>
            <p:spPr bwMode="auto">
              <a:xfrm>
                <a:off x="1173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2" name="Oval 688"/>
              <p:cNvSpPr>
                <a:spLocks noChangeArrowheads="1"/>
              </p:cNvSpPr>
              <p:nvPr/>
            </p:nvSpPr>
            <p:spPr bwMode="auto">
              <a:xfrm>
                <a:off x="1173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3" name="Oval 689"/>
              <p:cNvSpPr>
                <a:spLocks noChangeArrowheads="1"/>
              </p:cNvSpPr>
              <p:nvPr/>
            </p:nvSpPr>
            <p:spPr bwMode="auto">
              <a:xfrm>
                <a:off x="1173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4" name="Oval 690"/>
              <p:cNvSpPr>
                <a:spLocks noChangeArrowheads="1"/>
              </p:cNvSpPr>
              <p:nvPr/>
            </p:nvSpPr>
            <p:spPr bwMode="auto">
              <a:xfrm>
                <a:off x="1173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5" name="Oval 691"/>
              <p:cNvSpPr>
                <a:spLocks noChangeArrowheads="1"/>
              </p:cNvSpPr>
              <p:nvPr/>
            </p:nvSpPr>
            <p:spPr bwMode="auto">
              <a:xfrm>
                <a:off x="1173" y="20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6" name="Oval 692"/>
              <p:cNvSpPr>
                <a:spLocks noChangeArrowheads="1"/>
              </p:cNvSpPr>
              <p:nvPr/>
            </p:nvSpPr>
            <p:spPr bwMode="auto">
              <a:xfrm>
                <a:off x="1176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7" name="Oval 693"/>
              <p:cNvSpPr>
                <a:spLocks noChangeArrowheads="1"/>
              </p:cNvSpPr>
              <p:nvPr/>
            </p:nvSpPr>
            <p:spPr bwMode="auto">
              <a:xfrm>
                <a:off x="1176" y="23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8" name="Oval 694"/>
              <p:cNvSpPr>
                <a:spLocks noChangeArrowheads="1"/>
              </p:cNvSpPr>
              <p:nvPr/>
            </p:nvSpPr>
            <p:spPr bwMode="auto">
              <a:xfrm>
                <a:off x="1176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19" name="Oval 695"/>
              <p:cNvSpPr>
                <a:spLocks noChangeArrowheads="1"/>
              </p:cNvSpPr>
              <p:nvPr/>
            </p:nvSpPr>
            <p:spPr bwMode="auto">
              <a:xfrm>
                <a:off x="1176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0" name="Oval 696"/>
              <p:cNvSpPr>
                <a:spLocks noChangeArrowheads="1"/>
              </p:cNvSpPr>
              <p:nvPr/>
            </p:nvSpPr>
            <p:spPr bwMode="auto">
              <a:xfrm>
                <a:off x="1180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1" name="Oval 697"/>
              <p:cNvSpPr>
                <a:spLocks noChangeArrowheads="1"/>
              </p:cNvSpPr>
              <p:nvPr/>
            </p:nvSpPr>
            <p:spPr bwMode="auto">
              <a:xfrm>
                <a:off x="1180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2" name="Oval 698"/>
              <p:cNvSpPr>
                <a:spLocks noChangeArrowheads="1"/>
              </p:cNvSpPr>
              <p:nvPr/>
            </p:nvSpPr>
            <p:spPr bwMode="auto">
              <a:xfrm>
                <a:off x="1180" y="22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3" name="Oval 699"/>
              <p:cNvSpPr>
                <a:spLocks noChangeArrowheads="1"/>
              </p:cNvSpPr>
              <p:nvPr/>
            </p:nvSpPr>
            <p:spPr bwMode="auto">
              <a:xfrm>
                <a:off x="1180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4" name="Oval 700"/>
              <p:cNvSpPr>
                <a:spLocks noChangeArrowheads="1"/>
              </p:cNvSpPr>
              <p:nvPr/>
            </p:nvSpPr>
            <p:spPr bwMode="auto">
              <a:xfrm>
                <a:off x="1180" y="34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5" name="Oval 701"/>
              <p:cNvSpPr>
                <a:spLocks noChangeArrowheads="1"/>
              </p:cNvSpPr>
              <p:nvPr/>
            </p:nvSpPr>
            <p:spPr bwMode="auto">
              <a:xfrm>
                <a:off x="1180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6" name="Oval 702"/>
              <p:cNvSpPr>
                <a:spLocks noChangeArrowheads="1"/>
              </p:cNvSpPr>
              <p:nvPr/>
            </p:nvSpPr>
            <p:spPr bwMode="auto">
              <a:xfrm>
                <a:off x="1180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7" name="Oval 703"/>
              <p:cNvSpPr>
                <a:spLocks noChangeArrowheads="1"/>
              </p:cNvSpPr>
              <p:nvPr/>
            </p:nvSpPr>
            <p:spPr bwMode="auto">
              <a:xfrm>
                <a:off x="118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8" name="Oval 704"/>
              <p:cNvSpPr>
                <a:spLocks noChangeArrowheads="1"/>
              </p:cNvSpPr>
              <p:nvPr/>
            </p:nvSpPr>
            <p:spPr bwMode="auto">
              <a:xfrm>
                <a:off x="1180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29" name="Oval 705"/>
              <p:cNvSpPr>
                <a:spLocks noChangeArrowheads="1"/>
              </p:cNvSpPr>
              <p:nvPr/>
            </p:nvSpPr>
            <p:spPr bwMode="auto">
              <a:xfrm>
                <a:off x="118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0" name="Oval 706"/>
              <p:cNvSpPr>
                <a:spLocks noChangeArrowheads="1"/>
              </p:cNvSpPr>
              <p:nvPr/>
            </p:nvSpPr>
            <p:spPr bwMode="auto">
              <a:xfrm>
                <a:off x="1183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1" name="Oval 707"/>
              <p:cNvSpPr>
                <a:spLocks noChangeArrowheads="1"/>
              </p:cNvSpPr>
              <p:nvPr/>
            </p:nvSpPr>
            <p:spPr bwMode="auto">
              <a:xfrm>
                <a:off x="1183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2" name="Oval 708"/>
              <p:cNvSpPr>
                <a:spLocks noChangeArrowheads="1"/>
              </p:cNvSpPr>
              <p:nvPr/>
            </p:nvSpPr>
            <p:spPr bwMode="auto">
              <a:xfrm>
                <a:off x="1183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3" name="Oval 709"/>
              <p:cNvSpPr>
                <a:spLocks noChangeArrowheads="1"/>
              </p:cNvSpPr>
              <p:nvPr/>
            </p:nvSpPr>
            <p:spPr bwMode="auto">
              <a:xfrm>
                <a:off x="1183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4" name="Oval 710"/>
              <p:cNvSpPr>
                <a:spLocks noChangeArrowheads="1"/>
              </p:cNvSpPr>
              <p:nvPr/>
            </p:nvSpPr>
            <p:spPr bwMode="auto">
              <a:xfrm>
                <a:off x="1183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5" name="Oval 711"/>
              <p:cNvSpPr>
                <a:spLocks noChangeArrowheads="1"/>
              </p:cNvSpPr>
              <p:nvPr/>
            </p:nvSpPr>
            <p:spPr bwMode="auto">
              <a:xfrm>
                <a:off x="1187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6" name="Oval 712"/>
              <p:cNvSpPr>
                <a:spLocks noChangeArrowheads="1"/>
              </p:cNvSpPr>
              <p:nvPr/>
            </p:nvSpPr>
            <p:spPr bwMode="auto">
              <a:xfrm>
                <a:off x="118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7" name="Oval 713"/>
              <p:cNvSpPr>
                <a:spLocks noChangeArrowheads="1"/>
              </p:cNvSpPr>
              <p:nvPr/>
            </p:nvSpPr>
            <p:spPr bwMode="auto">
              <a:xfrm>
                <a:off x="118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8" name="Oval 714"/>
              <p:cNvSpPr>
                <a:spLocks noChangeArrowheads="1"/>
              </p:cNvSpPr>
              <p:nvPr/>
            </p:nvSpPr>
            <p:spPr bwMode="auto">
              <a:xfrm>
                <a:off x="118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39" name="Oval 715"/>
              <p:cNvSpPr>
                <a:spLocks noChangeArrowheads="1"/>
              </p:cNvSpPr>
              <p:nvPr/>
            </p:nvSpPr>
            <p:spPr bwMode="auto">
              <a:xfrm>
                <a:off x="1187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0" name="Oval 716"/>
              <p:cNvSpPr>
                <a:spLocks noChangeArrowheads="1"/>
              </p:cNvSpPr>
              <p:nvPr/>
            </p:nvSpPr>
            <p:spPr bwMode="auto">
              <a:xfrm>
                <a:off x="118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1" name="Oval 717"/>
              <p:cNvSpPr>
                <a:spLocks noChangeArrowheads="1"/>
              </p:cNvSpPr>
              <p:nvPr/>
            </p:nvSpPr>
            <p:spPr bwMode="auto">
              <a:xfrm>
                <a:off x="119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2" name="Oval 718"/>
              <p:cNvSpPr>
                <a:spLocks noChangeArrowheads="1"/>
              </p:cNvSpPr>
              <p:nvPr/>
            </p:nvSpPr>
            <p:spPr bwMode="auto">
              <a:xfrm>
                <a:off x="1190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3" name="Oval 719"/>
              <p:cNvSpPr>
                <a:spLocks noChangeArrowheads="1"/>
              </p:cNvSpPr>
              <p:nvPr/>
            </p:nvSpPr>
            <p:spPr bwMode="auto">
              <a:xfrm>
                <a:off x="1190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4" name="Oval 720"/>
              <p:cNvSpPr>
                <a:spLocks noChangeArrowheads="1"/>
              </p:cNvSpPr>
              <p:nvPr/>
            </p:nvSpPr>
            <p:spPr bwMode="auto">
              <a:xfrm>
                <a:off x="119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5" name="Oval 721"/>
              <p:cNvSpPr>
                <a:spLocks noChangeArrowheads="1"/>
              </p:cNvSpPr>
              <p:nvPr/>
            </p:nvSpPr>
            <p:spPr bwMode="auto">
              <a:xfrm>
                <a:off x="1190" y="16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6" name="Oval 722"/>
              <p:cNvSpPr>
                <a:spLocks noChangeArrowheads="1"/>
              </p:cNvSpPr>
              <p:nvPr/>
            </p:nvSpPr>
            <p:spPr bwMode="auto">
              <a:xfrm>
                <a:off x="1190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7" name="Oval 723"/>
              <p:cNvSpPr>
                <a:spLocks noChangeArrowheads="1"/>
              </p:cNvSpPr>
              <p:nvPr/>
            </p:nvSpPr>
            <p:spPr bwMode="auto">
              <a:xfrm>
                <a:off x="1190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8" name="Oval 724"/>
              <p:cNvSpPr>
                <a:spLocks noChangeArrowheads="1"/>
              </p:cNvSpPr>
              <p:nvPr/>
            </p:nvSpPr>
            <p:spPr bwMode="auto">
              <a:xfrm>
                <a:off x="1194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49" name="Oval 725"/>
              <p:cNvSpPr>
                <a:spLocks noChangeArrowheads="1"/>
              </p:cNvSpPr>
              <p:nvPr/>
            </p:nvSpPr>
            <p:spPr bwMode="auto">
              <a:xfrm>
                <a:off x="1194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0" name="Oval 726"/>
              <p:cNvSpPr>
                <a:spLocks noChangeArrowheads="1"/>
              </p:cNvSpPr>
              <p:nvPr/>
            </p:nvSpPr>
            <p:spPr bwMode="auto">
              <a:xfrm>
                <a:off x="119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1" name="Oval 727"/>
              <p:cNvSpPr>
                <a:spLocks noChangeArrowheads="1"/>
              </p:cNvSpPr>
              <p:nvPr/>
            </p:nvSpPr>
            <p:spPr bwMode="auto">
              <a:xfrm>
                <a:off x="1194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2" name="Oval 728"/>
              <p:cNvSpPr>
                <a:spLocks noChangeArrowheads="1"/>
              </p:cNvSpPr>
              <p:nvPr/>
            </p:nvSpPr>
            <p:spPr bwMode="auto">
              <a:xfrm>
                <a:off x="1194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3" name="Oval 729"/>
              <p:cNvSpPr>
                <a:spLocks noChangeArrowheads="1"/>
              </p:cNvSpPr>
              <p:nvPr/>
            </p:nvSpPr>
            <p:spPr bwMode="auto">
              <a:xfrm>
                <a:off x="1194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4" name="Oval 730"/>
              <p:cNvSpPr>
                <a:spLocks noChangeArrowheads="1"/>
              </p:cNvSpPr>
              <p:nvPr/>
            </p:nvSpPr>
            <p:spPr bwMode="auto">
              <a:xfrm>
                <a:off x="1197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5" name="Oval 731"/>
              <p:cNvSpPr>
                <a:spLocks noChangeArrowheads="1"/>
              </p:cNvSpPr>
              <p:nvPr/>
            </p:nvSpPr>
            <p:spPr bwMode="auto">
              <a:xfrm>
                <a:off x="1197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6" name="Oval 732"/>
              <p:cNvSpPr>
                <a:spLocks noChangeArrowheads="1"/>
              </p:cNvSpPr>
              <p:nvPr/>
            </p:nvSpPr>
            <p:spPr bwMode="auto">
              <a:xfrm>
                <a:off x="1197" y="19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7" name="Oval 733"/>
              <p:cNvSpPr>
                <a:spLocks noChangeArrowheads="1"/>
              </p:cNvSpPr>
              <p:nvPr/>
            </p:nvSpPr>
            <p:spPr bwMode="auto">
              <a:xfrm>
                <a:off x="119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8" name="Oval 734"/>
              <p:cNvSpPr>
                <a:spLocks noChangeArrowheads="1"/>
              </p:cNvSpPr>
              <p:nvPr/>
            </p:nvSpPr>
            <p:spPr bwMode="auto">
              <a:xfrm>
                <a:off x="1197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59" name="Oval 735"/>
              <p:cNvSpPr>
                <a:spLocks noChangeArrowheads="1"/>
              </p:cNvSpPr>
              <p:nvPr/>
            </p:nvSpPr>
            <p:spPr bwMode="auto">
              <a:xfrm>
                <a:off x="1201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0" name="Oval 736"/>
              <p:cNvSpPr>
                <a:spLocks noChangeArrowheads="1"/>
              </p:cNvSpPr>
              <p:nvPr/>
            </p:nvSpPr>
            <p:spPr bwMode="auto">
              <a:xfrm>
                <a:off x="1201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1" name="Oval 737"/>
              <p:cNvSpPr>
                <a:spLocks noChangeArrowheads="1"/>
              </p:cNvSpPr>
              <p:nvPr/>
            </p:nvSpPr>
            <p:spPr bwMode="auto">
              <a:xfrm>
                <a:off x="1201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2" name="Oval 738"/>
              <p:cNvSpPr>
                <a:spLocks noChangeArrowheads="1"/>
              </p:cNvSpPr>
              <p:nvPr/>
            </p:nvSpPr>
            <p:spPr bwMode="auto">
              <a:xfrm>
                <a:off x="120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3" name="Oval 739"/>
              <p:cNvSpPr>
                <a:spLocks noChangeArrowheads="1"/>
              </p:cNvSpPr>
              <p:nvPr/>
            </p:nvSpPr>
            <p:spPr bwMode="auto">
              <a:xfrm>
                <a:off x="1201" y="24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4" name="Oval 740"/>
              <p:cNvSpPr>
                <a:spLocks noChangeArrowheads="1"/>
              </p:cNvSpPr>
              <p:nvPr/>
            </p:nvSpPr>
            <p:spPr bwMode="auto">
              <a:xfrm>
                <a:off x="1204" y="27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5" name="Oval 741"/>
              <p:cNvSpPr>
                <a:spLocks noChangeArrowheads="1"/>
              </p:cNvSpPr>
              <p:nvPr/>
            </p:nvSpPr>
            <p:spPr bwMode="auto">
              <a:xfrm>
                <a:off x="120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6" name="Oval 742"/>
              <p:cNvSpPr>
                <a:spLocks noChangeArrowheads="1"/>
              </p:cNvSpPr>
              <p:nvPr/>
            </p:nvSpPr>
            <p:spPr bwMode="auto">
              <a:xfrm>
                <a:off x="1204" y="20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7" name="Oval 743"/>
              <p:cNvSpPr>
                <a:spLocks noChangeArrowheads="1"/>
              </p:cNvSpPr>
              <p:nvPr/>
            </p:nvSpPr>
            <p:spPr bwMode="auto">
              <a:xfrm>
                <a:off x="120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8" name="Oval 744"/>
              <p:cNvSpPr>
                <a:spLocks noChangeArrowheads="1"/>
              </p:cNvSpPr>
              <p:nvPr/>
            </p:nvSpPr>
            <p:spPr bwMode="auto">
              <a:xfrm>
                <a:off x="1204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69" name="Oval 745"/>
              <p:cNvSpPr>
                <a:spLocks noChangeArrowheads="1"/>
              </p:cNvSpPr>
              <p:nvPr/>
            </p:nvSpPr>
            <p:spPr bwMode="auto">
              <a:xfrm>
                <a:off x="1204" y="27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0" name="Oval 746"/>
              <p:cNvSpPr>
                <a:spLocks noChangeArrowheads="1"/>
              </p:cNvSpPr>
              <p:nvPr/>
            </p:nvSpPr>
            <p:spPr bwMode="auto">
              <a:xfrm>
                <a:off x="1204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1" name="Oval 747"/>
              <p:cNvSpPr>
                <a:spLocks noChangeArrowheads="1"/>
              </p:cNvSpPr>
              <p:nvPr/>
            </p:nvSpPr>
            <p:spPr bwMode="auto">
              <a:xfrm>
                <a:off x="1208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2" name="Oval 748"/>
              <p:cNvSpPr>
                <a:spLocks noChangeArrowheads="1"/>
              </p:cNvSpPr>
              <p:nvPr/>
            </p:nvSpPr>
            <p:spPr bwMode="auto">
              <a:xfrm>
                <a:off x="1208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3" name="Oval 749"/>
              <p:cNvSpPr>
                <a:spLocks noChangeArrowheads="1"/>
              </p:cNvSpPr>
              <p:nvPr/>
            </p:nvSpPr>
            <p:spPr bwMode="auto">
              <a:xfrm>
                <a:off x="1208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4" name="Oval 750"/>
              <p:cNvSpPr>
                <a:spLocks noChangeArrowheads="1"/>
              </p:cNvSpPr>
              <p:nvPr/>
            </p:nvSpPr>
            <p:spPr bwMode="auto">
              <a:xfrm>
                <a:off x="121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5" name="Oval 751"/>
              <p:cNvSpPr>
                <a:spLocks noChangeArrowheads="1"/>
              </p:cNvSpPr>
              <p:nvPr/>
            </p:nvSpPr>
            <p:spPr bwMode="auto">
              <a:xfrm>
                <a:off x="121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6" name="Oval 752"/>
              <p:cNvSpPr>
                <a:spLocks noChangeArrowheads="1"/>
              </p:cNvSpPr>
              <p:nvPr/>
            </p:nvSpPr>
            <p:spPr bwMode="auto">
              <a:xfrm>
                <a:off x="121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7" name="Oval 753"/>
              <p:cNvSpPr>
                <a:spLocks noChangeArrowheads="1"/>
              </p:cNvSpPr>
              <p:nvPr/>
            </p:nvSpPr>
            <p:spPr bwMode="auto">
              <a:xfrm>
                <a:off x="1211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8" name="Oval 754"/>
              <p:cNvSpPr>
                <a:spLocks noChangeArrowheads="1"/>
              </p:cNvSpPr>
              <p:nvPr/>
            </p:nvSpPr>
            <p:spPr bwMode="auto">
              <a:xfrm>
                <a:off x="1211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79" name="Oval 755"/>
              <p:cNvSpPr>
                <a:spLocks noChangeArrowheads="1"/>
              </p:cNvSpPr>
              <p:nvPr/>
            </p:nvSpPr>
            <p:spPr bwMode="auto">
              <a:xfrm>
                <a:off x="121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0" name="Oval 756"/>
              <p:cNvSpPr>
                <a:spLocks noChangeArrowheads="1"/>
              </p:cNvSpPr>
              <p:nvPr/>
            </p:nvSpPr>
            <p:spPr bwMode="auto">
              <a:xfrm>
                <a:off x="1211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1" name="Oval 757"/>
              <p:cNvSpPr>
                <a:spLocks noChangeArrowheads="1"/>
              </p:cNvSpPr>
              <p:nvPr/>
            </p:nvSpPr>
            <p:spPr bwMode="auto">
              <a:xfrm>
                <a:off x="121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2" name="Oval 758"/>
              <p:cNvSpPr>
                <a:spLocks noChangeArrowheads="1"/>
              </p:cNvSpPr>
              <p:nvPr/>
            </p:nvSpPr>
            <p:spPr bwMode="auto">
              <a:xfrm>
                <a:off x="121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3" name="Oval 759"/>
              <p:cNvSpPr>
                <a:spLocks noChangeArrowheads="1"/>
              </p:cNvSpPr>
              <p:nvPr/>
            </p:nvSpPr>
            <p:spPr bwMode="auto">
              <a:xfrm>
                <a:off x="1215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4" name="Oval 760"/>
              <p:cNvSpPr>
                <a:spLocks noChangeArrowheads="1"/>
              </p:cNvSpPr>
              <p:nvPr/>
            </p:nvSpPr>
            <p:spPr bwMode="auto">
              <a:xfrm>
                <a:off x="1215" y="28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5" name="Oval 761"/>
              <p:cNvSpPr>
                <a:spLocks noChangeArrowheads="1"/>
              </p:cNvSpPr>
              <p:nvPr/>
            </p:nvSpPr>
            <p:spPr bwMode="auto">
              <a:xfrm>
                <a:off x="1215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6" name="Oval 762"/>
              <p:cNvSpPr>
                <a:spLocks noChangeArrowheads="1"/>
              </p:cNvSpPr>
              <p:nvPr/>
            </p:nvSpPr>
            <p:spPr bwMode="auto">
              <a:xfrm>
                <a:off x="1215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7" name="Oval 763"/>
              <p:cNvSpPr>
                <a:spLocks noChangeArrowheads="1"/>
              </p:cNvSpPr>
              <p:nvPr/>
            </p:nvSpPr>
            <p:spPr bwMode="auto">
              <a:xfrm>
                <a:off x="1218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8" name="Oval 764"/>
              <p:cNvSpPr>
                <a:spLocks noChangeArrowheads="1"/>
              </p:cNvSpPr>
              <p:nvPr/>
            </p:nvSpPr>
            <p:spPr bwMode="auto">
              <a:xfrm>
                <a:off x="121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89" name="Oval 765"/>
              <p:cNvSpPr>
                <a:spLocks noChangeArrowheads="1"/>
              </p:cNvSpPr>
              <p:nvPr/>
            </p:nvSpPr>
            <p:spPr bwMode="auto">
              <a:xfrm>
                <a:off x="1218" y="25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0" name="Oval 766"/>
              <p:cNvSpPr>
                <a:spLocks noChangeArrowheads="1"/>
              </p:cNvSpPr>
              <p:nvPr/>
            </p:nvSpPr>
            <p:spPr bwMode="auto">
              <a:xfrm>
                <a:off x="1218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1" name="Oval 767"/>
              <p:cNvSpPr>
                <a:spLocks noChangeArrowheads="1"/>
              </p:cNvSpPr>
              <p:nvPr/>
            </p:nvSpPr>
            <p:spPr bwMode="auto">
              <a:xfrm>
                <a:off x="1218" y="19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2" name="Oval 768"/>
              <p:cNvSpPr>
                <a:spLocks noChangeArrowheads="1"/>
              </p:cNvSpPr>
              <p:nvPr/>
            </p:nvSpPr>
            <p:spPr bwMode="auto">
              <a:xfrm>
                <a:off x="1218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3" name="Oval 769"/>
              <p:cNvSpPr>
                <a:spLocks noChangeArrowheads="1"/>
              </p:cNvSpPr>
              <p:nvPr/>
            </p:nvSpPr>
            <p:spPr bwMode="auto">
              <a:xfrm>
                <a:off x="1222" y="21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4" name="Oval 770"/>
              <p:cNvSpPr>
                <a:spLocks noChangeArrowheads="1"/>
              </p:cNvSpPr>
              <p:nvPr/>
            </p:nvSpPr>
            <p:spPr bwMode="auto">
              <a:xfrm>
                <a:off x="1222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5" name="Oval 771"/>
              <p:cNvSpPr>
                <a:spLocks noChangeArrowheads="1"/>
              </p:cNvSpPr>
              <p:nvPr/>
            </p:nvSpPr>
            <p:spPr bwMode="auto">
              <a:xfrm>
                <a:off x="1222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6" name="Oval 772"/>
              <p:cNvSpPr>
                <a:spLocks noChangeArrowheads="1"/>
              </p:cNvSpPr>
              <p:nvPr/>
            </p:nvSpPr>
            <p:spPr bwMode="auto">
              <a:xfrm>
                <a:off x="1222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7" name="Oval 773"/>
              <p:cNvSpPr>
                <a:spLocks noChangeArrowheads="1"/>
              </p:cNvSpPr>
              <p:nvPr/>
            </p:nvSpPr>
            <p:spPr bwMode="auto">
              <a:xfrm>
                <a:off x="1222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8" name="Oval 774"/>
              <p:cNvSpPr>
                <a:spLocks noChangeArrowheads="1"/>
              </p:cNvSpPr>
              <p:nvPr/>
            </p:nvSpPr>
            <p:spPr bwMode="auto">
              <a:xfrm>
                <a:off x="1225" y="24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99" name="Oval 775"/>
              <p:cNvSpPr>
                <a:spLocks noChangeArrowheads="1"/>
              </p:cNvSpPr>
              <p:nvPr/>
            </p:nvSpPr>
            <p:spPr bwMode="auto">
              <a:xfrm>
                <a:off x="1225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0" name="Oval 776"/>
              <p:cNvSpPr>
                <a:spLocks noChangeArrowheads="1"/>
              </p:cNvSpPr>
              <p:nvPr/>
            </p:nvSpPr>
            <p:spPr bwMode="auto">
              <a:xfrm>
                <a:off x="1225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1" name="Oval 777"/>
              <p:cNvSpPr>
                <a:spLocks noChangeArrowheads="1"/>
              </p:cNvSpPr>
              <p:nvPr/>
            </p:nvSpPr>
            <p:spPr bwMode="auto">
              <a:xfrm>
                <a:off x="1229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2" name="Oval 778"/>
              <p:cNvSpPr>
                <a:spLocks noChangeArrowheads="1"/>
              </p:cNvSpPr>
              <p:nvPr/>
            </p:nvSpPr>
            <p:spPr bwMode="auto">
              <a:xfrm>
                <a:off x="1229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3" name="Oval 779"/>
              <p:cNvSpPr>
                <a:spLocks noChangeArrowheads="1"/>
              </p:cNvSpPr>
              <p:nvPr/>
            </p:nvSpPr>
            <p:spPr bwMode="auto">
              <a:xfrm>
                <a:off x="1229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4" name="Oval 780"/>
              <p:cNvSpPr>
                <a:spLocks noChangeArrowheads="1"/>
              </p:cNvSpPr>
              <p:nvPr/>
            </p:nvSpPr>
            <p:spPr bwMode="auto">
              <a:xfrm>
                <a:off x="1229" y="20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5" name="Oval 781"/>
              <p:cNvSpPr>
                <a:spLocks noChangeArrowheads="1"/>
              </p:cNvSpPr>
              <p:nvPr/>
            </p:nvSpPr>
            <p:spPr bwMode="auto">
              <a:xfrm>
                <a:off x="1232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6" name="Oval 782"/>
              <p:cNvSpPr>
                <a:spLocks noChangeArrowheads="1"/>
              </p:cNvSpPr>
              <p:nvPr/>
            </p:nvSpPr>
            <p:spPr bwMode="auto">
              <a:xfrm>
                <a:off x="1232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7" name="Oval 783"/>
              <p:cNvSpPr>
                <a:spLocks noChangeArrowheads="1"/>
              </p:cNvSpPr>
              <p:nvPr/>
            </p:nvSpPr>
            <p:spPr bwMode="auto">
              <a:xfrm>
                <a:off x="1232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8" name="Oval 784"/>
              <p:cNvSpPr>
                <a:spLocks noChangeArrowheads="1"/>
              </p:cNvSpPr>
              <p:nvPr/>
            </p:nvSpPr>
            <p:spPr bwMode="auto">
              <a:xfrm>
                <a:off x="1232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9" name="Oval 785"/>
              <p:cNvSpPr>
                <a:spLocks noChangeArrowheads="1"/>
              </p:cNvSpPr>
              <p:nvPr/>
            </p:nvSpPr>
            <p:spPr bwMode="auto">
              <a:xfrm>
                <a:off x="1232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0" name="Oval 786"/>
              <p:cNvSpPr>
                <a:spLocks noChangeArrowheads="1"/>
              </p:cNvSpPr>
              <p:nvPr/>
            </p:nvSpPr>
            <p:spPr bwMode="auto">
              <a:xfrm>
                <a:off x="1232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1" name="Oval 787"/>
              <p:cNvSpPr>
                <a:spLocks noChangeArrowheads="1"/>
              </p:cNvSpPr>
              <p:nvPr/>
            </p:nvSpPr>
            <p:spPr bwMode="auto">
              <a:xfrm>
                <a:off x="1232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2" name="Oval 788"/>
              <p:cNvSpPr>
                <a:spLocks noChangeArrowheads="1"/>
              </p:cNvSpPr>
              <p:nvPr/>
            </p:nvSpPr>
            <p:spPr bwMode="auto">
              <a:xfrm>
                <a:off x="1232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3" name="Oval 789"/>
              <p:cNvSpPr>
                <a:spLocks noChangeArrowheads="1"/>
              </p:cNvSpPr>
              <p:nvPr/>
            </p:nvSpPr>
            <p:spPr bwMode="auto">
              <a:xfrm>
                <a:off x="1236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4" name="Oval 790"/>
              <p:cNvSpPr>
                <a:spLocks noChangeArrowheads="1"/>
              </p:cNvSpPr>
              <p:nvPr/>
            </p:nvSpPr>
            <p:spPr bwMode="auto">
              <a:xfrm>
                <a:off x="1236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5" name="Oval 791"/>
              <p:cNvSpPr>
                <a:spLocks noChangeArrowheads="1"/>
              </p:cNvSpPr>
              <p:nvPr/>
            </p:nvSpPr>
            <p:spPr bwMode="auto">
              <a:xfrm>
                <a:off x="1236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6" name="Oval 792"/>
              <p:cNvSpPr>
                <a:spLocks noChangeArrowheads="1"/>
              </p:cNvSpPr>
              <p:nvPr/>
            </p:nvSpPr>
            <p:spPr bwMode="auto">
              <a:xfrm>
                <a:off x="1239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7" name="Oval 793"/>
              <p:cNvSpPr>
                <a:spLocks noChangeArrowheads="1"/>
              </p:cNvSpPr>
              <p:nvPr/>
            </p:nvSpPr>
            <p:spPr bwMode="auto">
              <a:xfrm>
                <a:off x="1239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8" name="Oval 794"/>
              <p:cNvSpPr>
                <a:spLocks noChangeArrowheads="1"/>
              </p:cNvSpPr>
              <p:nvPr/>
            </p:nvSpPr>
            <p:spPr bwMode="auto">
              <a:xfrm>
                <a:off x="1239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19" name="Oval 795"/>
              <p:cNvSpPr>
                <a:spLocks noChangeArrowheads="1"/>
              </p:cNvSpPr>
              <p:nvPr/>
            </p:nvSpPr>
            <p:spPr bwMode="auto">
              <a:xfrm>
                <a:off x="1239" y="35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0" name="Oval 796"/>
              <p:cNvSpPr>
                <a:spLocks noChangeArrowheads="1"/>
              </p:cNvSpPr>
              <p:nvPr/>
            </p:nvSpPr>
            <p:spPr bwMode="auto">
              <a:xfrm>
                <a:off x="1239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1" name="Oval 797"/>
              <p:cNvSpPr>
                <a:spLocks noChangeArrowheads="1"/>
              </p:cNvSpPr>
              <p:nvPr/>
            </p:nvSpPr>
            <p:spPr bwMode="auto">
              <a:xfrm>
                <a:off x="1239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2" name="Oval 798"/>
              <p:cNvSpPr>
                <a:spLocks noChangeArrowheads="1"/>
              </p:cNvSpPr>
              <p:nvPr/>
            </p:nvSpPr>
            <p:spPr bwMode="auto">
              <a:xfrm>
                <a:off x="1243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3" name="Oval 799"/>
              <p:cNvSpPr>
                <a:spLocks noChangeArrowheads="1"/>
              </p:cNvSpPr>
              <p:nvPr/>
            </p:nvSpPr>
            <p:spPr bwMode="auto">
              <a:xfrm>
                <a:off x="1243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4" name="Oval 800"/>
              <p:cNvSpPr>
                <a:spLocks noChangeArrowheads="1"/>
              </p:cNvSpPr>
              <p:nvPr/>
            </p:nvSpPr>
            <p:spPr bwMode="auto">
              <a:xfrm>
                <a:off x="1243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5" name="Oval 801"/>
              <p:cNvSpPr>
                <a:spLocks noChangeArrowheads="1"/>
              </p:cNvSpPr>
              <p:nvPr/>
            </p:nvSpPr>
            <p:spPr bwMode="auto">
              <a:xfrm>
                <a:off x="1246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6" name="Oval 802"/>
              <p:cNvSpPr>
                <a:spLocks noChangeArrowheads="1"/>
              </p:cNvSpPr>
              <p:nvPr/>
            </p:nvSpPr>
            <p:spPr bwMode="auto">
              <a:xfrm>
                <a:off x="1246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7" name="Oval 803"/>
              <p:cNvSpPr>
                <a:spLocks noChangeArrowheads="1"/>
              </p:cNvSpPr>
              <p:nvPr/>
            </p:nvSpPr>
            <p:spPr bwMode="auto">
              <a:xfrm>
                <a:off x="1246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8" name="Oval 804"/>
              <p:cNvSpPr>
                <a:spLocks noChangeArrowheads="1"/>
              </p:cNvSpPr>
              <p:nvPr/>
            </p:nvSpPr>
            <p:spPr bwMode="auto">
              <a:xfrm>
                <a:off x="1246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29" name="Oval 805"/>
              <p:cNvSpPr>
                <a:spLocks noChangeArrowheads="1"/>
              </p:cNvSpPr>
              <p:nvPr/>
            </p:nvSpPr>
            <p:spPr bwMode="auto">
              <a:xfrm>
                <a:off x="1246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0" name="Oval 806"/>
              <p:cNvSpPr>
                <a:spLocks noChangeArrowheads="1"/>
              </p:cNvSpPr>
              <p:nvPr/>
            </p:nvSpPr>
            <p:spPr bwMode="auto">
              <a:xfrm>
                <a:off x="1246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31" name="Oval 807"/>
              <p:cNvSpPr>
                <a:spLocks noChangeArrowheads="1"/>
              </p:cNvSpPr>
              <p:nvPr/>
            </p:nvSpPr>
            <p:spPr bwMode="auto">
              <a:xfrm>
                <a:off x="1250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0" name="Group 1009"/>
            <p:cNvGrpSpPr>
              <a:grpSpLocks/>
            </p:cNvGrpSpPr>
            <p:nvPr/>
          </p:nvGrpSpPr>
          <p:grpSpPr bwMode="auto">
            <a:xfrm>
              <a:off x="1250" y="1888"/>
              <a:ext cx="146" cy="1693"/>
              <a:chOff x="1250" y="1888"/>
              <a:chExt cx="146" cy="1693"/>
            </a:xfrm>
          </p:grpSpPr>
          <p:sp>
            <p:nvSpPr>
              <p:cNvPr id="54932" name="Oval 809"/>
              <p:cNvSpPr>
                <a:spLocks noChangeArrowheads="1"/>
              </p:cNvSpPr>
              <p:nvPr/>
            </p:nvSpPr>
            <p:spPr bwMode="auto">
              <a:xfrm>
                <a:off x="1250" y="21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3" name="Oval 810"/>
              <p:cNvSpPr>
                <a:spLocks noChangeArrowheads="1"/>
              </p:cNvSpPr>
              <p:nvPr/>
            </p:nvSpPr>
            <p:spPr bwMode="auto">
              <a:xfrm>
                <a:off x="1250" y="21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4" name="Oval 811"/>
              <p:cNvSpPr>
                <a:spLocks noChangeArrowheads="1"/>
              </p:cNvSpPr>
              <p:nvPr/>
            </p:nvSpPr>
            <p:spPr bwMode="auto">
              <a:xfrm>
                <a:off x="1253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5" name="Oval 812"/>
              <p:cNvSpPr>
                <a:spLocks noChangeArrowheads="1"/>
              </p:cNvSpPr>
              <p:nvPr/>
            </p:nvSpPr>
            <p:spPr bwMode="auto">
              <a:xfrm>
                <a:off x="1253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6" name="Oval 813"/>
              <p:cNvSpPr>
                <a:spLocks noChangeArrowheads="1"/>
              </p:cNvSpPr>
              <p:nvPr/>
            </p:nvSpPr>
            <p:spPr bwMode="auto">
              <a:xfrm>
                <a:off x="125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7" name="Oval 814"/>
              <p:cNvSpPr>
                <a:spLocks noChangeArrowheads="1"/>
              </p:cNvSpPr>
              <p:nvPr/>
            </p:nvSpPr>
            <p:spPr bwMode="auto">
              <a:xfrm>
                <a:off x="1253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8" name="Oval 815"/>
              <p:cNvSpPr>
                <a:spLocks noChangeArrowheads="1"/>
              </p:cNvSpPr>
              <p:nvPr/>
            </p:nvSpPr>
            <p:spPr bwMode="auto">
              <a:xfrm>
                <a:off x="1253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9" name="Oval 816"/>
              <p:cNvSpPr>
                <a:spLocks noChangeArrowheads="1"/>
              </p:cNvSpPr>
              <p:nvPr/>
            </p:nvSpPr>
            <p:spPr bwMode="auto">
              <a:xfrm>
                <a:off x="1253" y="19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0" name="Oval 817"/>
              <p:cNvSpPr>
                <a:spLocks noChangeArrowheads="1"/>
              </p:cNvSpPr>
              <p:nvPr/>
            </p:nvSpPr>
            <p:spPr bwMode="auto">
              <a:xfrm>
                <a:off x="1253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1" name="Oval 818"/>
              <p:cNvSpPr>
                <a:spLocks noChangeArrowheads="1"/>
              </p:cNvSpPr>
              <p:nvPr/>
            </p:nvSpPr>
            <p:spPr bwMode="auto">
              <a:xfrm>
                <a:off x="1253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2" name="Oval 819"/>
              <p:cNvSpPr>
                <a:spLocks noChangeArrowheads="1"/>
              </p:cNvSpPr>
              <p:nvPr/>
            </p:nvSpPr>
            <p:spPr bwMode="auto">
              <a:xfrm>
                <a:off x="125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3" name="Oval 820"/>
              <p:cNvSpPr>
                <a:spLocks noChangeArrowheads="1"/>
              </p:cNvSpPr>
              <p:nvPr/>
            </p:nvSpPr>
            <p:spPr bwMode="auto">
              <a:xfrm>
                <a:off x="1253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4" name="Oval 821"/>
              <p:cNvSpPr>
                <a:spLocks noChangeArrowheads="1"/>
              </p:cNvSpPr>
              <p:nvPr/>
            </p:nvSpPr>
            <p:spPr bwMode="auto">
              <a:xfrm>
                <a:off x="125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5" name="Oval 822"/>
              <p:cNvSpPr>
                <a:spLocks noChangeArrowheads="1"/>
              </p:cNvSpPr>
              <p:nvPr/>
            </p:nvSpPr>
            <p:spPr bwMode="auto">
              <a:xfrm>
                <a:off x="1257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6" name="Oval 823"/>
              <p:cNvSpPr>
                <a:spLocks noChangeArrowheads="1"/>
              </p:cNvSpPr>
              <p:nvPr/>
            </p:nvSpPr>
            <p:spPr bwMode="auto">
              <a:xfrm>
                <a:off x="1257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7" name="Oval 824"/>
              <p:cNvSpPr>
                <a:spLocks noChangeArrowheads="1"/>
              </p:cNvSpPr>
              <p:nvPr/>
            </p:nvSpPr>
            <p:spPr bwMode="auto">
              <a:xfrm>
                <a:off x="1257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8" name="Oval 825"/>
              <p:cNvSpPr>
                <a:spLocks noChangeArrowheads="1"/>
              </p:cNvSpPr>
              <p:nvPr/>
            </p:nvSpPr>
            <p:spPr bwMode="auto">
              <a:xfrm>
                <a:off x="1257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49" name="Oval 826"/>
              <p:cNvSpPr>
                <a:spLocks noChangeArrowheads="1"/>
              </p:cNvSpPr>
              <p:nvPr/>
            </p:nvSpPr>
            <p:spPr bwMode="auto">
              <a:xfrm>
                <a:off x="1257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0" name="Oval 827"/>
              <p:cNvSpPr>
                <a:spLocks noChangeArrowheads="1"/>
              </p:cNvSpPr>
              <p:nvPr/>
            </p:nvSpPr>
            <p:spPr bwMode="auto">
              <a:xfrm>
                <a:off x="1260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1" name="Oval 828"/>
              <p:cNvSpPr>
                <a:spLocks noChangeArrowheads="1"/>
              </p:cNvSpPr>
              <p:nvPr/>
            </p:nvSpPr>
            <p:spPr bwMode="auto">
              <a:xfrm>
                <a:off x="1260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2" name="Oval 829"/>
              <p:cNvSpPr>
                <a:spLocks noChangeArrowheads="1"/>
              </p:cNvSpPr>
              <p:nvPr/>
            </p:nvSpPr>
            <p:spPr bwMode="auto">
              <a:xfrm>
                <a:off x="1260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3" name="Oval 830"/>
              <p:cNvSpPr>
                <a:spLocks noChangeArrowheads="1"/>
              </p:cNvSpPr>
              <p:nvPr/>
            </p:nvSpPr>
            <p:spPr bwMode="auto">
              <a:xfrm>
                <a:off x="1260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4" name="Oval 831"/>
              <p:cNvSpPr>
                <a:spLocks noChangeArrowheads="1"/>
              </p:cNvSpPr>
              <p:nvPr/>
            </p:nvSpPr>
            <p:spPr bwMode="auto">
              <a:xfrm>
                <a:off x="1260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5" name="Oval 832"/>
              <p:cNvSpPr>
                <a:spLocks noChangeArrowheads="1"/>
              </p:cNvSpPr>
              <p:nvPr/>
            </p:nvSpPr>
            <p:spPr bwMode="auto">
              <a:xfrm>
                <a:off x="1260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6" name="Oval 833"/>
              <p:cNvSpPr>
                <a:spLocks noChangeArrowheads="1"/>
              </p:cNvSpPr>
              <p:nvPr/>
            </p:nvSpPr>
            <p:spPr bwMode="auto">
              <a:xfrm>
                <a:off x="1260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7" name="Oval 834"/>
              <p:cNvSpPr>
                <a:spLocks noChangeArrowheads="1"/>
              </p:cNvSpPr>
              <p:nvPr/>
            </p:nvSpPr>
            <p:spPr bwMode="auto">
              <a:xfrm>
                <a:off x="1260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8" name="Oval 835"/>
              <p:cNvSpPr>
                <a:spLocks noChangeArrowheads="1"/>
              </p:cNvSpPr>
              <p:nvPr/>
            </p:nvSpPr>
            <p:spPr bwMode="auto">
              <a:xfrm>
                <a:off x="1260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59" name="Oval 836"/>
              <p:cNvSpPr>
                <a:spLocks noChangeArrowheads="1"/>
              </p:cNvSpPr>
              <p:nvPr/>
            </p:nvSpPr>
            <p:spPr bwMode="auto">
              <a:xfrm>
                <a:off x="126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0" name="Oval 837"/>
              <p:cNvSpPr>
                <a:spLocks noChangeArrowheads="1"/>
              </p:cNvSpPr>
              <p:nvPr/>
            </p:nvSpPr>
            <p:spPr bwMode="auto">
              <a:xfrm>
                <a:off x="1264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1" name="Oval 838"/>
              <p:cNvSpPr>
                <a:spLocks noChangeArrowheads="1"/>
              </p:cNvSpPr>
              <p:nvPr/>
            </p:nvSpPr>
            <p:spPr bwMode="auto">
              <a:xfrm>
                <a:off x="1264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2" name="Oval 839"/>
              <p:cNvSpPr>
                <a:spLocks noChangeArrowheads="1"/>
              </p:cNvSpPr>
              <p:nvPr/>
            </p:nvSpPr>
            <p:spPr bwMode="auto">
              <a:xfrm>
                <a:off x="1264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3" name="Oval 840"/>
              <p:cNvSpPr>
                <a:spLocks noChangeArrowheads="1"/>
              </p:cNvSpPr>
              <p:nvPr/>
            </p:nvSpPr>
            <p:spPr bwMode="auto">
              <a:xfrm>
                <a:off x="1264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4" name="Oval 841"/>
              <p:cNvSpPr>
                <a:spLocks noChangeArrowheads="1"/>
              </p:cNvSpPr>
              <p:nvPr/>
            </p:nvSpPr>
            <p:spPr bwMode="auto">
              <a:xfrm>
                <a:off x="1264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5" name="Oval 842"/>
              <p:cNvSpPr>
                <a:spLocks noChangeArrowheads="1"/>
              </p:cNvSpPr>
              <p:nvPr/>
            </p:nvSpPr>
            <p:spPr bwMode="auto">
              <a:xfrm>
                <a:off x="126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6" name="Oval 843"/>
              <p:cNvSpPr>
                <a:spLocks noChangeArrowheads="1"/>
              </p:cNvSpPr>
              <p:nvPr/>
            </p:nvSpPr>
            <p:spPr bwMode="auto">
              <a:xfrm>
                <a:off x="1267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7" name="Oval 844"/>
              <p:cNvSpPr>
                <a:spLocks noChangeArrowheads="1"/>
              </p:cNvSpPr>
              <p:nvPr/>
            </p:nvSpPr>
            <p:spPr bwMode="auto">
              <a:xfrm>
                <a:off x="1267" y="23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8" name="Oval 845"/>
              <p:cNvSpPr>
                <a:spLocks noChangeArrowheads="1"/>
              </p:cNvSpPr>
              <p:nvPr/>
            </p:nvSpPr>
            <p:spPr bwMode="auto">
              <a:xfrm>
                <a:off x="1267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69" name="Oval 846"/>
              <p:cNvSpPr>
                <a:spLocks noChangeArrowheads="1"/>
              </p:cNvSpPr>
              <p:nvPr/>
            </p:nvSpPr>
            <p:spPr bwMode="auto">
              <a:xfrm>
                <a:off x="1267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0" name="Oval 847"/>
              <p:cNvSpPr>
                <a:spLocks noChangeArrowheads="1"/>
              </p:cNvSpPr>
              <p:nvPr/>
            </p:nvSpPr>
            <p:spPr bwMode="auto">
              <a:xfrm>
                <a:off x="126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1" name="Oval 848"/>
              <p:cNvSpPr>
                <a:spLocks noChangeArrowheads="1"/>
              </p:cNvSpPr>
              <p:nvPr/>
            </p:nvSpPr>
            <p:spPr bwMode="auto">
              <a:xfrm>
                <a:off x="126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2" name="Oval 849"/>
              <p:cNvSpPr>
                <a:spLocks noChangeArrowheads="1"/>
              </p:cNvSpPr>
              <p:nvPr/>
            </p:nvSpPr>
            <p:spPr bwMode="auto">
              <a:xfrm>
                <a:off x="1267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3" name="Oval 850"/>
              <p:cNvSpPr>
                <a:spLocks noChangeArrowheads="1"/>
              </p:cNvSpPr>
              <p:nvPr/>
            </p:nvSpPr>
            <p:spPr bwMode="auto">
              <a:xfrm>
                <a:off x="1267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4" name="Oval 851"/>
              <p:cNvSpPr>
                <a:spLocks noChangeArrowheads="1"/>
              </p:cNvSpPr>
              <p:nvPr/>
            </p:nvSpPr>
            <p:spPr bwMode="auto">
              <a:xfrm>
                <a:off x="1271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5" name="Oval 852"/>
              <p:cNvSpPr>
                <a:spLocks noChangeArrowheads="1"/>
              </p:cNvSpPr>
              <p:nvPr/>
            </p:nvSpPr>
            <p:spPr bwMode="auto">
              <a:xfrm>
                <a:off x="1271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6" name="Oval 853"/>
              <p:cNvSpPr>
                <a:spLocks noChangeArrowheads="1"/>
              </p:cNvSpPr>
              <p:nvPr/>
            </p:nvSpPr>
            <p:spPr bwMode="auto">
              <a:xfrm>
                <a:off x="1271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7" name="Oval 854"/>
              <p:cNvSpPr>
                <a:spLocks noChangeArrowheads="1"/>
              </p:cNvSpPr>
              <p:nvPr/>
            </p:nvSpPr>
            <p:spPr bwMode="auto">
              <a:xfrm>
                <a:off x="1271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8" name="Oval 855"/>
              <p:cNvSpPr>
                <a:spLocks noChangeArrowheads="1"/>
              </p:cNvSpPr>
              <p:nvPr/>
            </p:nvSpPr>
            <p:spPr bwMode="auto">
              <a:xfrm>
                <a:off x="1271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79" name="Oval 856"/>
              <p:cNvSpPr>
                <a:spLocks noChangeArrowheads="1"/>
              </p:cNvSpPr>
              <p:nvPr/>
            </p:nvSpPr>
            <p:spPr bwMode="auto">
              <a:xfrm>
                <a:off x="1271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0" name="Oval 857"/>
              <p:cNvSpPr>
                <a:spLocks noChangeArrowheads="1"/>
              </p:cNvSpPr>
              <p:nvPr/>
            </p:nvSpPr>
            <p:spPr bwMode="auto">
              <a:xfrm>
                <a:off x="1274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1" name="Oval 858"/>
              <p:cNvSpPr>
                <a:spLocks noChangeArrowheads="1"/>
              </p:cNvSpPr>
              <p:nvPr/>
            </p:nvSpPr>
            <p:spPr bwMode="auto">
              <a:xfrm>
                <a:off x="1274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2" name="Oval 859"/>
              <p:cNvSpPr>
                <a:spLocks noChangeArrowheads="1"/>
              </p:cNvSpPr>
              <p:nvPr/>
            </p:nvSpPr>
            <p:spPr bwMode="auto">
              <a:xfrm>
                <a:off x="1274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3" name="Oval 860"/>
              <p:cNvSpPr>
                <a:spLocks noChangeArrowheads="1"/>
              </p:cNvSpPr>
              <p:nvPr/>
            </p:nvSpPr>
            <p:spPr bwMode="auto">
              <a:xfrm>
                <a:off x="1274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4" name="Oval 861"/>
              <p:cNvSpPr>
                <a:spLocks noChangeArrowheads="1"/>
              </p:cNvSpPr>
              <p:nvPr/>
            </p:nvSpPr>
            <p:spPr bwMode="auto">
              <a:xfrm>
                <a:off x="127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5" name="Oval 862"/>
              <p:cNvSpPr>
                <a:spLocks noChangeArrowheads="1"/>
              </p:cNvSpPr>
              <p:nvPr/>
            </p:nvSpPr>
            <p:spPr bwMode="auto">
              <a:xfrm>
                <a:off x="127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6" name="Oval 863"/>
              <p:cNvSpPr>
                <a:spLocks noChangeArrowheads="1"/>
              </p:cNvSpPr>
              <p:nvPr/>
            </p:nvSpPr>
            <p:spPr bwMode="auto">
              <a:xfrm>
                <a:off x="1278" y="21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7" name="Oval 864"/>
              <p:cNvSpPr>
                <a:spLocks noChangeArrowheads="1"/>
              </p:cNvSpPr>
              <p:nvPr/>
            </p:nvSpPr>
            <p:spPr bwMode="auto">
              <a:xfrm>
                <a:off x="1278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8" name="Oval 865"/>
              <p:cNvSpPr>
                <a:spLocks noChangeArrowheads="1"/>
              </p:cNvSpPr>
              <p:nvPr/>
            </p:nvSpPr>
            <p:spPr bwMode="auto">
              <a:xfrm>
                <a:off x="127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89" name="Oval 866"/>
              <p:cNvSpPr>
                <a:spLocks noChangeArrowheads="1"/>
              </p:cNvSpPr>
              <p:nvPr/>
            </p:nvSpPr>
            <p:spPr bwMode="auto">
              <a:xfrm>
                <a:off x="1278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0" name="Oval 867"/>
              <p:cNvSpPr>
                <a:spLocks noChangeArrowheads="1"/>
              </p:cNvSpPr>
              <p:nvPr/>
            </p:nvSpPr>
            <p:spPr bwMode="auto">
              <a:xfrm>
                <a:off x="1281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1" name="Oval 868"/>
              <p:cNvSpPr>
                <a:spLocks noChangeArrowheads="1"/>
              </p:cNvSpPr>
              <p:nvPr/>
            </p:nvSpPr>
            <p:spPr bwMode="auto">
              <a:xfrm>
                <a:off x="1281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2" name="Oval 869"/>
              <p:cNvSpPr>
                <a:spLocks noChangeArrowheads="1"/>
              </p:cNvSpPr>
              <p:nvPr/>
            </p:nvSpPr>
            <p:spPr bwMode="auto">
              <a:xfrm>
                <a:off x="1281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3" name="Oval 870"/>
              <p:cNvSpPr>
                <a:spLocks noChangeArrowheads="1"/>
              </p:cNvSpPr>
              <p:nvPr/>
            </p:nvSpPr>
            <p:spPr bwMode="auto">
              <a:xfrm>
                <a:off x="1285" y="23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4" name="Oval 871"/>
              <p:cNvSpPr>
                <a:spLocks noChangeArrowheads="1"/>
              </p:cNvSpPr>
              <p:nvPr/>
            </p:nvSpPr>
            <p:spPr bwMode="auto">
              <a:xfrm>
                <a:off x="1285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5" name="Oval 872"/>
              <p:cNvSpPr>
                <a:spLocks noChangeArrowheads="1"/>
              </p:cNvSpPr>
              <p:nvPr/>
            </p:nvSpPr>
            <p:spPr bwMode="auto">
              <a:xfrm>
                <a:off x="1285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6" name="Oval 873"/>
              <p:cNvSpPr>
                <a:spLocks noChangeArrowheads="1"/>
              </p:cNvSpPr>
              <p:nvPr/>
            </p:nvSpPr>
            <p:spPr bwMode="auto">
              <a:xfrm>
                <a:off x="1285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7" name="Oval 874"/>
              <p:cNvSpPr>
                <a:spLocks noChangeArrowheads="1"/>
              </p:cNvSpPr>
              <p:nvPr/>
            </p:nvSpPr>
            <p:spPr bwMode="auto">
              <a:xfrm>
                <a:off x="1285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8" name="Oval 875"/>
              <p:cNvSpPr>
                <a:spLocks noChangeArrowheads="1"/>
              </p:cNvSpPr>
              <p:nvPr/>
            </p:nvSpPr>
            <p:spPr bwMode="auto">
              <a:xfrm>
                <a:off x="1285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99" name="Oval 876"/>
              <p:cNvSpPr>
                <a:spLocks noChangeArrowheads="1"/>
              </p:cNvSpPr>
              <p:nvPr/>
            </p:nvSpPr>
            <p:spPr bwMode="auto">
              <a:xfrm>
                <a:off x="1285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0" name="Oval 877"/>
              <p:cNvSpPr>
                <a:spLocks noChangeArrowheads="1"/>
              </p:cNvSpPr>
              <p:nvPr/>
            </p:nvSpPr>
            <p:spPr bwMode="auto">
              <a:xfrm>
                <a:off x="1285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1" name="Oval 878"/>
              <p:cNvSpPr>
                <a:spLocks noChangeArrowheads="1"/>
              </p:cNvSpPr>
              <p:nvPr/>
            </p:nvSpPr>
            <p:spPr bwMode="auto">
              <a:xfrm>
                <a:off x="1288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2" name="Oval 879"/>
              <p:cNvSpPr>
                <a:spLocks noChangeArrowheads="1"/>
              </p:cNvSpPr>
              <p:nvPr/>
            </p:nvSpPr>
            <p:spPr bwMode="auto">
              <a:xfrm>
                <a:off x="129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3" name="Oval 880"/>
              <p:cNvSpPr>
                <a:spLocks noChangeArrowheads="1"/>
              </p:cNvSpPr>
              <p:nvPr/>
            </p:nvSpPr>
            <p:spPr bwMode="auto">
              <a:xfrm>
                <a:off x="129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4" name="Oval 881"/>
              <p:cNvSpPr>
                <a:spLocks noChangeArrowheads="1"/>
              </p:cNvSpPr>
              <p:nvPr/>
            </p:nvSpPr>
            <p:spPr bwMode="auto">
              <a:xfrm>
                <a:off x="1292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5" name="Oval 882"/>
              <p:cNvSpPr>
                <a:spLocks noChangeArrowheads="1"/>
              </p:cNvSpPr>
              <p:nvPr/>
            </p:nvSpPr>
            <p:spPr bwMode="auto">
              <a:xfrm>
                <a:off x="1295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6" name="Oval 883"/>
              <p:cNvSpPr>
                <a:spLocks noChangeArrowheads="1"/>
              </p:cNvSpPr>
              <p:nvPr/>
            </p:nvSpPr>
            <p:spPr bwMode="auto">
              <a:xfrm>
                <a:off x="1295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7" name="Oval 884"/>
              <p:cNvSpPr>
                <a:spLocks noChangeArrowheads="1"/>
              </p:cNvSpPr>
              <p:nvPr/>
            </p:nvSpPr>
            <p:spPr bwMode="auto">
              <a:xfrm>
                <a:off x="129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8" name="Oval 885"/>
              <p:cNvSpPr>
                <a:spLocks noChangeArrowheads="1"/>
              </p:cNvSpPr>
              <p:nvPr/>
            </p:nvSpPr>
            <p:spPr bwMode="auto">
              <a:xfrm>
                <a:off x="1299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09" name="Oval 886"/>
              <p:cNvSpPr>
                <a:spLocks noChangeArrowheads="1"/>
              </p:cNvSpPr>
              <p:nvPr/>
            </p:nvSpPr>
            <p:spPr bwMode="auto">
              <a:xfrm>
                <a:off x="1299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0" name="Oval 887"/>
              <p:cNvSpPr>
                <a:spLocks noChangeArrowheads="1"/>
              </p:cNvSpPr>
              <p:nvPr/>
            </p:nvSpPr>
            <p:spPr bwMode="auto">
              <a:xfrm>
                <a:off x="1299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1" name="Oval 888"/>
              <p:cNvSpPr>
                <a:spLocks noChangeArrowheads="1"/>
              </p:cNvSpPr>
              <p:nvPr/>
            </p:nvSpPr>
            <p:spPr bwMode="auto">
              <a:xfrm>
                <a:off x="1299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2" name="Oval 889"/>
              <p:cNvSpPr>
                <a:spLocks noChangeArrowheads="1"/>
              </p:cNvSpPr>
              <p:nvPr/>
            </p:nvSpPr>
            <p:spPr bwMode="auto">
              <a:xfrm>
                <a:off x="129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3" name="Oval 890"/>
              <p:cNvSpPr>
                <a:spLocks noChangeArrowheads="1"/>
              </p:cNvSpPr>
              <p:nvPr/>
            </p:nvSpPr>
            <p:spPr bwMode="auto">
              <a:xfrm>
                <a:off x="1299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4" name="Oval 891"/>
              <p:cNvSpPr>
                <a:spLocks noChangeArrowheads="1"/>
              </p:cNvSpPr>
              <p:nvPr/>
            </p:nvSpPr>
            <p:spPr bwMode="auto">
              <a:xfrm>
                <a:off x="1302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5" name="Oval 892"/>
              <p:cNvSpPr>
                <a:spLocks noChangeArrowheads="1"/>
              </p:cNvSpPr>
              <p:nvPr/>
            </p:nvSpPr>
            <p:spPr bwMode="auto">
              <a:xfrm>
                <a:off x="130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6" name="Oval 893"/>
              <p:cNvSpPr>
                <a:spLocks noChangeArrowheads="1"/>
              </p:cNvSpPr>
              <p:nvPr/>
            </p:nvSpPr>
            <p:spPr bwMode="auto">
              <a:xfrm>
                <a:off x="1302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7" name="Oval 894"/>
              <p:cNvSpPr>
                <a:spLocks noChangeArrowheads="1"/>
              </p:cNvSpPr>
              <p:nvPr/>
            </p:nvSpPr>
            <p:spPr bwMode="auto">
              <a:xfrm>
                <a:off x="1302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8" name="Oval 895"/>
              <p:cNvSpPr>
                <a:spLocks noChangeArrowheads="1"/>
              </p:cNvSpPr>
              <p:nvPr/>
            </p:nvSpPr>
            <p:spPr bwMode="auto">
              <a:xfrm>
                <a:off x="1306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19" name="Oval 896"/>
              <p:cNvSpPr>
                <a:spLocks noChangeArrowheads="1"/>
              </p:cNvSpPr>
              <p:nvPr/>
            </p:nvSpPr>
            <p:spPr bwMode="auto">
              <a:xfrm>
                <a:off x="1306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0" name="Oval 897"/>
              <p:cNvSpPr>
                <a:spLocks noChangeArrowheads="1"/>
              </p:cNvSpPr>
              <p:nvPr/>
            </p:nvSpPr>
            <p:spPr bwMode="auto">
              <a:xfrm>
                <a:off x="1306" y="29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1" name="Oval 898"/>
              <p:cNvSpPr>
                <a:spLocks noChangeArrowheads="1"/>
              </p:cNvSpPr>
              <p:nvPr/>
            </p:nvSpPr>
            <p:spPr bwMode="auto">
              <a:xfrm>
                <a:off x="1306" y="35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2" name="Oval 899"/>
              <p:cNvSpPr>
                <a:spLocks noChangeArrowheads="1"/>
              </p:cNvSpPr>
              <p:nvPr/>
            </p:nvSpPr>
            <p:spPr bwMode="auto">
              <a:xfrm>
                <a:off x="1306" y="19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3" name="Oval 900"/>
              <p:cNvSpPr>
                <a:spLocks noChangeArrowheads="1"/>
              </p:cNvSpPr>
              <p:nvPr/>
            </p:nvSpPr>
            <p:spPr bwMode="auto">
              <a:xfrm>
                <a:off x="1306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4" name="Oval 901"/>
              <p:cNvSpPr>
                <a:spLocks noChangeArrowheads="1"/>
              </p:cNvSpPr>
              <p:nvPr/>
            </p:nvSpPr>
            <p:spPr bwMode="auto">
              <a:xfrm>
                <a:off x="1309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5" name="Oval 902"/>
              <p:cNvSpPr>
                <a:spLocks noChangeArrowheads="1"/>
              </p:cNvSpPr>
              <p:nvPr/>
            </p:nvSpPr>
            <p:spPr bwMode="auto">
              <a:xfrm>
                <a:off x="1309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6" name="Oval 903"/>
              <p:cNvSpPr>
                <a:spLocks noChangeArrowheads="1"/>
              </p:cNvSpPr>
              <p:nvPr/>
            </p:nvSpPr>
            <p:spPr bwMode="auto">
              <a:xfrm>
                <a:off x="1309" y="22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7" name="Oval 904"/>
              <p:cNvSpPr>
                <a:spLocks noChangeArrowheads="1"/>
              </p:cNvSpPr>
              <p:nvPr/>
            </p:nvSpPr>
            <p:spPr bwMode="auto">
              <a:xfrm>
                <a:off x="1309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8" name="Oval 905"/>
              <p:cNvSpPr>
                <a:spLocks noChangeArrowheads="1"/>
              </p:cNvSpPr>
              <p:nvPr/>
            </p:nvSpPr>
            <p:spPr bwMode="auto">
              <a:xfrm>
                <a:off x="1313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29" name="Oval 906"/>
              <p:cNvSpPr>
                <a:spLocks noChangeArrowheads="1"/>
              </p:cNvSpPr>
              <p:nvPr/>
            </p:nvSpPr>
            <p:spPr bwMode="auto">
              <a:xfrm>
                <a:off x="1313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0" name="Oval 907"/>
              <p:cNvSpPr>
                <a:spLocks noChangeArrowheads="1"/>
              </p:cNvSpPr>
              <p:nvPr/>
            </p:nvSpPr>
            <p:spPr bwMode="auto">
              <a:xfrm>
                <a:off x="1313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1" name="Oval 908"/>
              <p:cNvSpPr>
                <a:spLocks noChangeArrowheads="1"/>
              </p:cNvSpPr>
              <p:nvPr/>
            </p:nvSpPr>
            <p:spPr bwMode="auto">
              <a:xfrm>
                <a:off x="1313" y="21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2" name="Oval 909"/>
              <p:cNvSpPr>
                <a:spLocks noChangeArrowheads="1"/>
              </p:cNvSpPr>
              <p:nvPr/>
            </p:nvSpPr>
            <p:spPr bwMode="auto">
              <a:xfrm>
                <a:off x="1316" y="35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3" name="Oval 910"/>
              <p:cNvSpPr>
                <a:spLocks noChangeArrowheads="1"/>
              </p:cNvSpPr>
              <p:nvPr/>
            </p:nvSpPr>
            <p:spPr bwMode="auto">
              <a:xfrm>
                <a:off x="131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4" name="Oval 911"/>
              <p:cNvSpPr>
                <a:spLocks noChangeArrowheads="1"/>
              </p:cNvSpPr>
              <p:nvPr/>
            </p:nvSpPr>
            <p:spPr bwMode="auto">
              <a:xfrm>
                <a:off x="1316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5" name="Oval 912"/>
              <p:cNvSpPr>
                <a:spLocks noChangeArrowheads="1"/>
              </p:cNvSpPr>
              <p:nvPr/>
            </p:nvSpPr>
            <p:spPr bwMode="auto">
              <a:xfrm>
                <a:off x="1316" y="23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6" name="Oval 913"/>
              <p:cNvSpPr>
                <a:spLocks noChangeArrowheads="1"/>
              </p:cNvSpPr>
              <p:nvPr/>
            </p:nvSpPr>
            <p:spPr bwMode="auto">
              <a:xfrm>
                <a:off x="1316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7" name="Oval 914"/>
              <p:cNvSpPr>
                <a:spLocks noChangeArrowheads="1"/>
              </p:cNvSpPr>
              <p:nvPr/>
            </p:nvSpPr>
            <p:spPr bwMode="auto">
              <a:xfrm>
                <a:off x="1320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8" name="Oval 915"/>
              <p:cNvSpPr>
                <a:spLocks noChangeArrowheads="1"/>
              </p:cNvSpPr>
              <p:nvPr/>
            </p:nvSpPr>
            <p:spPr bwMode="auto">
              <a:xfrm>
                <a:off x="1320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39" name="Oval 916"/>
              <p:cNvSpPr>
                <a:spLocks noChangeArrowheads="1"/>
              </p:cNvSpPr>
              <p:nvPr/>
            </p:nvSpPr>
            <p:spPr bwMode="auto">
              <a:xfrm>
                <a:off x="1320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0" name="Oval 917"/>
              <p:cNvSpPr>
                <a:spLocks noChangeArrowheads="1"/>
              </p:cNvSpPr>
              <p:nvPr/>
            </p:nvSpPr>
            <p:spPr bwMode="auto">
              <a:xfrm>
                <a:off x="132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1" name="Oval 918"/>
              <p:cNvSpPr>
                <a:spLocks noChangeArrowheads="1"/>
              </p:cNvSpPr>
              <p:nvPr/>
            </p:nvSpPr>
            <p:spPr bwMode="auto">
              <a:xfrm>
                <a:off x="132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2" name="Oval 919"/>
              <p:cNvSpPr>
                <a:spLocks noChangeArrowheads="1"/>
              </p:cNvSpPr>
              <p:nvPr/>
            </p:nvSpPr>
            <p:spPr bwMode="auto">
              <a:xfrm>
                <a:off x="132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3" name="Oval 920"/>
              <p:cNvSpPr>
                <a:spLocks noChangeArrowheads="1"/>
              </p:cNvSpPr>
              <p:nvPr/>
            </p:nvSpPr>
            <p:spPr bwMode="auto">
              <a:xfrm>
                <a:off x="1320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4" name="Oval 921"/>
              <p:cNvSpPr>
                <a:spLocks noChangeArrowheads="1"/>
              </p:cNvSpPr>
              <p:nvPr/>
            </p:nvSpPr>
            <p:spPr bwMode="auto">
              <a:xfrm>
                <a:off x="1320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5" name="Oval 922"/>
              <p:cNvSpPr>
                <a:spLocks noChangeArrowheads="1"/>
              </p:cNvSpPr>
              <p:nvPr/>
            </p:nvSpPr>
            <p:spPr bwMode="auto">
              <a:xfrm>
                <a:off x="1323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6" name="Oval 923"/>
              <p:cNvSpPr>
                <a:spLocks noChangeArrowheads="1"/>
              </p:cNvSpPr>
              <p:nvPr/>
            </p:nvSpPr>
            <p:spPr bwMode="auto">
              <a:xfrm>
                <a:off x="1323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7" name="Oval 924"/>
              <p:cNvSpPr>
                <a:spLocks noChangeArrowheads="1"/>
              </p:cNvSpPr>
              <p:nvPr/>
            </p:nvSpPr>
            <p:spPr bwMode="auto">
              <a:xfrm>
                <a:off x="1323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8" name="Oval 925"/>
              <p:cNvSpPr>
                <a:spLocks noChangeArrowheads="1"/>
              </p:cNvSpPr>
              <p:nvPr/>
            </p:nvSpPr>
            <p:spPr bwMode="auto">
              <a:xfrm>
                <a:off x="1323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49" name="Oval 926"/>
              <p:cNvSpPr>
                <a:spLocks noChangeArrowheads="1"/>
              </p:cNvSpPr>
              <p:nvPr/>
            </p:nvSpPr>
            <p:spPr bwMode="auto">
              <a:xfrm>
                <a:off x="1323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0" name="Oval 927"/>
              <p:cNvSpPr>
                <a:spLocks noChangeArrowheads="1"/>
              </p:cNvSpPr>
              <p:nvPr/>
            </p:nvSpPr>
            <p:spPr bwMode="auto">
              <a:xfrm>
                <a:off x="1323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1" name="Oval 928"/>
              <p:cNvSpPr>
                <a:spLocks noChangeArrowheads="1"/>
              </p:cNvSpPr>
              <p:nvPr/>
            </p:nvSpPr>
            <p:spPr bwMode="auto">
              <a:xfrm>
                <a:off x="1327" y="245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2" name="Oval 929"/>
              <p:cNvSpPr>
                <a:spLocks noChangeArrowheads="1"/>
              </p:cNvSpPr>
              <p:nvPr/>
            </p:nvSpPr>
            <p:spPr bwMode="auto">
              <a:xfrm>
                <a:off x="1327" y="314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3" name="Oval 930"/>
              <p:cNvSpPr>
                <a:spLocks noChangeArrowheads="1"/>
              </p:cNvSpPr>
              <p:nvPr/>
            </p:nvSpPr>
            <p:spPr bwMode="auto">
              <a:xfrm>
                <a:off x="1327" y="356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4" name="Oval 931"/>
              <p:cNvSpPr>
                <a:spLocks noChangeArrowheads="1"/>
              </p:cNvSpPr>
              <p:nvPr/>
            </p:nvSpPr>
            <p:spPr bwMode="auto">
              <a:xfrm>
                <a:off x="1327" y="333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5" name="Oval 932"/>
              <p:cNvSpPr>
                <a:spLocks noChangeArrowheads="1"/>
              </p:cNvSpPr>
              <p:nvPr/>
            </p:nvSpPr>
            <p:spPr bwMode="auto">
              <a:xfrm>
                <a:off x="1327" y="307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6" name="Oval 933"/>
              <p:cNvSpPr>
                <a:spLocks noChangeArrowheads="1"/>
              </p:cNvSpPr>
              <p:nvPr/>
            </p:nvSpPr>
            <p:spPr bwMode="auto">
              <a:xfrm>
                <a:off x="1327" y="318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7" name="Oval 934"/>
              <p:cNvSpPr>
                <a:spLocks noChangeArrowheads="1"/>
              </p:cNvSpPr>
              <p:nvPr/>
            </p:nvSpPr>
            <p:spPr bwMode="auto">
              <a:xfrm>
                <a:off x="1327" y="237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8" name="Oval 935"/>
              <p:cNvSpPr>
                <a:spLocks noChangeArrowheads="1"/>
              </p:cNvSpPr>
              <p:nvPr/>
            </p:nvSpPr>
            <p:spPr bwMode="auto">
              <a:xfrm>
                <a:off x="1327" y="313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59" name="Oval 936"/>
              <p:cNvSpPr>
                <a:spLocks noChangeArrowheads="1"/>
              </p:cNvSpPr>
              <p:nvPr/>
            </p:nvSpPr>
            <p:spPr bwMode="auto">
              <a:xfrm>
                <a:off x="1327" y="255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0" name="Oval 937"/>
              <p:cNvSpPr>
                <a:spLocks noChangeArrowheads="1"/>
              </p:cNvSpPr>
              <p:nvPr/>
            </p:nvSpPr>
            <p:spPr bwMode="auto">
              <a:xfrm>
                <a:off x="1330" y="20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1" name="Oval 938"/>
              <p:cNvSpPr>
                <a:spLocks noChangeArrowheads="1"/>
              </p:cNvSpPr>
              <p:nvPr/>
            </p:nvSpPr>
            <p:spPr bwMode="auto">
              <a:xfrm>
                <a:off x="1330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2" name="Oval 939"/>
              <p:cNvSpPr>
                <a:spLocks noChangeArrowheads="1"/>
              </p:cNvSpPr>
              <p:nvPr/>
            </p:nvSpPr>
            <p:spPr bwMode="auto">
              <a:xfrm>
                <a:off x="133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3" name="Oval 940"/>
              <p:cNvSpPr>
                <a:spLocks noChangeArrowheads="1"/>
              </p:cNvSpPr>
              <p:nvPr/>
            </p:nvSpPr>
            <p:spPr bwMode="auto">
              <a:xfrm>
                <a:off x="1330" y="35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4" name="Oval 941"/>
              <p:cNvSpPr>
                <a:spLocks noChangeArrowheads="1"/>
              </p:cNvSpPr>
              <p:nvPr/>
            </p:nvSpPr>
            <p:spPr bwMode="auto">
              <a:xfrm>
                <a:off x="1330" y="19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5" name="Oval 942"/>
              <p:cNvSpPr>
                <a:spLocks noChangeArrowheads="1"/>
              </p:cNvSpPr>
              <p:nvPr/>
            </p:nvSpPr>
            <p:spPr bwMode="auto">
              <a:xfrm>
                <a:off x="1334" y="324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6" name="Oval 943"/>
              <p:cNvSpPr>
                <a:spLocks noChangeArrowheads="1"/>
              </p:cNvSpPr>
              <p:nvPr/>
            </p:nvSpPr>
            <p:spPr bwMode="auto">
              <a:xfrm>
                <a:off x="1334" y="273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7" name="Oval 944"/>
              <p:cNvSpPr>
                <a:spLocks noChangeArrowheads="1"/>
              </p:cNvSpPr>
              <p:nvPr/>
            </p:nvSpPr>
            <p:spPr bwMode="auto">
              <a:xfrm>
                <a:off x="1337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8" name="Oval 945"/>
              <p:cNvSpPr>
                <a:spLocks noChangeArrowheads="1"/>
              </p:cNvSpPr>
              <p:nvPr/>
            </p:nvSpPr>
            <p:spPr bwMode="auto">
              <a:xfrm>
                <a:off x="1337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69" name="Oval 946"/>
              <p:cNvSpPr>
                <a:spLocks noChangeArrowheads="1"/>
              </p:cNvSpPr>
              <p:nvPr/>
            </p:nvSpPr>
            <p:spPr bwMode="auto">
              <a:xfrm>
                <a:off x="1337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0" name="Oval 947"/>
              <p:cNvSpPr>
                <a:spLocks noChangeArrowheads="1"/>
              </p:cNvSpPr>
              <p:nvPr/>
            </p:nvSpPr>
            <p:spPr bwMode="auto">
              <a:xfrm>
                <a:off x="133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1" name="Oval 948"/>
              <p:cNvSpPr>
                <a:spLocks noChangeArrowheads="1"/>
              </p:cNvSpPr>
              <p:nvPr/>
            </p:nvSpPr>
            <p:spPr bwMode="auto">
              <a:xfrm>
                <a:off x="1337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2" name="Oval 949"/>
              <p:cNvSpPr>
                <a:spLocks noChangeArrowheads="1"/>
              </p:cNvSpPr>
              <p:nvPr/>
            </p:nvSpPr>
            <p:spPr bwMode="auto">
              <a:xfrm>
                <a:off x="1337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3" name="Oval 950"/>
              <p:cNvSpPr>
                <a:spLocks noChangeArrowheads="1"/>
              </p:cNvSpPr>
              <p:nvPr/>
            </p:nvSpPr>
            <p:spPr bwMode="auto">
              <a:xfrm>
                <a:off x="1341" y="29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4" name="Oval 951"/>
              <p:cNvSpPr>
                <a:spLocks noChangeArrowheads="1"/>
              </p:cNvSpPr>
              <p:nvPr/>
            </p:nvSpPr>
            <p:spPr bwMode="auto">
              <a:xfrm>
                <a:off x="1341" y="242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5" name="Oval 952"/>
              <p:cNvSpPr>
                <a:spLocks noChangeArrowheads="1"/>
              </p:cNvSpPr>
              <p:nvPr/>
            </p:nvSpPr>
            <p:spPr bwMode="auto">
              <a:xfrm>
                <a:off x="1341" y="311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6" name="Oval 953"/>
              <p:cNvSpPr>
                <a:spLocks noChangeArrowheads="1"/>
              </p:cNvSpPr>
              <p:nvPr/>
            </p:nvSpPr>
            <p:spPr bwMode="auto">
              <a:xfrm>
                <a:off x="1341" y="304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7" name="Oval 954"/>
              <p:cNvSpPr>
                <a:spLocks noChangeArrowheads="1"/>
              </p:cNvSpPr>
              <p:nvPr/>
            </p:nvSpPr>
            <p:spPr bwMode="auto">
              <a:xfrm>
                <a:off x="134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8" name="Oval 955"/>
              <p:cNvSpPr>
                <a:spLocks noChangeArrowheads="1"/>
              </p:cNvSpPr>
              <p:nvPr/>
            </p:nvSpPr>
            <p:spPr bwMode="auto">
              <a:xfrm>
                <a:off x="134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79" name="Oval 956"/>
              <p:cNvSpPr>
                <a:spLocks noChangeArrowheads="1"/>
              </p:cNvSpPr>
              <p:nvPr/>
            </p:nvSpPr>
            <p:spPr bwMode="auto">
              <a:xfrm>
                <a:off x="134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0" name="Oval 957"/>
              <p:cNvSpPr>
                <a:spLocks noChangeArrowheads="1"/>
              </p:cNvSpPr>
              <p:nvPr/>
            </p:nvSpPr>
            <p:spPr bwMode="auto">
              <a:xfrm>
                <a:off x="1344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1" name="Oval 958"/>
              <p:cNvSpPr>
                <a:spLocks noChangeArrowheads="1"/>
              </p:cNvSpPr>
              <p:nvPr/>
            </p:nvSpPr>
            <p:spPr bwMode="auto">
              <a:xfrm>
                <a:off x="1344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2" name="Oval 959"/>
              <p:cNvSpPr>
                <a:spLocks noChangeArrowheads="1"/>
              </p:cNvSpPr>
              <p:nvPr/>
            </p:nvSpPr>
            <p:spPr bwMode="auto">
              <a:xfrm>
                <a:off x="1347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3" name="Oval 960"/>
              <p:cNvSpPr>
                <a:spLocks noChangeArrowheads="1"/>
              </p:cNvSpPr>
              <p:nvPr/>
            </p:nvSpPr>
            <p:spPr bwMode="auto">
              <a:xfrm>
                <a:off x="1347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4" name="Oval 961"/>
              <p:cNvSpPr>
                <a:spLocks noChangeArrowheads="1"/>
              </p:cNvSpPr>
              <p:nvPr/>
            </p:nvSpPr>
            <p:spPr bwMode="auto">
              <a:xfrm>
                <a:off x="1347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5" name="Oval 962"/>
              <p:cNvSpPr>
                <a:spLocks noChangeArrowheads="1"/>
              </p:cNvSpPr>
              <p:nvPr/>
            </p:nvSpPr>
            <p:spPr bwMode="auto">
              <a:xfrm>
                <a:off x="1347" y="18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6" name="Oval 963"/>
              <p:cNvSpPr>
                <a:spLocks noChangeArrowheads="1"/>
              </p:cNvSpPr>
              <p:nvPr/>
            </p:nvSpPr>
            <p:spPr bwMode="auto">
              <a:xfrm>
                <a:off x="1347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7" name="Oval 964"/>
              <p:cNvSpPr>
                <a:spLocks noChangeArrowheads="1"/>
              </p:cNvSpPr>
              <p:nvPr/>
            </p:nvSpPr>
            <p:spPr bwMode="auto">
              <a:xfrm>
                <a:off x="1347" y="29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8" name="Oval 965"/>
              <p:cNvSpPr>
                <a:spLocks noChangeArrowheads="1"/>
              </p:cNvSpPr>
              <p:nvPr/>
            </p:nvSpPr>
            <p:spPr bwMode="auto">
              <a:xfrm>
                <a:off x="1347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89" name="Oval 966"/>
              <p:cNvSpPr>
                <a:spLocks noChangeArrowheads="1"/>
              </p:cNvSpPr>
              <p:nvPr/>
            </p:nvSpPr>
            <p:spPr bwMode="auto">
              <a:xfrm>
                <a:off x="1347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0" name="Oval 967"/>
              <p:cNvSpPr>
                <a:spLocks noChangeArrowheads="1"/>
              </p:cNvSpPr>
              <p:nvPr/>
            </p:nvSpPr>
            <p:spPr bwMode="auto">
              <a:xfrm>
                <a:off x="134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1" name="Oval 968"/>
              <p:cNvSpPr>
                <a:spLocks noChangeArrowheads="1"/>
              </p:cNvSpPr>
              <p:nvPr/>
            </p:nvSpPr>
            <p:spPr bwMode="auto">
              <a:xfrm>
                <a:off x="1347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2" name="Oval 969"/>
              <p:cNvSpPr>
                <a:spLocks noChangeArrowheads="1"/>
              </p:cNvSpPr>
              <p:nvPr/>
            </p:nvSpPr>
            <p:spPr bwMode="auto">
              <a:xfrm>
                <a:off x="135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3" name="Oval 970"/>
              <p:cNvSpPr>
                <a:spLocks noChangeArrowheads="1"/>
              </p:cNvSpPr>
              <p:nvPr/>
            </p:nvSpPr>
            <p:spPr bwMode="auto">
              <a:xfrm>
                <a:off x="1351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4" name="Oval 971"/>
              <p:cNvSpPr>
                <a:spLocks noChangeArrowheads="1"/>
              </p:cNvSpPr>
              <p:nvPr/>
            </p:nvSpPr>
            <p:spPr bwMode="auto">
              <a:xfrm>
                <a:off x="1351" y="34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5" name="Oval 972"/>
              <p:cNvSpPr>
                <a:spLocks noChangeArrowheads="1"/>
              </p:cNvSpPr>
              <p:nvPr/>
            </p:nvSpPr>
            <p:spPr bwMode="auto">
              <a:xfrm>
                <a:off x="1351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6" name="Oval 973"/>
              <p:cNvSpPr>
                <a:spLocks noChangeArrowheads="1"/>
              </p:cNvSpPr>
              <p:nvPr/>
            </p:nvSpPr>
            <p:spPr bwMode="auto">
              <a:xfrm>
                <a:off x="1351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7" name="Oval 974"/>
              <p:cNvSpPr>
                <a:spLocks noChangeArrowheads="1"/>
              </p:cNvSpPr>
              <p:nvPr/>
            </p:nvSpPr>
            <p:spPr bwMode="auto">
              <a:xfrm>
                <a:off x="135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8" name="Oval 975"/>
              <p:cNvSpPr>
                <a:spLocks noChangeArrowheads="1"/>
              </p:cNvSpPr>
              <p:nvPr/>
            </p:nvSpPr>
            <p:spPr bwMode="auto">
              <a:xfrm>
                <a:off x="135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99" name="Oval 976"/>
              <p:cNvSpPr>
                <a:spLocks noChangeArrowheads="1"/>
              </p:cNvSpPr>
              <p:nvPr/>
            </p:nvSpPr>
            <p:spPr bwMode="auto">
              <a:xfrm>
                <a:off x="1351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0" name="Oval 977"/>
              <p:cNvSpPr>
                <a:spLocks noChangeArrowheads="1"/>
              </p:cNvSpPr>
              <p:nvPr/>
            </p:nvSpPr>
            <p:spPr bwMode="auto">
              <a:xfrm>
                <a:off x="1354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1" name="Oval 978"/>
              <p:cNvSpPr>
                <a:spLocks noChangeArrowheads="1"/>
              </p:cNvSpPr>
              <p:nvPr/>
            </p:nvSpPr>
            <p:spPr bwMode="auto">
              <a:xfrm>
                <a:off x="1354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2" name="Oval 979"/>
              <p:cNvSpPr>
                <a:spLocks noChangeArrowheads="1"/>
              </p:cNvSpPr>
              <p:nvPr/>
            </p:nvSpPr>
            <p:spPr bwMode="auto">
              <a:xfrm>
                <a:off x="1354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3" name="Oval 980"/>
              <p:cNvSpPr>
                <a:spLocks noChangeArrowheads="1"/>
              </p:cNvSpPr>
              <p:nvPr/>
            </p:nvSpPr>
            <p:spPr bwMode="auto">
              <a:xfrm>
                <a:off x="135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4" name="Oval 981"/>
              <p:cNvSpPr>
                <a:spLocks noChangeArrowheads="1"/>
              </p:cNvSpPr>
              <p:nvPr/>
            </p:nvSpPr>
            <p:spPr bwMode="auto">
              <a:xfrm>
                <a:off x="1354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5" name="Oval 982"/>
              <p:cNvSpPr>
                <a:spLocks noChangeArrowheads="1"/>
              </p:cNvSpPr>
              <p:nvPr/>
            </p:nvSpPr>
            <p:spPr bwMode="auto">
              <a:xfrm>
                <a:off x="1358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6" name="Oval 983"/>
              <p:cNvSpPr>
                <a:spLocks noChangeArrowheads="1"/>
              </p:cNvSpPr>
              <p:nvPr/>
            </p:nvSpPr>
            <p:spPr bwMode="auto">
              <a:xfrm>
                <a:off x="1358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7" name="Oval 984"/>
              <p:cNvSpPr>
                <a:spLocks noChangeArrowheads="1"/>
              </p:cNvSpPr>
              <p:nvPr/>
            </p:nvSpPr>
            <p:spPr bwMode="auto">
              <a:xfrm>
                <a:off x="1358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8" name="Oval 985"/>
              <p:cNvSpPr>
                <a:spLocks noChangeArrowheads="1"/>
              </p:cNvSpPr>
              <p:nvPr/>
            </p:nvSpPr>
            <p:spPr bwMode="auto">
              <a:xfrm>
                <a:off x="1358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09" name="Oval 986"/>
              <p:cNvSpPr>
                <a:spLocks noChangeArrowheads="1"/>
              </p:cNvSpPr>
              <p:nvPr/>
            </p:nvSpPr>
            <p:spPr bwMode="auto">
              <a:xfrm>
                <a:off x="135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0" name="Oval 987"/>
              <p:cNvSpPr>
                <a:spLocks noChangeArrowheads="1"/>
              </p:cNvSpPr>
              <p:nvPr/>
            </p:nvSpPr>
            <p:spPr bwMode="auto">
              <a:xfrm>
                <a:off x="1361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1" name="Oval 988"/>
              <p:cNvSpPr>
                <a:spLocks noChangeArrowheads="1"/>
              </p:cNvSpPr>
              <p:nvPr/>
            </p:nvSpPr>
            <p:spPr bwMode="auto">
              <a:xfrm>
                <a:off x="1361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2" name="Oval 989"/>
              <p:cNvSpPr>
                <a:spLocks noChangeArrowheads="1"/>
              </p:cNvSpPr>
              <p:nvPr/>
            </p:nvSpPr>
            <p:spPr bwMode="auto">
              <a:xfrm>
                <a:off x="1361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3" name="Oval 990"/>
              <p:cNvSpPr>
                <a:spLocks noChangeArrowheads="1"/>
              </p:cNvSpPr>
              <p:nvPr/>
            </p:nvSpPr>
            <p:spPr bwMode="auto">
              <a:xfrm>
                <a:off x="1361" y="278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4" name="Oval 991"/>
              <p:cNvSpPr>
                <a:spLocks noChangeArrowheads="1"/>
              </p:cNvSpPr>
              <p:nvPr/>
            </p:nvSpPr>
            <p:spPr bwMode="auto">
              <a:xfrm>
                <a:off x="1361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5" name="Oval 992"/>
              <p:cNvSpPr>
                <a:spLocks noChangeArrowheads="1"/>
              </p:cNvSpPr>
              <p:nvPr/>
            </p:nvSpPr>
            <p:spPr bwMode="auto">
              <a:xfrm>
                <a:off x="1361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6" name="Oval 993"/>
              <p:cNvSpPr>
                <a:spLocks noChangeArrowheads="1"/>
              </p:cNvSpPr>
              <p:nvPr/>
            </p:nvSpPr>
            <p:spPr bwMode="auto">
              <a:xfrm>
                <a:off x="1365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7" name="Oval 994"/>
              <p:cNvSpPr>
                <a:spLocks noChangeArrowheads="1"/>
              </p:cNvSpPr>
              <p:nvPr/>
            </p:nvSpPr>
            <p:spPr bwMode="auto">
              <a:xfrm>
                <a:off x="136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8" name="Oval 995"/>
              <p:cNvSpPr>
                <a:spLocks noChangeArrowheads="1"/>
              </p:cNvSpPr>
              <p:nvPr/>
            </p:nvSpPr>
            <p:spPr bwMode="auto">
              <a:xfrm>
                <a:off x="1365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19" name="Oval 996"/>
              <p:cNvSpPr>
                <a:spLocks noChangeArrowheads="1"/>
              </p:cNvSpPr>
              <p:nvPr/>
            </p:nvSpPr>
            <p:spPr bwMode="auto">
              <a:xfrm>
                <a:off x="136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0" name="Oval 997"/>
              <p:cNvSpPr>
                <a:spLocks noChangeArrowheads="1"/>
              </p:cNvSpPr>
              <p:nvPr/>
            </p:nvSpPr>
            <p:spPr bwMode="auto">
              <a:xfrm>
                <a:off x="1365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1" name="Oval 998"/>
              <p:cNvSpPr>
                <a:spLocks noChangeArrowheads="1"/>
              </p:cNvSpPr>
              <p:nvPr/>
            </p:nvSpPr>
            <p:spPr bwMode="auto">
              <a:xfrm>
                <a:off x="1365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2" name="Oval 999"/>
              <p:cNvSpPr>
                <a:spLocks noChangeArrowheads="1"/>
              </p:cNvSpPr>
              <p:nvPr/>
            </p:nvSpPr>
            <p:spPr bwMode="auto">
              <a:xfrm>
                <a:off x="1368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3" name="Oval 1000"/>
              <p:cNvSpPr>
                <a:spLocks noChangeArrowheads="1"/>
              </p:cNvSpPr>
              <p:nvPr/>
            </p:nvSpPr>
            <p:spPr bwMode="auto">
              <a:xfrm>
                <a:off x="1368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4" name="Oval 1001"/>
              <p:cNvSpPr>
                <a:spLocks noChangeArrowheads="1"/>
              </p:cNvSpPr>
              <p:nvPr/>
            </p:nvSpPr>
            <p:spPr bwMode="auto">
              <a:xfrm>
                <a:off x="1368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5" name="Oval 1002"/>
              <p:cNvSpPr>
                <a:spLocks noChangeArrowheads="1"/>
              </p:cNvSpPr>
              <p:nvPr/>
            </p:nvSpPr>
            <p:spPr bwMode="auto">
              <a:xfrm>
                <a:off x="1368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6" name="Oval 1003"/>
              <p:cNvSpPr>
                <a:spLocks noChangeArrowheads="1"/>
              </p:cNvSpPr>
              <p:nvPr/>
            </p:nvSpPr>
            <p:spPr bwMode="auto">
              <a:xfrm>
                <a:off x="1372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7" name="Oval 1004"/>
              <p:cNvSpPr>
                <a:spLocks noChangeArrowheads="1"/>
              </p:cNvSpPr>
              <p:nvPr/>
            </p:nvSpPr>
            <p:spPr bwMode="auto">
              <a:xfrm>
                <a:off x="137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8" name="Oval 1005"/>
              <p:cNvSpPr>
                <a:spLocks noChangeArrowheads="1"/>
              </p:cNvSpPr>
              <p:nvPr/>
            </p:nvSpPr>
            <p:spPr bwMode="auto">
              <a:xfrm>
                <a:off x="1372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29" name="Oval 1006"/>
              <p:cNvSpPr>
                <a:spLocks noChangeArrowheads="1"/>
              </p:cNvSpPr>
              <p:nvPr/>
            </p:nvSpPr>
            <p:spPr bwMode="auto">
              <a:xfrm>
                <a:off x="1372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0" name="Oval 1007"/>
              <p:cNvSpPr>
                <a:spLocks noChangeArrowheads="1"/>
              </p:cNvSpPr>
              <p:nvPr/>
            </p:nvSpPr>
            <p:spPr bwMode="auto">
              <a:xfrm>
                <a:off x="1372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31" name="Oval 1008"/>
              <p:cNvSpPr>
                <a:spLocks noChangeArrowheads="1"/>
              </p:cNvSpPr>
              <p:nvPr/>
            </p:nvSpPr>
            <p:spPr bwMode="auto">
              <a:xfrm>
                <a:off x="137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1" name="Group 1210"/>
            <p:cNvGrpSpPr>
              <a:grpSpLocks/>
            </p:cNvGrpSpPr>
            <p:nvPr/>
          </p:nvGrpSpPr>
          <p:grpSpPr bwMode="auto">
            <a:xfrm>
              <a:off x="1375" y="795"/>
              <a:ext cx="175" cy="2786"/>
              <a:chOff x="1375" y="795"/>
              <a:chExt cx="175" cy="2786"/>
            </a:xfrm>
          </p:grpSpPr>
          <p:sp>
            <p:nvSpPr>
              <p:cNvPr id="54732" name="Oval 1010"/>
              <p:cNvSpPr>
                <a:spLocks noChangeArrowheads="1"/>
              </p:cNvSpPr>
              <p:nvPr/>
            </p:nvSpPr>
            <p:spPr bwMode="auto">
              <a:xfrm>
                <a:off x="1375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3" name="Oval 1011"/>
              <p:cNvSpPr>
                <a:spLocks noChangeArrowheads="1"/>
              </p:cNvSpPr>
              <p:nvPr/>
            </p:nvSpPr>
            <p:spPr bwMode="auto">
              <a:xfrm>
                <a:off x="1375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4" name="Oval 1012"/>
              <p:cNvSpPr>
                <a:spLocks noChangeArrowheads="1"/>
              </p:cNvSpPr>
              <p:nvPr/>
            </p:nvSpPr>
            <p:spPr bwMode="auto">
              <a:xfrm>
                <a:off x="1375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5" name="Oval 1013"/>
              <p:cNvSpPr>
                <a:spLocks noChangeArrowheads="1"/>
              </p:cNvSpPr>
              <p:nvPr/>
            </p:nvSpPr>
            <p:spPr bwMode="auto">
              <a:xfrm>
                <a:off x="1375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6" name="Oval 1014"/>
              <p:cNvSpPr>
                <a:spLocks noChangeArrowheads="1"/>
              </p:cNvSpPr>
              <p:nvPr/>
            </p:nvSpPr>
            <p:spPr bwMode="auto">
              <a:xfrm>
                <a:off x="1379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7" name="Oval 1015"/>
              <p:cNvSpPr>
                <a:spLocks noChangeArrowheads="1"/>
              </p:cNvSpPr>
              <p:nvPr/>
            </p:nvSpPr>
            <p:spPr bwMode="auto">
              <a:xfrm>
                <a:off x="137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8" name="Oval 1016"/>
              <p:cNvSpPr>
                <a:spLocks noChangeArrowheads="1"/>
              </p:cNvSpPr>
              <p:nvPr/>
            </p:nvSpPr>
            <p:spPr bwMode="auto">
              <a:xfrm>
                <a:off x="1382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9" name="Oval 1017"/>
              <p:cNvSpPr>
                <a:spLocks noChangeArrowheads="1"/>
              </p:cNvSpPr>
              <p:nvPr/>
            </p:nvSpPr>
            <p:spPr bwMode="auto">
              <a:xfrm>
                <a:off x="1382" y="27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0" name="Oval 1018"/>
              <p:cNvSpPr>
                <a:spLocks noChangeArrowheads="1"/>
              </p:cNvSpPr>
              <p:nvPr/>
            </p:nvSpPr>
            <p:spPr bwMode="auto">
              <a:xfrm>
                <a:off x="1382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1" name="Oval 1019"/>
              <p:cNvSpPr>
                <a:spLocks noChangeArrowheads="1"/>
              </p:cNvSpPr>
              <p:nvPr/>
            </p:nvSpPr>
            <p:spPr bwMode="auto">
              <a:xfrm>
                <a:off x="1382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2" name="Oval 1020"/>
              <p:cNvSpPr>
                <a:spLocks noChangeArrowheads="1"/>
              </p:cNvSpPr>
              <p:nvPr/>
            </p:nvSpPr>
            <p:spPr bwMode="auto">
              <a:xfrm>
                <a:off x="1382" y="16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3" name="Oval 1021"/>
              <p:cNvSpPr>
                <a:spLocks noChangeArrowheads="1"/>
              </p:cNvSpPr>
              <p:nvPr/>
            </p:nvSpPr>
            <p:spPr bwMode="auto">
              <a:xfrm>
                <a:off x="1386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4" name="Oval 1022"/>
              <p:cNvSpPr>
                <a:spLocks noChangeArrowheads="1"/>
              </p:cNvSpPr>
              <p:nvPr/>
            </p:nvSpPr>
            <p:spPr bwMode="auto">
              <a:xfrm>
                <a:off x="1386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5" name="Oval 1023"/>
              <p:cNvSpPr>
                <a:spLocks noChangeArrowheads="1"/>
              </p:cNvSpPr>
              <p:nvPr/>
            </p:nvSpPr>
            <p:spPr bwMode="auto">
              <a:xfrm>
                <a:off x="1386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6" name="Oval 1024"/>
              <p:cNvSpPr>
                <a:spLocks noChangeArrowheads="1"/>
              </p:cNvSpPr>
              <p:nvPr/>
            </p:nvSpPr>
            <p:spPr bwMode="auto">
              <a:xfrm>
                <a:off x="1389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7" name="Oval 1025"/>
              <p:cNvSpPr>
                <a:spLocks noChangeArrowheads="1"/>
              </p:cNvSpPr>
              <p:nvPr/>
            </p:nvSpPr>
            <p:spPr bwMode="auto">
              <a:xfrm>
                <a:off x="1389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8" name="Oval 1026"/>
              <p:cNvSpPr>
                <a:spLocks noChangeArrowheads="1"/>
              </p:cNvSpPr>
              <p:nvPr/>
            </p:nvSpPr>
            <p:spPr bwMode="auto">
              <a:xfrm>
                <a:off x="1389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49" name="Oval 1027"/>
              <p:cNvSpPr>
                <a:spLocks noChangeArrowheads="1"/>
              </p:cNvSpPr>
              <p:nvPr/>
            </p:nvSpPr>
            <p:spPr bwMode="auto">
              <a:xfrm>
                <a:off x="1389" y="35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0" name="Oval 1028"/>
              <p:cNvSpPr>
                <a:spLocks noChangeArrowheads="1"/>
              </p:cNvSpPr>
              <p:nvPr/>
            </p:nvSpPr>
            <p:spPr bwMode="auto">
              <a:xfrm>
                <a:off x="1389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1" name="Oval 1029"/>
              <p:cNvSpPr>
                <a:spLocks noChangeArrowheads="1"/>
              </p:cNvSpPr>
              <p:nvPr/>
            </p:nvSpPr>
            <p:spPr bwMode="auto">
              <a:xfrm>
                <a:off x="1389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2" name="Oval 1030"/>
              <p:cNvSpPr>
                <a:spLocks noChangeArrowheads="1"/>
              </p:cNvSpPr>
              <p:nvPr/>
            </p:nvSpPr>
            <p:spPr bwMode="auto">
              <a:xfrm>
                <a:off x="138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3" name="Oval 1031"/>
              <p:cNvSpPr>
                <a:spLocks noChangeArrowheads="1"/>
              </p:cNvSpPr>
              <p:nvPr/>
            </p:nvSpPr>
            <p:spPr bwMode="auto">
              <a:xfrm>
                <a:off x="1389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4" name="Oval 1032"/>
              <p:cNvSpPr>
                <a:spLocks noChangeArrowheads="1"/>
              </p:cNvSpPr>
              <p:nvPr/>
            </p:nvSpPr>
            <p:spPr bwMode="auto">
              <a:xfrm>
                <a:off x="1393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5" name="Oval 1033"/>
              <p:cNvSpPr>
                <a:spLocks noChangeArrowheads="1"/>
              </p:cNvSpPr>
              <p:nvPr/>
            </p:nvSpPr>
            <p:spPr bwMode="auto">
              <a:xfrm>
                <a:off x="1393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6" name="Oval 1034"/>
              <p:cNvSpPr>
                <a:spLocks noChangeArrowheads="1"/>
              </p:cNvSpPr>
              <p:nvPr/>
            </p:nvSpPr>
            <p:spPr bwMode="auto">
              <a:xfrm>
                <a:off x="1393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7" name="Oval 1035"/>
              <p:cNvSpPr>
                <a:spLocks noChangeArrowheads="1"/>
              </p:cNvSpPr>
              <p:nvPr/>
            </p:nvSpPr>
            <p:spPr bwMode="auto">
              <a:xfrm>
                <a:off x="1393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8" name="Oval 1036"/>
              <p:cNvSpPr>
                <a:spLocks noChangeArrowheads="1"/>
              </p:cNvSpPr>
              <p:nvPr/>
            </p:nvSpPr>
            <p:spPr bwMode="auto">
              <a:xfrm>
                <a:off x="1393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59" name="Oval 1037"/>
              <p:cNvSpPr>
                <a:spLocks noChangeArrowheads="1"/>
              </p:cNvSpPr>
              <p:nvPr/>
            </p:nvSpPr>
            <p:spPr bwMode="auto">
              <a:xfrm>
                <a:off x="1396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0" name="Oval 1038"/>
              <p:cNvSpPr>
                <a:spLocks noChangeArrowheads="1"/>
              </p:cNvSpPr>
              <p:nvPr/>
            </p:nvSpPr>
            <p:spPr bwMode="auto">
              <a:xfrm>
                <a:off x="1396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1" name="Oval 1039"/>
              <p:cNvSpPr>
                <a:spLocks noChangeArrowheads="1"/>
              </p:cNvSpPr>
              <p:nvPr/>
            </p:nvSpPr>
            <p:spPr bwMode="auto">
              <a:xfrm>
                <a:off x="1396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2" name="Oval 1040"/>
              <p:cNvSpPr>
                <a:spLocks noChangeArrowheads="1"/>
              </p:cNvSpPr>
              <p:nvPr/>
            </p:nvSpPr>
            <p:spPr bwMode="auto">
              <a:xfrm>
                <a:off x="1396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3" name="Oval 1041"/>
              <p:cNvSpPr>
                <a:spLocks noChangeArrowheads="1"/>
              </p:cNvSpPr>
              <p:nvPr/>
            </p:nvSpPr>
            <p:spPr bwMode="auto">
              <a:xfrm>
                <a:off x="1396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4" name="Oval 1042"/>
              <p:cNvSpPr>
                <a:spLocks noChangeArrowheads="1"/>
              </p:cNvSpPr>
              <p:nvPr/>
            </p:nvSpPr>
            <p:spPr bwMode="auto">
              <a:xfrm>
                <a:off x="1396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5" name="Oval 1043"/>
              <p:cNvSpPr>
                <a:spLocks noChangeArrowheads="1"/>
              </p:cNvSpPr>
              <p:nvPr/>
            </p:nvSpPr>
            <p:spPr bwMode="auto">
              <a:xfrm>
                <a:off x="1396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6" name="Oval 1044"/>
              <p:cNvSpPr>
                <a:spLocks noChangeArrowheads="1"/>
              </p:cNvSpPr>
              <p:nvPr/>
            </p:nvSpPr>
            <p:spPr bwMode="auto">
              <a:xfrm>
                <a:off x="139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7" name="Oval 1045"/>
              <p:cNvSpPr>
                <a:spLocks noChangeArrowheads="1"/>
              </p:cNvSpPr>
              <p:nvPr/>
            </p:nvSpPr>
            <p:spPr bwMode="auto">
              <a:xfrm>
                <a:off x="140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8" name="Oval 1046"/>
              <p:cNvSpPr>
                <a:spLocks noChangeArrowheads="1"/>
              </p:cNvSpPr>
              <p:nvPr/>
            </p:nvSpPr>
            <p:spPr bwMode="auto">
              <a:xfrm>
                <a:off x="1400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69" name="Oval 1047"/>
              <p:cNvSpPr>
                <a:spLocks noChangeArrowheads="1"/>
              </p:cNvSpPr>
              <p:nvPr/>
            </p:nvSpPr>
            <p:spPr bwMode="auto">
              <a:xfrm>
                <a:off x="1400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0" name="Oval 1048"/>
              <p:cNvSpPr>
                <a:spLocks noChangeArrowheads="1"/>
              </p:cNvSpPr>
              <p:nvPr/>
            </p:nvSpPr>
            <p:spPr bwMode="auto">
              <a:xfrm>
                <a:off x="1400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1" name="Oval 1049"/>
              <p:cNvSpPr>
                <a:spLocks noChangeArrowheads="1"/>
              </p:cNvSpPr>
              <p:nvPr/>
            </p:nvSpPr>
            <p:spPr bwMode="auto">
              <a:xfrm>
                <a:off x="1400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2" name="Oval 1050"/>
              <p:cNvSpPr>
                <a:spLocks noChangeArrowheads="1"/>
              </p:cNvSpPr>
              <p:nvPr/>
            </p:nvSpPr>
            <p:spPr bwMode="auto">
              <a:xfrm>
                <a:off x="1400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3" name="Oval 1051"/>
              <p:cNvSpPr>
                <a:spLocks noChangeArrowheads="1"/>
              </p:cNvSpPr>
              <p:nvPr/>
            </p:nvSpPr>
            <p:spPr bwMode="auto">
              <a:xfrm>
                <a:off x="1400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4" name="Oval 1052"/>
              <p:cNvSpPr>
                <a:spLocks noChangeArrowheads="1"/>
              </p:cNvSpPr>
              <p:nvPr/>
            </p:nvSpPr>
            <p:spPr bwMode="auto">
              <a:xfrm>
                <a:off x="1400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5" name="Oval 1053"/>
              <p:cNvSpPr>
                <a:spLocks noChangeArrowheads="1"/>
              </p:cNvSpPr>
              <p:nvPr/>
            </p:nvSpPr>
            <p:spPr bwMode="auto">
              <a:xfrm>
                <a:off x="1400" y="27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6" name="Oval 1054"/>
              <p:cNvSpPr>
                <a:spLocks noChangeArrowheads="1"/>
              </p:cNvSpPr>
              <p:nvPr/>
            </p:nvSpPr>
            <p:spPr bwMode="auto">
              <a:xfrm>
                <a:off x="1403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7" name="Oval 1055"/>
              <p:cNvSpPr>
                <a:spLocks noChangeArrowheads="1"/>
              </p:cNvSpPr>
              <p:nvPr/>
            </p:nvSpPr>
            <p:spPr bwMode="auto">
              <a:xfrm>
                <a:off x="140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8" name="Oval 1056"/>
              <p:cNvSpPr>
                <a:spLocks noChangeArrowheads="1"/>
              </p:cNvSpPr>
              <p:nvPr/>
            </p:nvSpPr>
            <p:spPr bwMode="auto">
              <a:xfrm>
                <a:off x="1403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79" name="Oval 1057"/>
              <p:cNvSpPr>
                <a:spLocks noChangeArrowheads="1"/>
              </p:cNvSpPr>
              <p:nvPr/>
            </p:nvSpPr>
            <p:spPr bwMode="auto">
              <a:xfrm>
                <a:off x="1403" y="25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0" name="Oval 1058"/>
              <p:cNvSpPr>
                <a:spLocks noChangeArrowheads="1"/>
              </p:cNvSpPr>
              <p:nvPr/>
            </p:nvSpPr>
            <p:spPr bwMode="auto">
              <a:xfrm>
                <a:off x="1403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1" name="Oval 1059"/>
              <p:cNvSpPr>
                <a:spLocks noChangeArrowheads="1"/>
              </p:cNvSpPr>
              <p:nvPr/>
            </p:nvSpPr>
            <p:spPr bwMode="auto">
              <a:xfrm>
                <a:off x="1403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2" name="Oval 1060"/>
              <p:cNvSpPr>
                <a:spLocks noChangeArrowheads="1"/>
              </p:cNvSpPr>
              <p:nvPr/>
            </p:nvSpPr>
            <p:spPr bwMode="auto">
              <a:xfrm>
                <a:off x="1403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3" name="Oval 1061"/>
              <p:cNvSpPr>
                <a:spLocks noChangeArrowheads="1"/>
              </p:cNvSpPr>
              <p:nvPr/>
            </p:nvSpPr>
            <p:spPr bwMode="auto">
              <a:xfrm>
                <a:off x="1407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4" name="Oval 1062"/>
              <p:cNvSpPr>
                <a:spLocks noChangeArrowheads="1"/>
              </p:cNvSpPr>
              <p:nvPr/>
            </p:nvSpPr>
            <p:spPr bwMode="auto">
              <a:xfrm>
                <a:off x="140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5" name="Oval 1063"/>
              <p:cNvSpPr>
                <a:spLocks noChangeArrowheads="1"/>
              </p:cNvSpPr>
              <p:nvPr/>
            </p:nvSpPr>
            <p:spPr bwMode="auto">
              <a:xfrm>
                <a:off x="140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6" name="Oval 1064"/>
              <p:cNvSpPr>
                <a:spLocks noChangeArrowheads="1"/>
              </p:cNvSpPr>
              <p:nvPr/>
            </p:nvSpPr>
            <p:spPr bwMode="auto">
              <a:xfrm>
                <a:off x="1410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7" name="Oval 1065"/>
              <p:cNvSpPr>
                <a:spLocks noChangeArrowheads="1"/>
              </p:cNvSpPr>
              <p:nvPr/>
            </p:nvSpPr>
            <p:spPr bwMode="auto">
              <a:xfrm>
                <a:off x="1410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8" name="Oval 1066"/>
              <p:cNvSpPr>
                <a:spLocks noChangeArrowheads="1"/>
              </p:cNvSpPr>
              <p:nvPr/>
            </p:nvSpPr>
            <p:spPr bwMode="auto">
              <a:xfrm>
                <a:off x="1414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89" name="Oval 1067"/>
              <p:cNvSpPr>
                <a:spLocks noChangeArrowheads="1"/>
              </p:cNvSpPr>
              <p:nvPr/>
            </p:nvSpPr>
            <p:spPr bwMode="auto">
              <a:xfrm>
                <a:off x="1414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0" name="Oval 1068"/>
              <p:cNvSpPr>
                <a:spLocks noChangeArrowheads="1"/>
              </p:cNvSpPr>
              <p:nvPr/>
            </p:nvSpPr>
            <p:spPr bwMode="auto">
              <a:xfrm>
                <a:off x="141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1" name="Oval 1069"/>
              <p:cNvSpPr>
                <a:spLocks noChangeArrowheads="1"/>
              </p:cNvSpPr>
              <p:nvPr/>
            </p:nvSpPr>
            <p:spPr bwMode="auto">
              <a:xfrm>
                <a:off x="141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2" name="Oval 1070"/>
              <p:cNvSpPr>
                <a:spLocks noChangeArrowheads="1"/>
              </p:cNvSpPr>
              <p:nvPr/>
            </p:nvSpPr>
            <p:spPr bwMode="auto">
              <a:xfrm>
                <a:off x="1417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3" name="Oval 1071"/>
              <p:cNvSpPr>
                <a:spLocks noChangeArrowheads="1"/>
              </p:cNvSpPr>
              <p:nvPr/>
            </p:nvSpPr>
            <p:spPr bwMode="auto">
              <a:xfrm>
                <a:off x="141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4" name="Oval 1072"/>
              <p:cNvSpPr>
                <a:spLocks noChangeArrowheads="1"/>
              </p:cNvSpPr>
              <p:nvPr/>
            </p:nvSpPr>
            <p:spPr bwMode="auto">
              <a:xfrm>
                <a:off x="1417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5" name="Oval 1073"/>
              <p:cNvSpPr>
                <a:spLocks noChangeArrowheads="1"/>
              </p:cNvSpPr>
              <p:nvPr/>
            </p:nvSpPr>
            <p:spPr bwMode="auto">
              <a:xfrm>
                <a:off x="1417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6" name="Oval 1074"/>
              <p:cNvSpPr>
                <a:spLocks noChangeArrowheads="1"/>
              </p:cNvSpPr>
              <p:nvPr/>
            </p:nvSpPr>
            <p:spPr bwMode="auto">
              <a:xfrm>
                <a:off x="1417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7" name="Oval 1075"/>
              <p:cNvSpPr>
                <a:spLocks noChangeArrowheads="1"/>
              </p:cNvSpPr>
              <p:nvPr/>
            </p:nvSpPr>
            <p:spPr bwMode="auto">
              <a:xfrm>
                <a:off x="141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8" name="Oval 1076"/>
              <p:cNvSpPr>
                <a:spLocks noChangeArrowheads="1"/>
              </p:cNvSpPr>
              <p:nvPr/>
            </p:nvSpPr>
            <p:spPr bwMode="auto">
              <a:xfrm>
                <a:off x="1421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99" name="Oval 1077"/>
              <p:cNvSpPr>
                <a:spLocks noChangeArrowheads="1"/>
              </p:cNvSpPr>
              <p:nvPr/>
            </p:nvSpPr>
            <p:spPr bwMode="auto">
              <a:xfrm>
                <a:off x="1421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0" name="Oval 1078"/>
              <p:cNvSpPr>
                <a:spLocks noChangeArrowheads="1"/>
              </p:cNvSpPr>
              <p:nvPr/>
            </p:nvSpPr>
            <p:spPr bwMode="auto">
              <a:xfrm>
                <a:off x="1424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1" name="Oval 1079"/>
              <p:cNvSpPr>
                <a:spLocks noChangeArrowheads="1"/>
              </p:cNvSpPr>
              <p:nvPr/>
            </p:nvSpPr>
            <p:spPr bwMode="auto">
              <a:xfrm>
                <a:off x="1424" y="26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2" name="Oval 1080"/>
              <p:cNvSpPr>
                <a:spLocks noChangeArrowheads="1"/>
              </p:cNvSpPr>
              <p:nvPr/>
            </p:nvSpPr>
            <p:spPr bwMode="auto">
              <a:xfrm>
                <a:off x="142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3" name="Oval 1081"/>
              <p:cNvSpPr>
                <a:spLocks noChangeArrowheads="1"/>
              </p:cNvSpPr>
              <p:nvPr/>
            </p:nvSpPr>
            <p:spPr bwMode="auto">
              <a:xfrm>
                <a:off x="1424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4" name="Oval 1082"/>
              <p:cNvSpPr>
                <a:spLocks noChangeArrowheads="1"/>
              </p:cNvSpPr>
              <p:nvPr/>
            </p:nvSpPr>
            <p:spPr bwMode="auto">
              <a:xfrm>
                <a:off x="1424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5" name="Oval 1083"/>
              <p:cNvSpPr>
                <a:spLocks noChangeArrowheads="1"/>
              </p:cNvSpPr>
              <p:nvPr/>
            </p:nvSpPr>
            <p:spPr bwMode="auto">
              <a:xfrm>
                <a:off x="1424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6" name="Oval 1084"/>
              <p:cNvSpPr>
                <a:spLocks noChangeArrowheads="1"/>
              </p:cNvSpPr>
              <p:nvPr/>
            </p:nvSpPr>
            <p:spPr bwMode="auto">
              <a:xfrm>
                <a:off x="1428" y="24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7" name="Oval 1085"/>
              <p:cNvSpPr>
                <a:spLocks noChangeArrowheads="1"/>
              </p:cNvSpPr>
              <p:nvPr/>
            </p:nvSpPr>
            <p:spPr bwMode="auto">
              <a:xfrm>
                <a:off x="1431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8" name="Oval 1086"/>
              <p:cNvSpPr>
                <a:spLocks noChangeArrowheads="1"/>
              </p:cNvSpPr>
              <p:nvPr/>
            </p:nvSpPr>
            <p:spPr bwMode="auto">
              <a:xfrm>
                <a:off x="1431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09" name="Oval 1087"/>
              <p:cNvSpPr>
                <a:spLocks noChangeArrowheads="1"/>
              </p:cNvSpPr>
              <p:nvPr/>
            </p:nvSpPr>
            <p:spPr bwMode="auto">
              <a:xfrm>
                <a:off x="1431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0" name="Oval 1088"/>
              <p:cNvSpPr>
                <a:spLocks noChangeArrowheads="1"/>
              </p:cNvSpPr>
              <p:nvPr/>
            </p:nvSpPr>
            <p:spPr bwMode="auto">
              <a:xfrm>
                <a:off x="143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1" name="Oval 1089"/>
              <p:cNvSpPr>
                <a:spLocks noChangeArrowheads="1"/>
              </p:cNvSpPr>
              <p:nvPr/>
            </p:nvSpPr>
            <p:spPr bwMode="auto">
              <a:xfrm>
                <a:off x="1435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2" name="Oval 1090"/>
              <p:cNvSpPr>
                <a:spLocks noChangeArrowheads="1"/>
              </p:cNvSpPr>
              <p:nvPr/>
            </p:nvSpPr>
            <p:spPr bwMode="auto">
              <a:xfrm>
                <a:off x="1435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3" name="Oval 1091"/>
              <p:cNvSpPr>
                <a:spLocks noChangeArrowheads="1"/>
              </p:cNvSpPr>
              <p:nvPr/>
            </p:nvSpPr>
            <p:spPr bwMode="auto">
              <a:xfrm>
                <a:off x="143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4" name="Oval 1092"/>
              <p:cNvSpPr>
                <a:spLocks noChangeArrowheads="1"/>
              </p:cNvSpPr>
              <p:nvPr/>
            </p:nvSpPr>
            <p:spPr bwMode="auto">
              <a:xfrm>
                <a:off x="143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5" name="Oval 1093"/>
              <p:cNvSpPr>
                <a:spLocks noChangeArrowheads="1"/>
              </p:cNvSpPr>
              <p:nvPr/>
            </p:nvSpPr>
            <p:spPr bwMode="auto">
              <a:xfrm>
                <a:off x="1438" y="22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6" name="Oval 1094"/>
              <p:cNvSpPr>
                <a:spLocks noChangeArrowheads="1"/>
              </p:cNvSpPr>
              <p:nvPr/>
            </p:nvSpPr>
            <p:spPr bwMode="auto">
              <a:xfrm>
                <a:off x="1438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7" name="Oval 1095"/>
              <p:cNvSpPr>
                <a:spLocks noChangeArrowheads="1"/>
              </p:cNvSpPr>
              <p:nvPr/>
            </p:nvSpPr>
            <p:spPr bwMode="auto">
              <a:xfrm>
                <a:off x="1438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8" name="Oval 1096"/>
              <p:cNvSpPr>
                <a:spLocks noChangeArrowheads="1"/>
              </p:cNvSpPr>
              <p:nvPr/>
            </p:nvSpPr>
            <p:spPr bwMode="auto">
              <a:xfrm>
                <a:off x="1438" y="24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19" name="Oval 1097"/>
              <p:cNvSpPr>
                <a:spLocks noChangeArrowheads="1"/>
              </p:cNvSpPr>
              <p:nvPr/>
            </p:nvSpPr>
            <p:spPr bwMode="auto">
              <a:xfrm>
                <a:off x="143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0" name="Oval 1098"/>
              <p:cNvSpPr>
                <a:spLocks noChangeArrowheads="1"/>
              </p:cNvSpPr>
              <p:nvPr/>
            </p:nvSpPr>
            <p:spPr bwMode="auto">
              <a:xfrm>
                <a:off x="143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1" name="Oval 1099"/>
              <p:cNvSpPr>
                <a:spLocks noChangeArrowheads="1"/>
              </p:cNvSpPr>
              <p:nvPr/>
            </p:nvSpPr>
            <p:spPr bwMode="auto">
              <a:xfrm>
                <a:off x="1442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2" name="Oval 1100"/>
              <p:cNvSpPr>
                <a:spLocks noChangeArrowheads="1"/>
              </p:cNvSpPr>
              <p:nvPr/>
            </p:nvSpPr>
            <p:spPr bwMode="auto">
              <a:xfrm>
                <a:off x="1442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3" name="Oval 1101"/>
              <p:cNvSpPr>
                <a:spLocks noChangeArrowheads="1"/>
              </p:cNvSpPr>
              <p:nvPr/>
            </p:nvSpPr>
            <p:spPr bwMode="auto">
              <a:xfrm>
                <a:off x="1442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4" name="Oval 1102"/>
              <p:cNvSpPr>
                <a:spLocks noChangeArrowheads="1"/>
              </p:cNvSpPr>
              <p:nvPr/>
            </p:nvSpPr>
            <p:spPr bwMode="auto">
              <a:xfrm>
                <a:off x="1442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5" name="Oval 1103"/>
              <p:cNvSpPr>
                <a:spLocks noChangeArrowheads="1"/>
              </p:cNvSpPr>
              <p:nvPr/>
            </p:nvSpPr>
            <p:spPr bwMode="auto">
              <a:xfrm>
                <a:off x="1445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6" name="Oval 1104"/>
              <p:cNvSpPr>
                <a:spLocks noChangeArrowheads="1"/>
              </p:cNvSpPr>
              <p:nvPr/>
            </p:nvSpPr>
            <p:spPr bwMode="auto">
              <a:xfrm>
                <a:off x="1445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7" name="Oval 1105"/>
              <p:cNvSpPr>
                <a:spLocks noChangeArrowheads="1"/>
              </p:cNvSpPr>
              <p:nvPr/>
            </p:nvSpPr>
            <p:spPr bwMode="auto">
              <a:xfrm>
                <a:off x="1449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8" name="Oval 1106"/>
              <p:cNvSpPr>
                <a:spLocks noChangeArrowheads="1"/>
              </p:cNvSpPr>
              <p:nvPr/>
            </p:nvSpPr>
            <p:spPr bwMode="auto">
              <a:xfrm>
                <a:off x="1449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29" name="Oval 1107"/>
              <p:cNvSpPr>
                <a:spLocks noChangeArrowheads="1"/>
              </p:cNvSpPr>
              <p:nvPr/>
            </p:nvSpPr>
            <p:spPr bwMode="auto">
              <a:xfrm>
                <a:off x="1449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0" name="Oval 1108"/>
              <p:cNvSpPr>
                <a:spLocks noChangeArrowheads="1"/>
              </p:cNvSpPr>
              <p:nvPr/>
            </p:nvSpPr>
            <p:spPr bwMode="auto">
              <a:xfrm>
                <a:off x="1449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1" name="Oval 1109"/>
              <p:cNvSpPr>
                <a:spLocks noChangeArrowheads="1"/>
              </p:cNvSpPr>
              <p:nvPr/>
            </p:nvSpPr>
            <p:spPr bwMode="auto">
              <a:xfrm>
                <a:off x="1449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2" name="Oval 1110"/>
              <p:cNvSpPr>
                <a:spLocks noChangeArrowheads="1"/>
              </p:cNvSpPr>
              <p:nvPr/>
            </p:nvSpPr>
            <p:spPr bwMode="auto">
              <a:xfrm>
                <a:off x="1452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3" name="Oval 1111"/>
              <p:cNvSpPr>
                <a:spLocks noChangeArrowheads="1"/>
              </p:cNvSpPr>
              <p:nvPr/>
            </p:nvSpPr>
            <p:spPr bwMode="auto">
              <a:xfrm>
                <a:off x="1452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4" name="Oval 1112"/>
              <p:cNvSpPr>
                <a:spLocks noChangeArrowheads="1"/>
              </p:cNvSpPr>
              <p:nvPr/>
            </p:nvSpPr>
            <p:spPr bwMode="auto">
              <a:xfrm>
                <a:off x="1452" y="24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5" name="Oval 1113"/>
              <p:cNvSpPr>
                <a:spLocks noChangeArrowheads="1"/>
              </p:cNvSpPr>
              <p:nvPr/>
            </p:nvSpPr>
            <p:spPr bwMode="auto">
              <a:xfrm>
                <a:off x="1456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6" name="Oval 1114"/>
              <p:cNvSpPr>
                <a:spLocks noChangeArrowheads="1"/>
              </p:cNvSpPr>
              <p:nvPr/>
            </p:nvSpPr>
            <p:spPr bwMode="auto">
              <a:xfrm>
                <a:off x="1456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7" name="Oval 1115"/>
              <p:cNvSpPr>
                <a:spLocks noChangeArrowheads="1"/>
              </p:cNvSpPr>
              <p:nvPr/>
            </p:nvSpPr>
            <p:spPr bwMode="auto">
              <a:xfrm>
                <a:off x="1456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8" name="Oval 1116"/>
              <p:cNvSpPr>
                <a:spLocks noChangeArrowheads="1"/>
              </p:cNvSpPr>
              <p:nvPr/>
            </p:nvSpPr>
            <p:spPr bwMode="auto">
              <a:xfrm>
                <a:off x="1456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39" name="Oval 1117"/>
              <p:cNvSpPr>
                <a:spLocks noChangeArrowheads="1"/>
              </p:cNvSpPr>
              <p:nvPr/>
            </p:nvSpPr>
            <p:spPr bwMode="auto">
              <a:xfrm>
                <a:off x="1459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0" name="Oval 1118"/>
              <p:cNvSpPr>
                <a:spLocks noChangeArrowheads="1"/>
              </p:cNvSpPr>
              <p:nvPr/>
            </p:nvSpPr>
            <p:spPr bwMode="auto">
              <a:xfrm>
                <a:off x="1459" y="16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1" name="Oval 1119"/>
              <p:cNvSpPr>
                <a:spLocks noChangeArrowheads="1"/>
              </p:cNvSpPr>
              <p:nvPr/>
            </p:nvSpPr>
            <p:spPr bwMode="auto">
              <a:xfrm>
                <a:off x="1459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2" name="Oval 1120"/>
              <p:cNvSpPr>
                <a:spLocks noChangeArrowheads="1"/>
              </p:cNvSpPr>
              <p:nvPr/>
            </p:nvSpPr>
            <p:spPr bwMode="auto">
              <a:xfrm>
                <a:off x="1459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3" name="Oval 1121"/>
              <p:cNvSpPr>
                <a:spLocks noChangeArrowheads="1"/>
              </p:cNvSpPr>
              <p:nvPr/>
            </p:nvSpPr>
            <p:spPr bwMode="auto">
              <a:xfrm>
                <a:off x="1463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4" name="Oval 1122"/>
              <p:cNvSpPr>
                <a:spLocks noChangeArrowheads="1"/>
              </p:cNvSpPr>
              <p:nvPr/>
            </p:nvSpPr>
            <p:spPr bwMode="auto">
              <a:xfrm>
                <a:off x="1463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5" name="Oval 1123"/>
              <p:cNvSpPr>
                <a:spLocks noChangeArrowheads="1"/>
              </p:cNvSpPr>
              <p:nvPr/>
            </p:nvSpPr>
            <p:spPr bwMode="auto">
              <a:xfrm>
                <a:off x="1466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6" name="Oval 1124"/>
              <p:cNvSpPr>
                <a:spLocks noChangeArrowheads="1"/>
              </p:cNvSpPr>
              <p:nvPr/>
            </p:nvSpPr>
            <p:spPr bwMode="auto">
              <a:xfrm>
                <a:off x="1466" y="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7" name="Oval 1125"/>
              <p:cNvSpPr>
                <a:spLocks noChangeArrowheads="1"/>
              </p:cNvSpPr>
              <p:nvPr/>
            </p:nvSpPr>
            <p:spPr bwMode="auto">
              <a:xfrm>
                <a:off x="1466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8" name="Oval 1126"/>
              <p:cNvSpPr>
                <a:spLocks noChangeArrowheads="1"/>
              </p:cNvSpPr>
              <p:nvPr/>
            </p:nvSpPr>
            <p:spPr bwMode="auto">
              <a:xfrm>
                <a:off x="1466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49" name="Oval 1127"/>
              <p:cNvSpPr>
                <a:spLocks noChangeArrowheads="1"/>
              </p:cNvSpPr>
              <p:nvPr/>
            </p:nvSpPr>
            <p:spPr bwMode="auto">
              <a:xfrm>
                <a:off x="147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0" name="Oval 1128"/>
              <p:cNvSpPr>
                <a:spLocks noChangeArrowheads="1"/>
              </p:cNvSpPr>
              <p:nvPr/>
            </p:nvSpPr>
            <p:spPr bwMode="auto">
              <a:xfrm>
                <a:off x="147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1" name="Oval 1129"/>
              <p:cNvSpPr>
                <a:spLocks noChangeArrowheads="1"/>
              </p:cNvSpPr>
              <p:nvPr/>
            </p:nvSpPr>
            <p:spPr bwMode="auto">
              <a:xfrm>
                <a:off x="1470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2" name="Oval 1130"/>
              <p:cNvSpPr>
                <a:spLocks noChangeArrowheads="1"/>
              </p:cNvSpPr>
              <p:nvPr/>
            </p:nvSpPr>
            <p:spPr bwMode="auto">
              <a:xfrm>
                <a:off x="1470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3" name="Oval 1131"/>
              <p:cNvSpPr>
                <a:spLocks noChangeArrowheads="1"/>
              </p:cNvSpPr>
              <p:nvPr/>
            </p:nvSpPr>
            <p:spPr bwMode="auto">
              <a:xfrm>
                <a:off x="1470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4" name="Oval 1132"/>
              <p:cNvSpPr>
                <a:spLocks noChangeArrowheads="1"/>
              </p:cNvSpPr>
              <p:nvPr/>
            </p:nvSpPr>
            <p:spPr bwMode="auto">
              <a:xfrm>
                <a:off x="1473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5" name="Oval 1133"/>
              <p:cNvSpPr>
                <a:spLocks noChangeArrowheads="1"/>
              </p:cNvSpPr>
              <p:nvPr/>
            </p:nvSpPr>
            <p:spPr bwMode="auto">
              <a:xfrm>
                <a:off x="1473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6" name="Oval 1134"/>
              <p:cNvSpPr>
                <a:spLocks noChangeArrowheads="1"/>
              </p:cNvSpPr>
              <p:nvPr/>
            </p:nvSpPr>
            <p:spPr bwMode="auto">
              <a:xfrm>
                <a:off x="1473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7" name="Oval 1135"/>
              <p:cNvSpPr>
                <a:spLocks noChangeArrowheads="1"/>
              </p:cNvSpPr>
              <p:nvPr/>
            </p:nvSpPr>
            <p:spPr bwMode="auto">
              <a:xfrm>
                <a:off x="1473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8" name="Oval 1136"/>
              <p:cNvSpPr>
                <a:spLocks noChangeArrowheads="1"/>
              </p:cNvSpPr>
              <p:nvPr/>
            </p:nvSpPr>
            <p:spPr bwMode="auto">
              <a:xfrm>
                <a:off x="1473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59" name="Oval 1137"/>
              <p:cNvSpPr>
                <a:spLocks noChangeArrowheads="1"/>
              </p:cNvSpPr>
              <p:nvPr/>
            </p:nvSpPr>
            <p:spPr bwMode="auto">
              <a:xfrm>
                <a:off x="1473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0" name="Oval 1138"/>
              <p:cNvSpPr>
                <a:spLocks noChangeArrowheads="1"/>
              </p:cNvSpPr>
              <p:nvPr/>
            </p:nvSpPr>
            <p:spPr bwMode="auto">
              <a:xfrm>
                <a:off x="1473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1" name="Oval 1139"/>
              <p:cNvSpPr>
                <a:spLocks noChangeArrowheads="1"/>
              </p:cNvSpPr>
              <p:nvPr/>
            </p:nvSpPr>
            <p:spPr bwMode="auto">
              <a:xfrm>
                <a:off x="1477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2" name="Oval 1140"/>
              <p:cNvSpPr>
                <a:spLocks noChangeArrowheads="1"/>
              </p:cNvSpPr>
              <p:nvPr/>
            </p:nvSpPr>
            <p:spPr bwMode="auto">
              <a:xfrm>
                <a:off x="1477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3" name="Oval 1141"/>
              <p:cNvSpPr>
                <a:spLocks noChangeArrowheads="1"/>
              </p:cNvSpPr>
              <p:nvPr/>
            </p:nvSpPr>
            <p:spPr bwMode="auto">
              <a:xfrm>
                <a:off x="1477" y="23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4" name="Oval 1142"/>
              <p:cNvSpPr>
                <a:spLocks noChangeArrowheads="1"/>
              </p:cNvSpPr>
              <p:nvPr/>
            </p:nvSpPr>
            <p:spPr bwMode="auto">
              <a:xfrm>
                <a:off x="1477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5" name="Oval 1143"/>
              <p:cNvSpPr>
                <a:spLocks noChangeArrowheads="1"/>
              </p:cNvSpPr>
              <p:nvPr/>
            </p:nvSpPr>
            <p:spPr bwMode="auto">
              <a:xfrm>
                <a:off x="1477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6" name="Oval 1144"/>
              <p:cNvSpPr>
                <a:spLocks noChangeArrowheads="1"/>
              </p:cNvSpPr>
              <p:nvPr/>
            </p:nvSpPr>
            <p:spPr bwMode="auto">
              <a:xfrm>
                <a:off x="147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7" name="Oval 1145"/>
              <p:cNvSpPr>
                <a:spLocks noChangeArrowheads="1"/>
              </p:cNvSpPr>
              <p:nvPr/>
            </p:nvSpPr>
            <p:spPr bwMode="auto">
              <a:xfrm>
                <a:off x="1480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8" name="Oval 1146"/>
              <p:cNvSpPr>
                <a:spLocks noChangeArrowheads="1"/>
              </p:cNvSpPr>
              <p:nvPr/>
            </p:nvSpPr>
            <p:spPr bwMode="auto">
              <a:xfrm>
                <a:off x="148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69" name="Oval 1147"/>
              <p:cNvSpPr>
                <a:spLocks noChangeArrowheads="1"/>
              </p:cNvSpPr>
              <p:nvPr/>
            </p:nvSpPr>
            <p:spPr bwMode="auto">
              <a:xfrm>
                <a:off x="1480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0" name="Oval 1148"/>
              <p:cNvSpPr>
                <a:spLocks noChangeArrowheads="1"/>
              </p:cNvSpPr>
              <p:nvPr/>
            </p:nvSpPr>
            <p:spPr bwMode="auto">
              <a:xfrm>
                <a:off x="1480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1" name="Oval 1149"/>
              <p:cNvSpPr>
                <a:spLocks noChangeArrowheads="1"/>
              </p:cNvSpPr>
              <p:nvPr/>
            </p:nvSpPr>
            <p:spPr bwMode="auto">
              <a:xfrm>
                <a:off x="148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2" name="Oval 1150"/>
              <p:cNvSpPr>
                <a:spLocks noChangeArrowheads="1"/>
              </p:cNvSpPr>
              <p:nvPr/>
            </p:nvSpPr>
            <p:spPr bwMode="auto">
              <a:xfrm>
                <a:off x="148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3" name="Oval 1151"/>
              <p:cNvSpPr>
                <a:spLocks noChangeArrowheads="1"/>
              </p:cNvSpPr>
              <p:nvPr/>
            </p:nvSpPr>
            <p:spPr bwMode="auto">
              <a:xfrm>
                <a:off x="1480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4" name="Oval 1152"/>
              <p:cNvSpPr>
                <a:spLocks noChangeArrowheads="1"/>
              </p:cNvSpPr>
              <p:nvPr/>
            </p:nvSpPr>
            <p:spPr bwMode="auto">
              <a:xfrm>
                <a:off x="1484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5" name="Oval 1153"/>
              <p:cNvSpPr>
                <a:spLocks noChangeArrowheads="1"/>
              </p:cNvSpPr>
              <p:nvPr/>
            </p:nvSpPr>
            <p:spPr bwMode="auto">
              <a:xfrm>
                <a:off x="1484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6" name="Oval 1154"/>
              <p:cNvSpPr>
                <a:spLocks noChangeArrowheads="1"/>
              </p:cNvSpPr>
              <p:nvPr/>
            </p:nvSpPr>
            <p:spPr bwMode="auto">
              <a:xfrm>
                <a:off x="148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7" name="Oval 1155"/>
              <p:cNvSpPr>
                <a:spLocks noChangeArrowheads="1"/>
              </p:cNvSpPr>
              <p:nvPr/>
            </p:nvSpPr>
            <p:spPr bwMode="auto">
              <a:xfrm>
                <a:off x="1484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8" name="Oval 1156"/>
              <p:cNvSpPr>
                <a:spLocks noChangeArrowheads="1"/>
              </p:cNvSpPr>
              <p:nvPr/>
            </p:nvSpPr>
            <p:spPr bwMode="auto">
              <a:xfrm>
                <a:off x="1484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79" name="Oval 1157"/>
              <p:cNvSpPr>
                <a:spLocks noChangeArrowheads="1"/>
              </p:cNvSpPr>
              <p:nvPr/>
            </p:nvSpPr>
            <p:spPr bwMode="auto">
              <a:xfrm>
                <a:off x="148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0" name="Oval 1158"/>
              <p:cNvSpPr>
                <a:spLocks noChangeArrowheads="1"/>
              </p:cNvSpPr>
              <p:nvPr/>
            </p:nvSpPr>
            <p:spPr bwMode="auto">
              <a:xfrm>
                <a:off x="1487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1" name="Oval 1159"/>
              <p:cNvSpPr>
                <a:spLocks noChangeArrowheads="1"/>
              </p:cNvSpPr>
              <p:nvPr/>
            </p:nvSpPr>
            <p:spPr bwMode="auto">
              <a:xfrm>
                <a:off x="1487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2" name="Oval 1160"/>
              <p:cNvSpPr>
                <a:spLocks noChangeArrowheads="1"/>
              </p:cNvSpPr>
              <p:nvPr/>
            </p:nvSpPr>
            <p:spPr bwMode="auto">
              <a:xfrm>
                <a:off x="148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3" name="Oval 1161"/>
              <p:cNvSpPr>
                <a:spLocks noChangeArrowheads="1"/>
              </p:cNvSpPr>
              <p:nvPr/>
            </p:nvSpPr>
            <p:spPr bwMode="auto">
              <a:xfrm>
                <a:off x="148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4" name="Oval 1162"/>
              <p:cNvSpPr>
                <a:spLocks noChangeArrowheads="1"/>
              </p:cNvSpPr>
              <p:nvPr/>
            </p:nvSpPr>
            <p:spPr bwMode="auto">
              <a:xfrm>
                <a:off x="149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5" name="Oval 1163"/>
              <p:cNvSpPr>
                <a:spLocks noChangeArrowheads="1"/>
              </p:cNvSpPr>
              <p:nvPr/>
            </p:nvSpPr>
            <p:spPr bwMode="auto">
              <a:xfrm>
                <a:off x="1491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6" name="Oval 1164"/>
              <p:cNvSpPr>
                <a:spLocks noChangeArrowheads="1"/>
              </p:cNvSpPr>
              <p:nvPr/>
            </p:nvSpPr>
            <p:spPr bwMode="auto">
              <a:xfrm>
                <a:off x="149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7" name="Oval 1165"/>
              <p:cNvSpPr>
                <a:spLocks noChangeArrowheads="1"/>
              </p:cNvSpPr>
              <p:nvPr/>
            </p:nvSpPr>
            <p:spPr bwMode="auto">
              <a:xfrm>
                <a:off x="1494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8" name="Oval 1166"/>
              <p:cNvSpPr>
                <a:spLocks noChangeArrowheads="1"/>
              </p:cNvSpPr>
              <p:nvPr/>
            </p:nvSpPr>
            <p:spPr bwMode="auto">
              <a:xfrm>
                <a:off x="149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89" name="Oval 1167"/>
              <p:cNvSpPr>
                <a:spLocks noChangeArrowheads="1"/>
              </p:cNvSpPr>
              <p:nvPr/>
            </p:nvSpPr>
            <p:spPr bwMode="auto">
              <a:xfrm>
                <a:off x="1498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0" name="Oval 1168"/>
              <p:cNvSpPr>
                <a:spLocks noChangeArrowheads="1"/>
              </p:cNvSpPr>
              <p:nvPr/>
            </p:nvSpPr>
            <p:spPr bwMode="auto">
              <a:xfrm>
                <a:off x="1498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1" name="Oval 1169"/>
              <p:cNvSpPr>
                <a:spLocks noChangeArrowheads="1"/>
              </p:cNvSpPr>
              <p:nvPr/>
            </p:nvSpPr>
            <p:spPr bwMode="auto">
              <a:xfrm>
                <a:off x="1498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2" name="Oval 1170"/>
              <p:cNvSpPr>
                <a:spLocks noChangeArrowheads="1"/>
              </p:cNvSpPr>
              <p:nvPr/>
            </p:nvSpPr>
            <p:spPr bwMode="auto">
              <a:xfrm>
                <a:off x="1498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3" name="Oval 1171"/>
              <p:cNvSpPr>
                <a:spLocks noChangeArrowheads="1"/>
              </p:cNvSpPr>
              <p:nvPr/>
            </p:nvSpPr>
            <p:spPr bwMode="auto">
              <a:xfrm>
                <a:off x="1498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4" name="Oval 1172"/>
              <p:cNvSpPr>
                <a:spLocks noChangeArrowheads="1"/>
              </p:cNvSpPr>
              <p:nvPr/>
            </p:nvSpPr>
            <p:spPr bwMode="auto">
              <a:xfrm>
                <a:off x="1498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5" name="Oval 1173"/>
              <p:cNvSpPr>
                <a:spLocks noChangeArrowheads="1"/>
              </p:cNvSpPr>
              <p:nvPr/>
            </p:nvSpPr>
            <p:spPr bwMode="auto">
              <a:xfrm>
                <a:off x="149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6" name="Oval 1174"/>
              <p:cNvSpPr>
                <a:spLocks noChangeArrowheads="1"/>
              </p:cNvSpPr>
              <p:nvPr/>
            </p:nvSpPr>
            <p:spPr bwMode="auto">
              <a:xfrm>
                <a:off x="1498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7" name="Oval 1175"/>
              <p:cNvSpPr>
                <a:spLocks noChangeArrowheads="1"/>
              </p:cNvSpPr>
              <p:nvPr/>
            </p:nvSpPr>
            <p:spPr bwMode="auto">
              <a:xfrm>
                <a:off x="1498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8" name="Oval 1176"/>
              <p:cNvSpPr>
                <a:spLocks noChangeArrowheads="1"/>
              </p:cNvSpPr>
              <p:nvPr/>
            </p:nvSpPr>
            <p:spPr bwMode="auto">
              <a:xfrm>
                <a:off x="1498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99" name="Oval 1177"/>
              <p:cNvSpPr>
                <a:spLocks noChangeArrowheads="1"/>
              </p:cNvSpPr>
              <p:nvPr/>
            </p:nvSpPr>
            <p:spPr bwMode="auto">
              <a:xfrm>
                <a:off x="149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0" name="Oval 1178"/>
              <p:cNvSpPr>
                <a:spLocks noChangeArrowheads="1"/>
              </p:cNvSpPr>
              <p:nvPr/>
            </p:nvSpPr>
            <p:spPr bwMode="auto">
              <a:xfrm>
                <a:off x="1501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1" name="Oval 1179"/>
              <p:cNvSpPr>
                <a:spLocks noChangeArrowheads="1"/>
              </p:cNvSpPr>
              <p:nvPr/>
            </p:nvSpPr>
            <p:spPr bwMode="auto">
              <a:xfrm>
                <a:off x="150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2" name="Oval 1180"/>
              <p:cNvSpPr>
                <a:spLocks noChangeArrowheads="1"/>
              </p:cNvSpPr>
              <p:nvPr/>
            </p:nvSpPr>
            <p:spPr bwMode="auto">
              <a:xfrm>
                <a:off x="1501" y="23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3" name="Oval 1181"/>
              <p:cNvSpPr>
                <a:spLocks noChangeArrowheads="1"/>
              </p:cNvSpPr>
              <p:nvPr/>
            </p:nvSpPr>
            <p:spPr bwMode="auto">
              <a:xfrm>
                <a:off x="1505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4" name="Oval 1182"/>
              <p:cNvSpPr>
                <a:spLocks noChangeArrowheads="1"/>
              </p:cNvSpPr>
              <p:nvPr/>
            </p:nvSpPr>
            <p:spPr bwMode="auto">
              <a:xfrm>
                <a:off x="1505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5" name="Oval 1183"/>
              <p:cNvSpPr>
                <a:spLocks noChangeArrowheads="1"/>
              </p:cNvSpPr>
              <p:nvPr/>
            </p:nvSpPr>
            <p:spPr bwMode="auto">
              <a:xfrm>
                <a:off x="1505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6" name="Oval 1184"/>
              <p:cNvSpPr>
                <a:spLocks noChangeArrowheads="1"/>
              </p:cNvSpPr>
              <p:nvPr/>
            </p:nvSpPr>
            <p:spPr bwMode="auto">
              <a:xfrm>
                <a:off x="150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7" name="Oval 1185"/>
              <p:cNvSpPr>
                <a:spLocks noChangeArrowheads="1"/>
              </p:cNvSpPr>
              <p:nvPr/>
            </p:nvSpPr>
            <p:spPr bwMode="auto">
              <a:xfrm>
                <a:off x="1508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8" name="Oval 1186"/>
              <p:cNvSpPr>
                <a:spLocks noChangeArrowheads="1"/>
              </p:cNvSpPr>
              <p:nvPr/>
            </p:nvSpPr>
            <p:spPr bwMode="auto">
              <a:xfrm>
                <a:off x="1512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09" name="Oval 1187"/>
              <p:cNvSpPr>
                <a:spLocks noChangeArrowheads="1"/>
              </p:cNvSpPr>
              <p:nvPr/>
            </p:nvSpPr>
            <p:spPr bwMode="auto">
              <a:xfrm>
                <a:off x="1512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0" name="Oval 1188"/>
              <p:cNvSpPr>
                <a:spLocks noChangeArrowheads="1"/>
              </p:cNvSpPr>
              <p:nvPr/>
            </p:nvSpPr>
            <p:spPr bwMode="auto">
              <a:xfrm>
                <a:off x="1512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1" name="Oval 1189"/>
              <p:cNvSpPr>
                <a:spLocks noChangeArrowheads="1"/>
              </p:cNvSpPr>
              <p:nvPr/>
            </p:nvSpPr>
            <p:spPr bwMode="auto">
              <a:xfrm>
                <a:off x="1512" y="24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2" name="Oval 1190"/>
              <p:cNvSpPr>
                <a:spLocks noChangeArrowheads="1"/>
              </p:cNvSpPr>
              <p:nvPr/>
            </p:nvSpPr>
            <p:spPr bwMode="auto">
              <a:xfrm>
                <a:off x="1512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3" name="Oval 1191"/>
              <p:cNvSpPr>
                <a:spLocks noChangeArrowheads="1"/>
              </p:cNvSpPr>
              <p:nvPr/>
            </p:nvSpPr>
            <p:spPr bwMode="auto">
              <a:xfrm>
                <a:off x="1515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4" name="Oval 1192"/>
              <p:cNvSpPr>
                <a:spLocks noChangeArrowheads="1"/>
              </p:cNvSpPr>
              <p:nvPr/>
            </p:nvSpPr>
            <p:spPr bwMode="auto">
              <a:xfrm>
                <a:off x="1515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5" name="Oval 1193"/>
              <p:cNvSpPr>
                <a:spLocks noChangeArrowheads="1"/>
              </p:cNvSpPr>
              <p:nvPr/>
            </p:nvSpPr>
            <p:spPr bwMode="auto">
              <a:xfrm>
                <a:off x="1515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6" name="Oval 1194"/>
              <p:cNvSpPr>
                <a:spLocks noChangeArrowheads="1"/>
              </p:cNvSpPr>
              <p:nvPr/>
            </p:nvSpPr>
            <p:spPr bwMode="auto">
              <a:xfrm>
                <a:off x="1515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7" name="Oval 1195"/>
              <p:cNvSpPr>
                <a:spLocks noChangeArrowheads="1"/>
              </p:cNvSpPr>
              <p:nvPr/>
            </p:nvSpPr>
            <p:spPr bwMode="auto">
              <a:xfrm>
                <a:off x="1519" y="331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8" name="Oval 1196"/>
              <p:cNvSpPr>
                <a:spLocks noChangeArrowheads="1"/>
              </p:cNvSpPr>
              <p:nvPr/>
            </p:nvSpPr>
            <p:spPr bwMode="auto">
              <a:xfrm>
                <a:off x="1519" y="311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19" name="Oval 1197"/>
              <p:cNvSpPr>
                <a:spLocks noChangeArrowheads="1"/>
              </p:cNvSpPr>
              <p:nvPr/>
            </p:nvSpPr>
            <p:spPr bwMode="auto">
              <a:xfrm>
                <a:off x="1519" y="296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0" name="Oval 1198"/>
              <p:cNvSpPr>
                <a:spLocks noChangeArrowheads="1"/>
              </p:cNvSpPr>
              <p:nvPr/>
            </p:nvSpPr>
            <p:spPr bwMode="auto">
              <a:xfrm>
                <a:off x="1519" y="268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1" name="Oval 1199"/>
              <p:cNvSpPr>
                <a:spLocks noChangeArrowheads="1"/>
              </p:cNvSpPr>
              <p:nvPr/>
            </p:nvSpPr>
            <p:spPr bwMode="auto">
              <a:xfrm>
                <a:off x="1519" y="308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2" name="Oval 1200"/>
              <p:cNvSpPr>
                <a:spLocks noChangeArrowheads="1"/>
              </p:cNvSpPr>
              <p:nvPr/>
            </p:nvSpPr>
            <p:spPr bwMode="auto">
              <a:xfrm>
                <a:off x="1522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3" name="Oval 1201"/>
              <p:cNvSpPr>
                <a:spLocks noChangeArrowheads="1"/>
              </p:cNvSpPr>
              <p:nvPr/>
            </p:nvSpPr>
            <p:spPr bwMode="auto">
              <a:xfrm>
                <a:off x="1522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4" name="Oval 1202"/>
              <p:cNvSpPr>
                <a:spLocks noChangeArrowheads="1"/>
              </p:cNvSpPr>
              <p:nvPr/>
            </p:nvSpPr>
            <p:spPr bwMode="auto">
              <a:xfrm>
                <a:off x="1522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5" name="Oval 1203"/>
              <p:cNvSpPr>
                <a:spLocks noChangeArrowheads="1"/>
              </p:cNvSpPr>
              <p:nvPr/>
            </p:nvSpPr>
            <p:spPr bwMode="auto">
              <a:xfrm>
                <a:off x="1522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6" name="Oval 1204"/>
              <p:cNvSpPr>
                <a:spLocks noChangeArrowheads="1"/>
              </p:cNvSpPr>
              <p:nvPr/>
            </p:nvSpPr>
            <p:spPr bwMode="auto">
              <a:xfrm>
                <a:off x="1522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7" name="Oval 1205"/>
              <p:cNvSpPr>
                <a:spLocks noChangeArrowheads="1"/>
              </p:cNvSpPr>
              <p:nvPr/>
            </p:nvSpPr>
            <p:spPr bwMode="auto">
              <a:xfrm>
                <a:off x="152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8" name="Oval 1206"/>
              <p:cNvSpPr>
                <a:spLocks noChangeArrowheads="1"/>
              </p:cNvSpPr>
              <p:nvPr/>
            </p:nvSpPr>
            <p:spPr bwMode="auto">
              <a:xfrm>
                <a:off x="1526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29" name="Oval 1207"/>
              <p:cNvSpPr>
                <a:spLocks noChangeArrowheads="1"/>
              </p:cNvSpPr>
              <p:nvPr/>
            </p:nvSpPr>
            <p:spPr bwMode="auto">
              <a:xfrm>
                <a:off x="1526" y="337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0" name="Oval 1208"/>
              <p:cNvSpPr>
                <a:spLocks noChangeArrowheads="1"/>
              </p:cNvSpPr>
              <p:nvPr/>
            </p:nvSpPr>
            <p:spPr bwMode="auto">
              <a:xfrm>
                <a:off x="1526" y="3407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31" name="Oval 1209"/>
              <p:cNvSpPr>
                <a:spLocks noChangeArrowheads="1"/>
              </p:cNvSpPr>
              <p:nvPr/>
            </p:nvSpPr>
            <p:spPr bwMode="auto">
              <a:xfrm>
                <a:off x="1529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2" name="Group 1411"/>
            <p:cNvGrpSpPr>
              <a:grpSpLocks/>
            </p:cNvGrpSpPr>
            <p:nvPr/>
          </p:nvGrpSpPr>
          <p:grpSpPr bwMode="auto">
            <a:xfrm>
              <a:off x="1529" y="1888"/>
              <a:ext cx="192" cy="1658"/>
              <a:chOff x="1529" y="1888"/>
              <a:chExt cx="192" cy="1658"/>
            </a:xfrm>
          </p:grpSpPr>
          <p:sp>
            <p:nvSpPr>
              <p:cNvPr id="54532" name="Oval 1211"/>
              <p:cNvSpPr>
                <a:spLocks noChangeArrowheads="1"/>
              </p:cNvSpPr>
              <p:nvPr/>
            </p:nvSpPr>
            <p:spPr bwMode="auto">
              <a:xfrm>
                <a:off x="152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3" name="Oval 1212"/>
              <p:cNvSpPr>
                <a:spLocks noChangeArrowheads="1"/>
              </p:cNvSpPr>
              <p:nvPr/>
            </p:nvSpPr>
            <p:spPr bwMode="auto">
              <a:xfrm>
                <a:off x="1533" y="324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4" name="Oval 1213"/>
              <p:cNvSpPr>
                <a:spLocks noChangeArrowheads="1"/>
              </p:cNvSpPr>
              <p:nvPr/>
            </p:nvSpPr>
            <p:spPr bwMode="auto">
              <a:xfrm>
                <a:off x="1533" y="318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5" name="Oval 1214"/>
              <p:cNvSpPr>
                <a:spLocks noChangeArrowheads="1"/>
              </p:cNvSpPr>
              <p:nvPr/>
            </p:nvSpPr>
            <p:spPr bwMode="auto">
              <a:xfrm>
                <a:off x="1533" y="3414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6" name="Oval 1215"/>
              <p:cNvSpPr>
                <a:spLocks noChangeArrowheads="1"/>
              </p:cNvSpPr>
              <p:nvPr/>
            </p:nvSpPr>
            <p:spPr bwMode="auto">
              <a:xfrm>
                <a:off x="1533" y="321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7" name="Oval 1216"/>
              <p:cNvSpPr>
                <a:spLocks noChangeArrowheads="1"/>
              </p:cNvSpPr>
              <p:nvPr/>
            </p:nvSpPr>
            <p:spPr bwMode="auto">
              <a:xfrm>
                <a:off x="1533" y="293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8" name="Oval 1217"/>
              <p:cNvSpPr>
                <a:spLocks noChangeArrowheads="1"/>
              </p:cNvSpPr>
              <p:nvPr/>
            </p:nvSpPr>
            <p:spPr bwMode="auto">
              <a:xfrm>
                <a:off x="1533" y="34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9" name="Oval 1218"/>
              <p:cNvSpPr>
                <a:spLocks noChangeArrowheads="1"/>
              </p:cNvSpPr>
              <p:nvPr/>
            </p:nvSpPr>
            <p:spPr bwMode="auto">
              <a:xfrm>
                <a:off x="1536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0" name="Oval 1219"/>
              <p:cNvSpPr>
                <a:spLocks noChangeArrowheads="1"/>
              </p:cNvSpPr>
              <p:nvPr/>
            </p:nvSpPr>
            <p:spPr bwMode="auto">
              <a:xfrm>
                <a:off x="1536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1" name="Oval 1220"/>
              <p:cNvSpPr>
                <a:spLocks noChangeArrowheads="1"/>
              </p:cNvSpPr>
              <p:nvPr/>
            </p:nvSpPr>
            <p:spPr bwMode="auto">
              <a:xfrm>
                <a:off x="1536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2" name="Oval 1221"/>
              <p:cNvSpPr>
                <a:spLocks noChangeArrowheads="1"/>
              </p:cNvSpPr>
              <p:nvPr/>
            </p:nvSpPr>
            <p:spPr bwMode="auto">
              <a:xfrm>
                <a:off x="1536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3" name="Oval 1222"/>
              <p:cNvSpPr>
                <a:spLocks noChangeArrowheads="1"/>
              </p:cNvSpPr>
              <p:nvPr/>
            </p:nvSpPr>
            <p:spPr bwMode="auto">
              <a:xfrm>
                <a:off x="153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4" name="Oval 1223"/>
              <p:cNvSpPr>
                <a:spLocks noChangeArrowheads="1"/>
              </p:cNvSpPr>
              <p:nvPr/>
            </p:nvSpPr>
            <p:spPr bwMode="auto">
              <a:xfrm>
                <a:off x="1539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5" name="Oval 1224"/>
              <p:cNvSpPr>
                <a:spLocks noChangeArrowheads="1"/>
              </p:cNvSpPr>
              <p:nvPr/>
            </p:nvSpPr>
            <p:spPr bwMode="auto">
              <a:xfrm>
                <a:off x="1543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6" name="Oval 1225"/>
              <p:cNvSpPr>
                <a:spLocks noChangeArrowheads="1"/>
              </p:cNvSpPr>
              <p:nvPr/>
            </p:nvSpPr>
            <p:spPr bwMode="auto">
              <a:xfrm>
                <a:off x="1543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7" name="Oval 1226"/>
              <p:cNvSpPr>
                <a:spLocks noChangeArrowheads="1"/>
              </p:cNvSpPr>
              <p:nvPr/>
            </p:nvSpPr>
            <p:spPr bwMode="auto">
              <a:xfrm>
                <a:off x="1543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8" name="Oval 1227"/>
              <p:cNvSpPr>
                <a:spLocks noChangeArrowheads="1"/>
              </p:cNvSpPr>
              <p:nvPr/>
            </p:nvSpPr>
            <p:spPr bwMode="auto">
              <a:xfrm>
                <a:off x="1543" y="26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49" name="Oval 1228"/>
              <p:cNvSpPr>
                <a:spLocks noChangeArrowheads="1"/>
              </p:cNvSpPr>
              <p:nvPr/>
            </p:nvSpPr>
            <p:spPr bwMode="auto">
              <a:xfrm>
                <a:off x="154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0" name="Oval 1229"/>
              <p:cNvSpPr>
                <a:spLocks noChangeArrowheads="1"/>
              </p:cNvSpPr>
              <p:nvPr/>
            </p:nvSpPr>
            <p:spPr bwMode="auto">
              <a:xfrm>
                <a:off x="154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1" name="Oval 1230"/>
              <p:cNvSpPr>
                <a:spLocks noChangeArrowheads="1"/>
              </p:cNvSpPr>
              <p:nvPr/>
            </p:nvSpPr>
            <p:spPr bwMode="auto">
              <a:xfrm>
                <a:off x="1546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2" name="Oval 1231"/>
              <p:cNvSpPr>
                <a:spLocks noChangeArrowheads="1"/>
              </p:cNvSpPr>
              <p:nvPr/>
            </p:nvSpPr>
            <p:spPr bwMode="auto">
              <a:xfrm>
                <a:off x="1546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3" name="Oval 1232"/>
              <p:cNvSpPr>
                <a:spLocks noChangeArrowheads="1"/>
              </p:cNvSpPr>
              <p:nvPr/>
            </p:nvSpPr>
            <p:spPr bwMode="auto">
              <a:xfrm>
                <a:off x="154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4" name="Oval 1233"/>
              <p:cNvSpPr>
                <a:spLocks noChangeArrowheads="1"/>
              </p:cNvSpPr>
              <p:nvPr/>
            </p:nvSpPr>
            <p:spPr bwMode="auto">
              <a:xfrm>
                <a:off x="1550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5" name="Oval 1234"/>
              <p:cNvSpPr>
                <a:spLocks noChangeArrowheads="1"/>
              </p:cNvSpPr>
              <p:nvPr/>
            </p:nvSpPr>
            <p:spPr bwMode="auto">
              <a:xfrm>
                <a:off x="1550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6" name="Oval 1235"/>
              <p:cNvSpPr>
                <a:spLocks noChangeArrowheads="1"/>
              </p:cNvSpPr>
              <p:nvPr/>
            </p:nvSpPr>
            <p:spPr bwMode="auto">
              <a:xfrm>
                <a:off x="1550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7" name="Oval 1236"/>
              <p:cNvSpPr>
                <a:spLocks noChangeArrowheads="1"/>
              </p:cNvSpPr>
              <p:nvPr/>
            </p:nvSpPr>
            <p:spPr bwMode="auto">
              <a:xfrm>
                <a:off x="1550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8" name="Oval 1237"/>
              <p:cNvSpPr>
                <a:spLocks noChangeArrowheads="1"/>
              </p:cNvSpPr>
              <p:nvPr/>
            </p:nvSpPr>
            <p:spPr bwMode="auto">
              <a:xfrm>
                <a:off x="155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59" name="Oval 1238"/>
              <p:cNvSpPr>
                <a:spLocks noChangeArrowheads="1"/>
              </p:cNvSpPr>
              <p:nvPr/>
            </p:nvSpPr>
            <p:spPr bwMode="auto">
              <a:xfrm>
                <a:off x="1553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0" name="Oval 1239"/>
              <p:cNvSpPr>
                <a:spLocks noChangeArrowheads="1"/>
              </p:cNvSpPr>
              <p:nvPr/>
            </p:nvSpPr>
            <p:spPr bwMode="auto">
              <a:xfrm>
                <a:off x="1553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1" name="Oval 1240"/>
              <p:cNvSpPr>
                <a:spLocks noChangeArrowheads="1"/>
              </p:cNvSpPr>
              <p:nvPr/>
            </p:nvSpPr>
            <p:spPr bwMode="auto">
              <a:xfrm>
                <a:off x="1560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2" name="Oval 1241"/>
              <p:cNvSpPr>
                <a:spLocks noChangeArrowheads="1"/>
              </p:cNvSpPr>
              <p:nvPr/>
            </p:nvSpPr>
            <p:spPr bwMode="auto">
              <a:xfrm>
                <a:off x="1560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3" name="Oval 1242"/>
              <p:cNvSpPr>
                <a:spLocks noChangeArrowheads="1"/>
              </p:cNvSpPr>
              <p:nvPr/>
            </p:nvSpPr>
            <p:spPr bwMode="auto">
              <a:xfrm>
                <a:off x="156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4" name="Oval 1243"/>
              <p:cNvSpPr>
                <a:spLocks noChangeArrowheads="1"/>
              </p:cNvSpPr>
              <p:nvPr/>
            </p:nvSpPr>
            <p:spPr bwMode="auto">
              <a:xfrm>
                <a:off x="156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5" name="Oval 1244"/>
              <p:cNvSpPr>
                <a:spLocks noChangeArrowheads="1"/>
              </p:cNvSpPr>
              <p:nvPr/>
            </p:nvSpPr>
            <p:spPr bwMode="auto">
              <a:xfrm>
                <a:off x="1567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6" name="Oval 1245"/>
              <p:cNvSpPr>
                <a:spLocks noChangeArrowheads="1"/>
              </p:cNvSpPr>
              <p:nvPr/>
            </p:nvSpPr>
            <p:spPr bwMode="auto">
              <a:xfrm>
                <a:off x="156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7" name="Oval 1246"/>
              <p:cNvSpPr>
                <a:spLocks noChangeArrowheads="1"/>
              </p:cNvSpPr>
              <p:nvPr/>
            </p:nvSpPr>
            <p:spPr bwMode="auto">
              <a:xfrm>
                <a:off x="1567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8" name="Oval 1247"/>
              <p:cNvSpPr>
                <a:spLocks noChangeArrowheads="1"/>
              </p:cNvSpPr>
              <p:nvPr/>
            </p:nvSpPr>
            <p:spPr bwMode="auto">
              <a:xfrm>
                <a:off x="1571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69" name="Oval 1248"/>
              <p:cNvSpPr>
                <a:spLocks noChangeArrowheads="1"/>
              </p:cNvSpPr>
              <p:nvPr/>
            </p:nvSpPr>
            <p:spPr bwMode="auto">
              <a:xfrm>
                <a:off x="1571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0" name="Oval 1249"/>
              <p:cNvSpPr>
                <a:spLocks noChangeArrowheads="1"/>
              </p:cNvSpPr>
              <p:nvPr/>
            </p:nvSpPr>
            <p:spPr bwMode="auto">
              <a:xfrm>
                <a:off x="1571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1" name="Oval 1250"/>
              <p:cNvSpPr>
                <a:spLocks noChangeArrowheads="1"/>
              </p:cNvSpPr>
              <p:nvPr/>
            </p:nvSpPr>
            <p:spPr bwMode="auto">
              <a:xfrm>
                <a:off x="157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2" name="Oval 1251"/>
              <p:cNvSpPr>
                <a:spLocks noChangeArrowheads="1"/>
              </p:cNvSpPr>
              <p:nvPr/>
            </p:nvSpPr>
            <p:spPr bwMode="auto">
              <a:xfrm>
                <a:off x="157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3" name="Oval 1252"/>
              <p:cNvSpPr>
                <a:spLocks noChangeArrowheads="1"/>
              </p:cNvSpPr>
              <p:nvPr/>
            </p:nvSpPr>
            <p:spPr bwMode="auto">
              <a:xfrm>
                <a:off x="1574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4" name="Oval 1253"/>
              <p:cNvSpPr>
                <a:spLocks noChangeArrowheads="1"/>
              </p:cNvSpPr>
              <p:nvPr/>
            </p:nvSpPr>
            <p:spPr bwMode="auto">
              <a:xfrm>
                <a:off x="1574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5" name="Oval 1254"/>
              <p:cNvSpPr>
                <a:spLocks noChangeArrowheads="1"/>
              </p:cNvSpPr>
              <p:nvPr/>
            </p:nvSpPr>
            <p:spPr bwMode="auto">
              <a:xfrm>
                <a:off x="1574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6" name="Oval 1255"/>
              <p:cNvSpPr>
                <a:spLocks noChangeArrowheads="1"/>
              </p:cNvSpPr>
              <p:nvPr/>
            </p:nvSpPr>
            <p:spPr bwMode="auto">
              <a:xfrm>
                <a:off x="1578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7" name="Oval 1256"/>
              <p:cNvSpPr>
                <a:spLocks noChangeArrowheads="1"/>
              </p:cNvSpPr>
              <p:nvPr/>
            </p:nvSpPr>
            <p:spPr bwMode="auto">
              <a:xfrm>
                <a:off x="1578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8" name="Oval 1257"/>
              <p:cNvSpPr>
                <a:spLocks noChangeArrowheads="1"/>
              </p:cNvSpPr>
              <p:nvPr/>
            </p:nvSpPr>
            <p:spPr bwMode="auto">
              <a:xfrm>
                <a:off x="1578" y="24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79" name="Oval 1258"/>
              <p:cNvSpPr>
                <a:spLocks noChangeArrowheads="1"/>
              </p:cNvSpPr>
              <p:nvPr/>
            </p:nvSpPr>
            <p:spPr bwMode="auto">
              <a:xfrm>
                <a:off x="1578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0" name="Oval 1259"/>
              <p:cNvSpPr>
                <a:spLocks noChangeArrowheads="1"/>
              </p:cNvSpPr>
              <p:nvPr/>
            </p:nvSpPr>
            <p:spPr bwMode="auto">
              <a:xfrm>
                <a:off x="1578" y="27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1" name="Oval 1260"/>
              <p:cNvSpPr>
                <a:spLocks noChangeArrowheads="1"/>
              </p:cNvSpPr>
              <p:nvPr/>
            </p:nvSpPr>
            <p:spPr bwMode="auto">
              <a:xfrm>
                <a:off x="157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2" name="Oval 1261"/>
              <p:cNvSpPr>
                <a:spLocks noChangeArrowheads="1"/>
              </p:cNvSpPr>
              <p:nvPr/>
            </p:nvSpPr>
            <p:spPr bwMode="auto">
              <a:xfrm>
                <a:off x="1581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3" name="Oval 1262"/>
              <p:cNvSpPr>
                <a:spLocks noChangeArrowheads="1"/>
              </p:cNvSpPr>
              <p:nvPr/>
            </p:nvSpPr>
            <p:spPr bwMode="auto">
              <a:xfrm>
                <a:off x="1581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4" name="Oval 1263"/>
              <p:cNvSpPr>
                <a:spLocks noChangeArrowheads="1"/>
              </p:cNvSpPr>
              <p:nvPr/>
            </p:nvSpPr>
            <p:spPr bwMode="auto">
              <a:xfrm>
                <a:off x="158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5" name="Oval 1264"/>
              <p:cNvSpPr>
                <a:spLocks noChangeArrowheads="1"/>
              </p:cNvSpPr>
              <p:nvPr/>
            </p:nvSpPr>
            <p:spPr bwMode="auto">
              <a:xfrm>
                <a:off x="1581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6" name="Oval 1265"/>
              <p:cNvSpPr>
                <a:spLocks noChangeArrowheads="1"/>
              </p:cNvSpPr>
              <p:nvPr/>
            </p:nvSpPr>
            <p:spPr bwMode="auto">
              <a:xfrm>
                <a:off x="1581" y="215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7" name="Oval 1266"/>
              <p:cNvSpPr>
                <a:spLocks noChangeArrowheads="1"/>
              </p:cNvSpPr>
              <p:nvPr/>
            </p:nvSpPr>
            <p:spPr bwMode="auto">
              <a:xfrm>
                <a:off x="158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8" name="Oval 1267"/>
              <p:cNvSpPr>
                <a:spLocks noChangeArrowheads="1"/>
              </p:cNvSpPr>
              <p:nvPr/>
            </p:nvSpPr>
            <p:spPr bwMode="auto">
              <a:xfrm>
                <a:off x="1581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89" name="Oval 1268"/>
              <p:cNvSpPr>
                <a:spLocks noChangeArrowheads="1"/>
              </p:cNvSpPr>
              <p:nvPr/>
            </p:nvSpPr>
            <p:spPr bwMode="auto">
              <a:xfrm>
                <a:off x="1581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0" name="Oval 1269"/>
              <p:cNvSpPr>
                <a:spLocks noChangeArrowheads="1"/>
              </p:cNvSpPr>
              <p:nvPr/>
            </p:nvSpPr>
            <p:spPr bwMode="auto">
              <a:xfrm>
                <a:off x="1581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1" name="Oval 1270"/>
              <p:cNvSpPr>
                <a:spLocks noChangeArrowheads="1"/>
              </p:cNvSpPr>
              <p:nvPr/>
            </p:nvSpPr>
            <p:spPr bwMode="auto">
              <a:xfrm>
                <a:off x="1585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2" name="Oval 1271"/>
              <p:cNvSpPr>
                <a:spLocks noChangeArrowheads="1"/>
              </p:cNvSpPr>
              <p:nvPr/>
            </p:nvSpPr>
            <p:spPr bwMode="auto">
              <a:xfrm>
                <a:off x="1585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3" name="Oval 1272"/>
              <p:cNvSpPr>
                <a:spLocks noChangeArrowheads="1"/>
              </p:cNvSpPr>
              <p:nvPr/>
            </p:nvSpPr>
            <p:spPr bwMode="auto">
              <a:xfrm>
                <a:off x="1585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4" name="Oval 1273"/>
              <p:cNvSpPr>
                <a:spLocks noChangeArrowheads="1"/>
              </p:cNvSpPr>
              <p:nvPr/>
            </p:nvSpPr>
            <p:spPr bwMode="auto">
              <a:xfrm>
                <a:off x="1588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5" name="Oval 1274"/>
              <p:cNvSpPr>
                <a:spLocks noChangeArrowheads="1"/>
              </p:cNvSpPr>
              <p:nvPr/>
            </p:nvSpPr>
            <p:spPr bwMode="auto">
              <a:xfrm>
                <a:off x="1588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6" name="Oval 1275"/>
              <p:cNvSpPr>
                <a:spLocks noChangeArrowheads="1"/>
              </p:cNvSpPr>
              <p:nvPr/>
            </p:nvSpPr>
            <p:spPr bwMode="auto">
              <a:xfrm>
                <a:off x="1588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7" name="Oval 1276"/>
              <p:cNvSpPr>
                <a:spLocks noChangeArrowheads="1"/>
              </p:cNvSpPr>
              <p:nvPr/>
            </p:nvSpPr>
            <p:spPr bwMode="auto">
              <a:xfrm>
                <a:off x="1588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8" name="Oval 1277"/>
              <p:cNvSpPr>
                <a:spLocks noChangeArrowheads="1"/>
              </p:cNvSpPr>
              <p:nvPr/>
            </p:nvSpPr>
            <p:spPr bwMode="auto">
              <a:xfrm>
                <a:off x="1588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99" name="Oval 1278"/>
              <p:cNvSpPr>
                <a:spLocks noChangeArrowheads="1"/>
              </p:cNvSpPr>
              <p:nvPr/>
            </p:nvSpPr>
            <p:spPr bwMode="auto">
              <a:xfrm>
                <a:off x="158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0" name="Oval 1279"/>
              <p:cNvSpPr>
                <a:spLocks noChangeArrowheads="1"/>
              </p:cNvSpPr>
              <p:nvPr/>
            </p:nvSpPr>
            <p:spPr bwMode="auto">
              <a:xfrm>
                <a:off x="159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1" name="Oval 1280"/>
              <p:cNvSpPr>
                <a:spLocks noChangeArrowheads="1"/>
              </p:cNvSpPr>
              <p:nvPr/>
            </p:nvSpPr>
            <p:spPr bwMode="auto">
              <a:xfrm>
                <a:off x="1592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2" name="Oval 1281"/>
              <p:cNvSpPr>
                <a:spLocks noChangeArrowheads="1"/>
              </p:cNvSpPr>
              <p:nvPr/>
            </p:nvSpPr>
            <p:spPr bwMode="auto">
              <a:xfrm>
                <a:off x="1592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3" name="Oval 1282"/>
              <p:cNvSpPr>
                <a:spLocks noChangeArrowheads="1"/>
              </p:cNvSpPr>
              <p:nvPr/>
            </p:nvSpPr>
            <p:spPr bwMode="auto">
              <a:xfrm>
                <a:off x="1592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4" name="Oval 1283"/>
              <p:cNvSpPr>
                <a:spLocks noChangeArrowheads="1"/>
              </p:cNvSpPr>
              <p:nvPr/>
            </p:nvSpPr>
            <p:spPr bwMode="auto">
              <a:xfrm>
                <a:off x="1595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5" name="Oval 1284"/>
              <p:cNvSpPr>
                <a:spLocks noChangeArrowheads="1"/>
              </p:cNvSpPr>
              <p:nvPr/>
            </p:nvSpPr>
            <p:spPr bwMode="auto">
              <a:xfrm>
                <a:off x="1595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6" name="Oval 1285"/>
              <p:cNvSpPr>
                <a:spLocks noChangeArrowheads="1"/>
              </p:cNvSpPr>
              <p:nvPr/>
            </p:nvSpPr>
            <p:spPr bwMode="auto">
              <a:xfrm>
                <a:off x="1595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7" name="Oval 1286"/>
              <p:cNvSpPr>
                <a:spLocks noChangeArrowheads="1"/>
              </p:cNvSpPr>
              <p:nvPr/>
            </p:nvSpPr>
            <p:spPr bwMode="auto">
              <a:xfrm>
                <a:off x="1595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8" name="Oval 1287"/>
              <p:cNvSpPr>
                <a:spLocks noChangeArrowheads="1"/>
              </p:cNvSpPr>
              <p:nvPr/>
            </p:nvSpPr>
            <p:spPr bwMode="auto">
              <a:xfrm>
                <a:off x="1595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09" name="Oval 1288"/>
              <p:cNvSpPr>
                <a:spLocks noChangeArrowheads="1"/>
              </p:cNvSpPr>
              <p:nvPr/>
            </p:nvSpPr>
            <p:spPr bwMode="auto">
              <a:xfrm>
                <a:off x="1599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0" name="Oval 1289"/>
              <p:cNvSpPr>
                <a:spLocks noChangeArrowheads="1"/>
              </p:cNvSpPr>
              <p:nvPr/>
            </p:nvSpPr>
            <p:spPr bwMode="auto">
              <a:xfrm>
                <a:off x="1599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1" name="Oval 1290"/>
              <p:cNvSpPr>
                <a:spLocks noChangeArrowheads="1"/>
              </p:cNvSpPr>
              <p:nvPr/>
            </p:nvSpPr>
            <p:spPr bwMode="auto">
              <a:xfrm>
                <a:off x="159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2" name="Oval 1291"/>
              <p:cNvSpPr>
                <a:spLocks noChangeArrowheads="1"/>
              </p:cNvSpPr>
              <p:nvPr/>
            </p:nvSpPr>
            <p:spPr bwMode="auto">
              <a:xfrm>
                <a:off x="1599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3" name="Oval 1292"/>
              <p:cNvSpPr>
                <a:spLocks noChangeArrowheads="1"/>
              </p:cNvSpPr>
              <p:nvPr/>
            </p:nvSpPr>
            <p:spPr bwMode="auto">
              <a:xfrm>
                <a:off x="1599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4" name="Oval 1293"/>
              <p:cNvSpPr>
                <a:spLocks noChangeArrowheads="1"/>
              </p:cNvSpPr>
              <p:nvPr/>
            </p:nvSpPr>
            <p:spPr bwMode="auto">
              <a:xfrm>
                <a:off x="159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5" name="Oval 1294"/>
              <p:cNvSpPr>
                <a:spLocks noChangeArrowheads="1"/>
              </p:cNvSpPr>
              <p:nvPr/>
            </p:nvSpPr>
            <p:spPr bwMode="auto">
              <a:xfrm>
                <a:off x="1602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6" name="Oval 1295"/>
              <p:cNvSpPr>
                <a:spLocks noChangeArrowheads="1"/>
              </p:cNvSpPr>
              <p:nvPr/>
            </p:nvSpPr>
            <p:spPr bwMode="auto">
              <a:xfrm>
                <a:off x="160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7" name="Oval 1296"/>
              <p:cNvSpPr>
                <a:spLocks noChangeArrowheads="1"/>
              </p:cNvSpPr>
              <p:nvPr/>
            </p:nvSpPr>
            <p:spPr bwMode="auto">
              <a:xfrm>
                <a:off x="1602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8" name="Oval 1297"/>
              <p:cNvSpPr>
                <a:spLocks noChangeArrowheads="1"/>
              </p:cNvSpPr>
              <p:nvPr/>
            </p:nvSpPr>
            <p:spPr bwMode="auto">
              <a:xfrm>
                <a:off x="1602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19" name="Oval 1298"/>
              <p:cNvSpPr>
                <a:spLocks noChangeArrowheads="1"/>
              </p:cNvSpPr>
              <p:nvPr/>
            </p:nvSpPr>
            <p:spPr bwMode="auto">
              <a:xfrm>
                <a:off x="1606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0" name="Oval 1299"/>
              <p:cNvSpPr>
                <a:spLocks noChangeArrowheads="1"/>
              </p:cNvSpPr>
              <p:nvPr/>
            </p:nvSpPr>
            <p:spPr bwMode="auto">
              <a:xfrm>
                <a:off x="160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1" name="Oval 1300"/>
              <p:cNvSpPr>
                <a:spLocks noChangeArrowheads="1"/>
              </p:cNvSpPr>
              <p:nvPr/>
            </p:nvSpPr>
            <p:spPr bwMode="auto">
              <a:xfrm>
                <a:off x="1606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2" name="Oval 1301"/>
              <p:cNvSpPr>
                <a:spLocks noChangeArrowheads="1"/>
              </p:cNvSpPr>
              <p:nvPr/>
            </p:nvSpPr>
            <p:spPr bwMode="auto">
              <a:xfrm>
                <a:off x="1606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3" name="Oval 1302"/>
              <p:cNvSpPr>
                <a:spLocks noChangeArrowheads="1"/>
              </p:cNvSpPr>
              <p:nvPr/>
            </p:nvSpPr>
            <p:spPr bwMode="auto">
              <a:xfrm>
                <a:off x="1606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4" name="Oval 1303"/>
              <p:cNvSpPr>
                <a:spLocks noChangeArrowheads="1"/>
              </p:cNvSpPr>
              <p:nvPr/>
            </p:nvSpPr>
            <p:spPr bwMode="auto">
              <a:xfrm>
                <a:off x="1606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5" name="Oval 1304"/>
              <p:cNvSpPr>
                <a:spLocks noChangeArrowheads="1"/>
              </p:cNvSpPr>
              <p:nvPr/>
            </p:nvSpPr>
            <p:spPr bwMode="auto">
              <a:xfrm>
                <a:off x="1606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6" name="Oval 1305"/>
              <p:cNvSpPr>
                <a:spLocks noChangeArrowheads="1"/>
              </p:cNvSpPr>
              <p:nvPr/>
            </p:nvSpPr>
            <p:spPr bwMode="auto">
              <a:xfrm>
                <a:off x="1606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7" name="Oval 1306"/>
              <p:cNvSpPr>
                <a:spLocks noChangeArrowheads="1"/>
              </p:cNvSpPr>
              <p:nvPr/>
            </p:nvSpPr>
            <p:spPr bwMode="auto">
              <a:xfrm>
                <a:off x="1606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8" name="Oval 1307"/>
              <p:cNvSpPr>
                <a:spLocks noChangeArrowheads="1"/>
              </p:cNvSpPr>
              <p:nvPr/>
            </p:nvSpPr>
            <p:spPr bwMode="auto">
              <a:xfrm>
                <a:off x="1606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29" name="Oval 1308"/>
              <p:cNvSpPr>
                <a:spLocks noChangeArrowheads="1"/>
              </p:cNvSpPr>
              <p:nvPr/>
            </p:nvSpPr>
            <p:spPr bwMode="auto">
              <a:xfrm>
                <a:off x="1606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0" name="Oval 1309"/>
              <p:cNvSpPr>
                <a:spLocks noChangeArrowheads="1"/>
              </p:cNvSpPr>
              <p:nvPr/>
            </p:nvSpPr>
            <p:spPr bwMode="auto">
              <a:xfrm>
                <a:off x="1609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1" name="Oval 1310"/>
              <p:cNvSpPr>
                <a:spLocks noChangeArrowheads="1"/>
              </p:cNvSpPr>
              <p:nvPr/>
            </p:nvSpPr>
            <p:spPr bwMode="auto">
              <a:xfrm>
                <a:off x="1609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2" name="Oval 1311"/>
              <p:cNvSpPr>
                <a:spLocks noChangeArrowheads="1"/>
              </p:cNvSpPr>
              <p:nvPr/>
            </p:nvSpPr>
            <p:spPr bwMode="auto">
              <a:xfrm>
                <a:off x="1609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3" name="Oval 1312"/>
              <p:cNvSpPr>
                <a:spLocks noChangeArrowheads="1"/>
              </p:cNvSpPr>
              <p:nvPr/>
            </p:nvSpPr>
            <p:spPr bwMode="auto">
              <a:xfrm>
                <a:off x="1609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4" name="Oval 1313"/>
              <p:cNvSpPr>
                <a:spLocks noChangeArrowheads="1"/>
              </p:cNvSpPr>
              <p:nvPr/>
            </p:nvSpPr>
            <p:spPr bwMode="auto">
              <a:xfrm>
                <a:off x="1609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5" name="Oval 1314"/>
              <p:cNvSpPr>
                <a:spLocks noChangeArrowheads="1"/>
              </p:cNvSpPr>
              <p:nvPr/>
            </p:nvSpPr>
            <p:spPr bwMode="auto">
              <a:xfrm>
                <a:off x="160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6" name="Oval 1315"/>
              <p:cNvSpPr>
                <a:spLocks noChangeArrowheads="1"/>
              </p:cNvSpPr>
              <p:nvPr/>
            </p:nvSpPr>
            <p:spPr bwMode="auto">
              <a:xfrm>
                <a:off x="1613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7" name="Oval 1316"/>
              <p:cNvSpPr>
                <a:spLocks noChangeArrowheads="1"/>
              </p:cNvSpPr>
              <p:nvPr/>
            </p:nvSpPr>
            <p:spPr bwMode="auto">
              <a:xfrm>
                <a:off x="161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8" name="Oval 1317"/>
              <p:cNvSpPr>
                <a:spLocks noChangeArrowheads="1"/>
              </p:cNvSpPr>
              <p:nvPr/>
            </p:nvSpPr>
            <p:spPr bwMode="auto">
              <a:xfrm>
                <a:off x="1613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39" name="Oval 1318"/>
              <p:cNvSpPr>
                <a:spLocks noChangeArrowheads="1"/>
              </p:cNvSpPr>
              <p:nvPr/>
            </p:nvSpPr>
            <p:spPr bwMode="auto">
              <a:xfrm>
                <a:off x="1613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0" name="Oval 1319"/>
              <p:cNvSpPr>
                <a:spLocks noChangeArrowheads="1"/>
              </p:cNvSpPr>
              <p:nvPr/>
            </p:nvSpPr>
            <p:spPr bwMode="auto">
              <a:xfrm>
                <a:off x="1613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1" name="Oval 1320"/>
              <p:cNvSpPr>
                <a:spLocks noChangeArrowheads="1"/>
              </p:cNvSpPr>
              <p:nvPr/>
            </p:nvSpPr>
            <p:spPr bwMode="auto">
              <a:xfrm>
                <a:off x="1616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2" name="Oval 1321"/>
              <p:cNvSpPr>
                <a:spLocks noChangeArrowheads="1"/>
              </p:cNvSpPr>
              <p:nvPr/>
            </p:nvSpPr>
            <p:spPr bwMode="auto">
              <a:xfrm>
                <a:off x="1616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3" name="Oval 1322"/>
              <p:cNvSpPr>
                <a:spLocks noChangeArrowheads="1"/>
              </p:cNvSpPr>
              <p:nvPr/>
            </p:nvSpPr>
            <p:spPr bwMode="auto">
              <a:xfrm>
                <a:off x="1616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4" name="Oval 1323"/>
              <p:cNvSpPr>
                <a:spLocks noChangeArrowheads="1"/>
              </p:cNvSpPr>
              <p:nvPr/>
            </p:nvSpPr>
            <p:spPr bwMode="auto">
              <a:xfrm>
                <a:off x="161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5" name="Oval 1324"/>
              <p:cNvSpPr>
                <a:spLocks noChangeArrowheads="1"/>
              </p:cNvSpPr>
              <p:nvPr/>
            </p:nvSpPr>
            <p:spPr bwMode="auto">
              <a:xfrm>
                <a:off x="1616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6" name="Oval 1325"/>
              <p:cNvSpPr>
                <a:spLocks noChangeArrowheads="1"/>
              </p:cNvSpPr>
              <p:nvPr/>
            </p:nvSpPr>
            <p:spPr bwMode="auto">
              <a:xfrm>
                <a:off x="1620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7" name="Oval 1326"/>
              <p:cNvSpPr>
                <a:spLocks noChangeArrowheads="1"/>
              </p:cNvSpPr>
              <p:nvPr/>
            </p:nvSpPr>
            <p:spPr bwMode="auto">
              <a:xfrm>
                <a:off x="1620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8" name="Oval 1327"/>
              <p:cNvSpPr>
                <a:spLocks noChangeArrowheads="1"/>
              </p:cNvSpPr>
              <p:nvPr/>
            </p:nvSpPr>
            <p:spPr bwMode="auto">
              <a:xfrm>
                <a:off x="1620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49" name="Oval 1328"/>
              <p:cNvSpPr>
                <a:spLocks noChangeArrowheads="1"/>
              </p:cNvSpPr>
              <p:nvPr/>
            </p:nvSpPr>
            <p:spPr bwMode="auto">
              <a:xfrm>
                <a:off x="1623" y="30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0" name="Oval 1329"/>
              <p:cNvSpPr>
                <a:spLocks noChangeArrowheads="1"/>
              </p:cNvSpPr>
              <p:nvPr/>
            </p:nvSpPr>
            <p:spPr bwMode="auto">
              <a:xfrm>
                <a:off x="1627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1" name="Oval 1330"/>
              <p:cNvSpPr>
                <a:spLocks noChangeArrowheads="1"/>
              </p:cNvSpPr>
              <p:nvPr/>
            </p:nvSpPr>
            <p:spPr bwMode="auto">
              <a:xfrm>
                <a:off x="1627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2" name="Oval 1331"/>
              <p:cNvSpPr>
                <a:spLocks noChangeArrowheads="1"/>
              </p:cNvSpPr>
              <p:nvPr/>
            </p:nvSpPr>
            <p:spPr bwMode="auto">
              <a:xfrm>
                <a:off x="162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3" name="Oval 1332"/>
              <p:cNvSpPr>
                <a:spLocks noChangeArrowheads="1"/>
              </p:cNvSpPr>
              <p:nvPr/>
            </p:nvSpPr>
            <p:spPr bwMode="auto">
              <a:xfrm>
                <a:off x="1627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4" name="Oval 1333"/>
              <p:cNvSpPr>
                <a:spLocks noChangeArrowheads="1"/>
              </p:cNvSpPr>
              <p:nvPr/>
            </p:nvSpPr>
            <p:spPr bwMode="auto">
              <a:xfrm>
                <a:off x="1630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5" name="Oval 1334"/>
              <p:cNvSpPr>
                <a:spLocks noChangeArrowheads="1"/>
              </p:cNvSpPr>
              <p:nvPr/>
            </p:nvSpPr>
            <p:spPr bwMode="auto">
              <a:xfrm>
                <a:off x="1630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6" name="Oval 1335"/>
              <p:cNvSpPr>
                <a:spLocks noChangeArrowheads="1"/>
              </p:cNvSpPr>
              <p:nvPr/>
            </p:nvSpPr>
            <p:spPr bwMode="auto">
              <a:xfrm>
                <a:off x="1634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7" name="Oval 1336"/>
              <p:cNvSpPr>
                <a:spLocks noChangeArrowheads="1"/>
              </p:cNvSpPr>
              <p:nvPr/>
            </p:nvSpPr>
            <p:spPr bwMode="auto">
              <a:xfrm>
                <a:off x="1634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8" name="Oval 1337"/>
              <p:cNvSpPr>
                <a:spLocks noChangeArrowheads="1"/>
              </p:cNvSpPr>
              <p:nvPr/>
            </p:nvSpPr>
            <p:spPr bwMode="auto">
              <a:xfrm>
                <a:off x="163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59" name="Oval 1338"/>
              <p:cNvSpPr>
                <a:spLocks noChangeArrowheads="1"/>
              </p:cNvSpPr>
              <p:nvPr/>
            </p:nvSpPr>
            <p:spPr bwMode="auto">
              <a:xfrm>
                <a:off x="1637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0" name="Oval 1339"/>
              <p:cNvSpPr>
                <a:spLocks noChangeArrowheads="1"/>
              </p:cNvSpPr>
              <p:nvPr/>
            </p:nvSpPr>
            <p:spPr bwMode="auto">
              <a:xfrm>
                <a:off x="1641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1" name="Oval 1340"/>
              <p:cNvSpPr>
                <a:spLocks noChangeArrowheads="1"/>
              </p:cNvSpPr>
              <p:nvPr/>
            </p:nvSpPr>
            <p:spPr bwMode="auto">
              <a:xfrm>
                <a:off x="1641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2" name="Oval 1341"/>
              <p:cNvSpPr>
                <a:spLocks noChangeArrowheads="1"/>
              </p:cNvSpPr>
              <p:nvPr/>
            </p:nvSpPr>
            <p:spPr bwMode="auto">
              <a:xfrm>
                <a:off x="1641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3" name="Oval 1342"/>
              <p:cNvSpPr>
                <a:spLocks noChangeArrowheads="1"/>
              </p:cNvSpPr>
              <p:nvPr/>
            </p:nvSpPr>
            <p:spPr bwMode="auto">
              <a:xfrm>
                <a:off x="1644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4" name="Oval 1343"/>
              <p:cNvSpPr>
                <a:spLocks noChangeArrowheads="1"/>
              </p:cNvSpPr>
              <p:nvPr/>
            </p:nvSpPr>
            <p:spPr bwMode="auto">
              <a:xfrm>
                <a:off x="1644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5" name="Oval 1344"/>
              <p:cNvSpPr>
                <a:spLocks noChangeArrowheads="1"/>
              </p:cNvSpPr>
              <p:nvPr/>
            </p:nvSpPr>
            <p:spPr bwMode="auto">
              <a:xfrm>
                <a:off x="1648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6" name="Oval 1345"/>
              <p:cNvSpPr>
                <a:spLocks noChangeArrowheads="1"/>
              </p:cNvSpPr>
              <p:nvPr/>
            </p:nvSpPr>
            <p:spPr bwMode="auto">
              <a:xfrm>
                <a:off x="1648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7" name="Oval 1346"/>
              <p:cNvSpPr>
                <a:spLocks noChangeArrowheads="1"/>
              </p:cNvSpPr>
              <p:nvPr/>
            </p:nvSpPr>
            <p:spPr bwMode="auto">
              <a:xfrm>
                <a:off x="1651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8" name="Oval 1347"/>
              <p:cNvSpPr>
                <a:spLocks noChangeArrowheads="1"/>
              </p:cNvSpPr>
              <p:nvPr/>
            </p:nvSpPr>
            <p:spPr bwMode="auto">
              <a:xfrm>
                <a:off x="1651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69" name="Oval 1348"/>
              <p:cNvSpPr>
                <a:spLocks noChangeArrowheads="1"/>
              </p:cNvSpPr>
              <p:nvPr/>
            </p:nvSpPr>
            <p:spPr bwMode="auto">
              <a:xfrm>
                <a:off x="1651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0" name="Oval 1349"/>
              <p:cNvSpPr>
                <a:spLocks noChangeArrowheads="1"/>
              </p:cNvSpPr>
              <p:nvPr/>
            </p:nvSpPr>
            <p:spPr bwMode="auto">
              <a:xfrm>
                <a:off x="1651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1" name="Oval 1350"/>
              <p:cNvSpPr>
                <a:spLocks noChangeArrowheads="1"/>
              </p:cNvSpPr>
              <p:nvPr/>
            </p:nvSpPr>
            <p:spPr bwMode="auto">
              <a:xfrm>
                <a:off x="1651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2" name="Oval 1351"/>
              <p:cNvSpPr>
                <a:spLocks noChangeArrowheads="1"/>
              </p:cNvSpPr>
              <p:nvPr/>
            </p:nvSpPr>
            <p:spPr bwMode="auto">
              <a:xfrm>
                <a:off x="1651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3" name="Oval 1352"/>
              <p:cNvSpPr>
                <a:spLocks noChangeArrowheads="1"/>
              </p:cNvSpPr>
              <p:nvPr/>
            </p:nvSpPr>
            <p:spPr bwMode="auto">
              <a:xfrm>
                <a:off x="165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4" name="Oval 1353"/>
              <p:cNvSpPr>
                <a:spLocks noChangeArrowheads="1"/>
              </p:cNvSpPr>
              <p:nvPr/>
            </p:nvSpPr>
            <p:spPr bwMode="auto">
              <a:xfrm>
                <a:off x="1655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5" name="Oval 1354"/>
              <p:cNvSpPr>
                <a:spLocks noChangeArrowheads="1"/>
              </p:cNvSpPr>
              <p:nvPr/>
            </p:nvSpPr>
            <p:spPr bwMode="auto">
              <a:xfrm>
                <a:off x="1658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6" name="Oval 1355"/>
              <p:cNvSpPr>
                <a:spLocks noChangeArrowheads="1"/>
              </p:cNvSpPr>
              <p:nvPr/>
            </p:nvSpPr>
            <p:spPr bwMode="auto">
              <a:xfrm>
                <a:off x="165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7" name="Oval 1356"/>
              <p:cNvSpPr>
                <a:spLocks noChangeArrowheads="1"/>
              </p:cNvSpPr>
              <p:nvPr/>
            </p:nvSpPr>
            <p:spPr bwMode="auto">
              <a:xfrm>
                <a:off x="1658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8" name="Oval 1357"/>
              <p:cNvSpPr>
                <a:spLocks noChangeArrowheads="1"/>
              </p:cNvSpPr>
              <p:nvPr/>
            </p:nvSpPr>
            <p:spPr bwMode="auto">
              <a:xfrm>
                <a:off x="166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79" name="Oval 1358"/>
              <p:cNvSpPr>
                <a:spLocks noChangeArrowheads="1"/>
              </p:cNvSpPr>
              <p:nvPr/>
            </p:nvSpPr>
            <p:spPr bwMode="auto">
              <a:xfrm>
                <a:off x="1662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0" name="Oval 1359"/>
              <p:cNvSpPr>
                <a:spLocks noChangeArrowheads="1"/>
              </p:cNvSpPr>
              <p:nvPr/>
            </p:nvSpPr>
            <p:spPr bwMode="auto">
              <a:xfrm>
                <a:off x="1662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1" name="Oval 1360"/>
              <p:cNvSpPr>
                <a:spLocks noChangeArrowheads="1"/>
              </p:cNvSpPr>
              <p:nvPr/>
            </p:nvSpPr>
            <p:spPr bwMode="auto">
              <a:xfrm>
                <a:off x="1665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2" name="Oval 1361"/>
              <p:cNvSpPr>
                <a:spLocks noChangeArrowheads="1"/>
              </p:cNvSpPr>
              <p:nvPr/>
            </p:nvSpPr>
            <p:spPr bwMode="auto">
              <a:xfrm>
                <a:off x="166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3" name="Oval 1362"/>
              <p:cNvSpPr>
                <a:spLocks noChangeArrowheads="1"/>
              </p:cNvSpPr>
              <p:nvPr/>
            </p:nvSpPr>
            <p:spPr bwMode="auto">
              <a:xfrm>
                <a:off x="1665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4" name="Oval 1363"/>
              <p:cNvSpPr>
                <a:spLocks noChangeArrowheads="1"/>
              </p:cNvSpPr>
              <p:nvPr/>
            </p:nvSpPr>
            <p:spPr bwMode="auto">
              <a:xfrm>
                <a:off x="1665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5" name="Oval 1364"/>
              <p:cNvSpPr>
                <a:spLocks noChangeArrowheads="1"/>
              </p:cNvSpPr>
              <p:nvPr/>
            </p:nvSpPr>
            <p:spPr bwMode="auto">
              <a:xfrm>
                <a:off x="1665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6" name="Oval 1365"/>
              <p:cNvSpPr>
                <a:spLocks noChangeArrowheads="1"/>
              </p:cNvSpPr>
              <p:nvPr/>
            </p:nvSpPr>
            <p:spPr bwMode="auto">
              <a:xfrm>
                <a:off x="1665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7" name="Oval 1366"/>
              <p:cNvSpPr>
                <a:spLocks noChangeArrowheads="1"/>
              </p:cNvSpPr>
              <p:nvPr/>
            </p:nvSpPr>
            <p:spPr bwMode="auto">
              <a:xfrm>
                <a:off x="1669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8" name="Oval 1367"/>
              <p:cNvSpPr>
                <a:spLocks noChangeArrowheads="1"/>
              </p:cNvSpPr>
              <p:nvPr/>
            </p:nvSpPr>
            <p:spPr bwMode="auto">
              <a:xfrm>
                <a:off x="1669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89" name="Oval 1368"/>
              <p:cNvSpPr>
                <a:spLocks noChangeArrowheads="1"/>
              </p:cNvSpPr>
              <p:nvPr/>
            </p:nvSpPr>
            <p:spPr bwMode="auto">
              <a:xfrm>
                <a:off x="1669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0" name="Oval 1369"/>
              <p:cNvSpPr>
                <a:spLocks noChangeArrowheads="1"/>
              </p:cNvSpPr>
              <p:nvPr/>
            </p:nvSpPr>
            <p:spPr bwMode="auto">
              <a:xfrm>
                <a:off x="1669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1" name="Oval 1370"/>
              <p:cNvSpPr>
                <a:spLocks noChangeArrowheads="1"/>
              </p:cNvSpPr>
              <p:nvPr/>
            </p:nvSpPr>
            <p:spPr bwMode="auto">
              <a:xfrm>
                <a:off x="1669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2" name="Oval 1371"/>
              <p:cNvSpPr>
                <a:spLocks noChangeArrowheads="1"/>
              </p:cNvSpPr>
              <p:nvPr/>
            </p:nvSpPr>
            <p:spPr bwMode="auto">
              <a:xfrm>
                <a:off x="1669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3" name="Oval 1372"/>
              <p:cNvSpPr>
                <a:spLocks noChangeArrowheads="1"/>
              </p:cNvSpPr>
              <p:nvPr/>
            </p:nvSpPr>
            <p:spPr bwMode="auto">
              <a:xfrm>
                <a:off x="1669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4" name="Oval 1373"/>
              <p:cNvSpPr>
                <a:spLocks noChangeArrowheads="1"/>
              </p:cNvSpPr>
              <p:nvPr/>
            </p:nvSpPr>
            <p:spPr bwMode="auto">
              <a:xfrm>
                <a:off x="1669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5" name="Oval 1374"/>
              <p:cNvSpPr>
                <a:spLocks noChangeArrowheads="1"/>
              </p:cNvSpPr>
              <p:nvPr/>
            </p:nvSpPr>
            <p:spPr bwMode="auto">
              <a:xfrm>
                <a:off x="1669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6" name="Oval 1375"/>
              <p:cNvSpPr>
                <a:spLocks noChangeArrowheads="1"/>
              </p:cNvSpPr>
              <p:nvPr/>
            </p:nvSpPr>
            <p:spPr bwMode="auto">
              <a:xfrm>
                <a:off x="1669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7" name="Oval 1376"/>
              <p:cNvSpPr>
                <a:spLocks noChangeArrowheads="1"/>
              </p:cNvSpPr>
              <p:nvPr/>
            </p:nvSpPr>
            <p:spPr bwMode="auto">
              <a:xfrm>
                <a:off x="1672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8" name="Oval 1377"/>
              <p:cNvSpPr>
                <a:spLocks noChangeArrowheads="1"/>
              </p:cNvSpPr>
              <p:nvPr/>
            </p:nvSpPr>
            <p:spPr bwMode="auto">
              <a:xfrm>
                <a:off x="1672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99" name="Oval 1378"/>
              <p:cNvSpPr>
                <a:spLocks noChangeArrowheads="1"/>
              </p:cNvSpPr>
              <p:nvPr/>
            </p:nvSpPr>
            <p:spPr bwMode="auto">
              <a:xfrm>
                <a:off x="1676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0" name="Oval 1379"/>
              <p:cNvSpPr>
                <a:spLocks noChangeArrowheads="1"/>
              </p:cNvSpPr>
              <p:nvPr/>
            </p:nvSpPr>
            <p:spPr bwMode="auto">
              <a:xfrm>
                <a:off x="1676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1" name="Oval 1380"/>
              <p:cNvSpPr>
                <a:spLocks noChangeArrowheads="1"/>
              </p:cNvSpPr>
              <p:nvPr/>
            </p:nvSpPr>
            <p:spPr bwMode="auto">
              <a:xfrm>
                <a:off x="1676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2" name="Oval 1381"/>
              <p:cNvSpPr>
                <a:spLocks noChangeArrowheads="1"/>
              </p:cNvSpPr>
              <p:nvPr/>
            </p:nvSpPr>
            <p:spPr bwMode="auto">
              <a:xfrm>
                <a:off x="1676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3" name="Oval 1382"/>
              <p:cNvSpPr>
                <a:spLocks noChangeArrowheads="1"/>
              </p:cNvSpPr>
              <p:nvPr/>
            </p:nvSpPr>
            <p:spPr bwMode="auto">
              <a:xfrm>
                <a:off x="1676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4" name="Oval 1383"/>
              <p:cNvSpPr>
                <a:spLocks noChangeArrowheads="1"/>
              </p:cNvSpPr>
              <p:nvPr/>
            </p:nvSpPr>
            <p:spPr bwMode="auto">
              <a:xfrm>
                <a:off x="1679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5" name="Oval 1384"/>
              <p:cNvSpPr>
                <a:spLocks noChangeArrowheads="1"/>
              </p:cNvSpPr>
              <p:nvPr/>
            </p:nvSpPr>
            <p:spPr bwMode="auto">
              <a:xfrm>
                <a:off x="1679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6" name="Oval 1385"/>
              <p:cNvSpPr>
                <a:spLocks noChangeArrowheads="1"/>
              </p:cNvSpPr>
              <p:nvPr/>
            </p:nvSpPr>
            <p:spPr bwMode="auto">
              <a:xfrm>
                <a:off x="1679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7" name="Oval 1386"/>
              <p:cNvSpPr>
                <a:spLocks noChangeArrowheads="1"/>
              </p:cNvSpPr>
              <p:nvPr/>
            </p:nvSpPr>
            <p:spPr bwMode="auto">
              <a:xfrm>
                <a:off x="1679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8" name="Oval 1387"/>
              <p:cNvSpPr>
                <a:spLocks noChangeArrowheads="1"/>
              </p:cNvSpPr>
              <p:nvPr/>
            </p:nvSpPr>
            <p:spPr bwMode="auto">
              <a:xfrm>
                <a:off x="1679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09" name="Oval 1388"/>
              <p:cNvSpPr>
                <a:spLocks noChangeArrowheads="1"/>
              </p:cNvSpPr>
              <p:nvPr/>
            </p:nvSpPr>
            <p:spPr bwMode="auto">
              <a:xfrm>
                <a:off x="168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0" name="Oval 1389"/>
              <p:cNvSpPr>
                <a:spLocks noChangeArrowheads="1"/>
              </p:cNvSpPr>
              <p:nvPr/>
            </p:nvSpPr>
            <p:spPr bwMode="auto">
              <a:xfrm>
                <a:off x="168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1" name="Oval 1390"/>
              <p:cNvSpPr>
                <a:spLocks noChangeArrowheads="1"/>
              </p:cNvSpPr>
              <p:nvPr/>
            </p:nvSpPr>
            <p:spPr bwMode="auto">
              <a:xfrm>
                <a:off x="1683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2" name="Oval 1391"/>
              <p:cNvSpPr>
                <a:spLocks noChangeArrowheads="1"/>
              </p:cNvSpPr>
              <p:nvPr/>
            </p:nvSpPr>
            <p:spPr bwMode="auto">
              <a:xfrm>
                <a:off x="1683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3" name="Oval 1392"/>
              <p:cNvSpPr>
                <a:spLocks noChangeArrowheads="1"/>
              </p:cNvSpPr>
              <p:nvPr/>
            </p:nvSpPr>
            <p:spPr bwMode="auto">
              <a:xfrm>
                <a:off x="1686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4" name="Oval 1393"/>
              <p:cNvSpPr>
                <a:spLocks noChangeArrowheads="1"/>
              </p:cNvSpPr>
              <p:nvPr/>
            </p:nvSpPr>
            <p:spPr bwMode="auto">
              <a:xfrm>
                <a:off x="1690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5" name="Oval 1394"/>
              <p:cNvSpPr>
                <a:spLocks noChangeArrowheads="1"/>
              </p:cNvSpPr>
              <p:nvPr/>
            </p:nvSpPr>
            <p:spPr bwMode="auto">
              <a:xfrm>
                <a:off x="1690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6" name="Oval 1395"/>
              <p:cNvSpPr>
                <a:spLocks noChangeArrowheads="1"/>
              </p:cNvSpPr>
              <p:nvPr/>
            </p:nvSpPr>
            <p:spPr bwMode="auto">
              <a:xfrm>
                <a:off x="1690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7" name="Oval 1396"/>
              <p:cNvSpPr>
                <a:spLocks noChangeArrowheads="1"/>
              </p:cNvSpPr>
              <p:nvPr/>
            </p:nvSpPr>
            <p:spPr bwMode="auto">
              <a:xfrm>
                <a:off x="1693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8" name="Oval 1397"/>
              <p:cNvSpPr>
                <a:spLocks noChangeArrowheads="1"/>
              </p:cNvSpPr>
              <p:nvPr/>
            </p:nvSpPr>
            <p:spPr bwMode="auto">
              <a:xfrm>
                <a:off x="1693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19" name="Oval 1398"/>
              <p:cNvSpPr>
                <a:spLocks noChangeArrowheads="1"/>
              </p:cNvSpPr>
              <p:nvPr/>
            </p:nvSpPr>
            <p:spPr bwMode="auto">
              <a:xfrm>
                <a:off x="1693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0" name="Oval 1399"/>
              <p:cNvSpPr>
                <a:spLocks noChangeArrowheads="1"/>
              </p:cNvSpPr>
              <p:nvPr/>
            </p:nvSpPr>
            <p:spPr bwMode="auto">
              <a:xfrm>
                <a:off x="1693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1" name="Oval 1400"/>
              <p:cNvSpPr>
                <a:spLocks noChangeArrowheads="1"/>
              </p:cNvSpPr>
              <p:nvPr/>
            </p:nvSpPr>
            <p:spPr bwMode="auto">
              <a:xfrm>
                <a:off x="1697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2" name="Oval 1401"/>
              <p:cNvSpPr>
                <a:spLocks noChangeArrowheads="1"/>
              </p:cNvSpPr>
              <p:nvPr/>
            </p:nvSpPr>
            <p:spPr bwMode="auto">
              <a:xfrm>
                <a:off x="169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3" name="Oval 1402"/>
              <p:cNvSpPr>
                <a:spLocks noChangeArrowheads="1"/>
              </p:cNvSpPr>
              <p:nvPr/>
            </p:nvSpPr>
            <p:spPr bwMode="auto">
              <a:xfrm>
                <a:off x="1697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4" name="Oval 1403"/>
              <p:cNvSpPr>
                <a:spLocks noChangeArrowheads="1"/>
              </p:cNvSpPr>
              <p:nvPr/>
            </p:nvSpPr>
            <p:spPr bwMode="auto">
              <a:xfrm>
                <a:off x="169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5" name="Oval 1404"/>
              <p:cNvSpPr>
                <a:spLocks noChangeArrowheads="1"/>
              </p:cNvSpPr>
              <p:nvPr/>
            </p:nvSpPr>
            <p:spPr bwMode="auto">
              <a:xfrm>
                <a:off x="1700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6" name="Oval 1405"/>
              <p:cNvSpPr>
                <a:spLocks noChangeArrowheads="1"/>
              </p:cNvSpPr>
              <p:nvPr/>
            </p:nvSpPr>
            <p:spPr bwMode="auto">
              <a:xfrm>
                <a:off x="1700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7" name="Oval 1406"/>
              <p:cNvSpPr>
                <a:spLocks noChangeArrowheads="1"/>
              </p:cNvSpPr>
              <p:nvPr/>
            </p:nvSpPr>
            <p:spPr bwMode="auto">
              <a:xfrm>
                <a:off x="170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8" name="Oval 1407"/>
              <p:cNvSpPr>
                <a:spLocks noChangeArrowheads="1"/>
              </p:cNvSpPr>
              <p:nvPr/>
            </p:nvSpPr>
            <p:spPr bwMode="auto">
              <a:xfrm>
                <a:off x="1700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29" name="Oval 1408"/>
              <p:cNvSpPr>
                <a:spLocks noChangeArrowheads="1"/>
              </p:cNvSpPr>
              <p:nvPr/>
            </p:nvSpPr>
            <p:spPr bwMode="auto">
              <a:xfrm>
                <a:off x="1700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0" name="Oval 1409"/>
              <p:cNvSpPr>
                <a:spLocks noChangeArrowheads="1"/>
              </p:cNvSpPr>
              <p:nvPr/>
            </p:nvSpPr>
            <p:spPr bwMode="auto">
              <a:xfrm>
                <a:off x="170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31" name="Oval 1410"/>
              <p:cNvSpPr>
                <a:spLocks noChangeArrowheads="1"/>
              </p:cNvSpPr>
              <p:nvPr/>
            </p:nvSpPr>
            <p:spPr bwMode="auto">
              <a:xfrm>
                <a:off x="170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3" name="Group 1612"/>
            <p:cNvGrpSpPr>
              <a:grpSpLocks/>
            </p:cNvGrpSpPr>
            <p:nvPr/>
          </p:nvGrpSpPr>
          <p:grpSpPr bwMode="auto">
            <a:xfrm>
              <a:off x="1704" y="1877"/>
              <a:ext cx="206" cy="1704"/>
              <a:chOff x="1704" y="1877"/>
              <a:chExt cx="206" cy="1704"/>
            </a:xfrm>
          </p:grpSpPr>
          <p:sp>
            <p:nvSpPr>
              <p:cNvPr id="54332" name="Oval 1412"/>
              <p:cNvSpPr>
                <a:spLocks noChangeArrowheads="1"/>
              </p:cNvSpPr>
              <p:nvPr/>
            </p:nvSpPr>
            <p:spPr bwMode="auto">
              <a:xfrm>
                <a:off x="1704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3" name="Oval 1413"/>
              <p:cNvSpPr>
                <a:spLocks noChangeArrowheads="1"/>
              </p:cNvSpPr>
              <p:nvPr/>
            </p:nvSpPr>
            <p:spPr bwMode="auto">
              <a:xfrm>
                <a:off x="1704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4" name="Oval 1414"/>
              <p:cNvSpPr>
                <a:spLocks noChangeArrowheads="1"/>
              </p:cNvSpPr>
              <p:nvPr/>
            </p:nvSpPr>
            <p:spPr bwMode="auto">
              <a:xfrm>
                <a:off x="1704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5" name="Oval 1415"/>
              <p:cNvSpPr>
                <a:spLocks noChangeArrowheads="1"/>
              </p:cNvSpPr>
              <p:nvPr/>
            </p:nvSpPr>
            <p:spPr bwMode="auto">
              <a:xfrm>
                <a:off x="1704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6" name="Oval 1416"/>
              <p:cNvSpPr>
                <a:spLocks noChangeArrowheads="1"/>
              </p:cNvSpPr>
              <p:nvPr/>
            </p:nvSpPr>
            <p:spPr bwMode="auto">
              <a:xfrm>
                <a:off x="170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7" name="Oval 1417"/>
              <p:cNvSpPr>
                <a:spLocks noChangeArrowheads="1"/>
              </p:cNvSpPr>
              <p:nvPr/>
            </p:nvSpPr>
            <p:spPr bwMode="auto">
              <a:xfrm>
                <a:off x="1707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8" name="Oval 1418"/>
              <p:cNvSpPr>
                <a:spLocks noChangeArrowheads="1"/>
              </p:cNvSpPr>
              <p:nvPr/>
            </p:nvSpPr>
            <p:spPr bwMode="auto">
              <a:xfrm>
                <a:off x="170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9" name="Oval 1419"/>
              <p:cNvSpPr>
                <a:spLocks noChangeArrowheads="1"/>
              </p:cNvSpPr>
              <p:nvPr/>
            </p:nvSpPr>
            <p:spPr bwMode="auto">
              <a:xfrm>
                <a:off x="1707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0" name="Oval 1420"/>
              <p:cNvSpPr>
                <a:spLocks noChangeArrowheads="1"/>
              </p:cNvSpPr>
              <p:nvPr/>
            </p:nvSpPr>
            <p:spPr bwMode="auto">
              <a:xfrm>
                <a:off x="1707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1" name="Oval 1421"/>
              <p:cNvSpPr>
                <a:spLocks noChangeArrowheads="1"/>
              </p:cNvSpPr>
              <p:nvPr/>
            </p:nvSpPr>
            <p:spPr bwMode="auto">
              <a:xfrm>
                <a:off x="1711" y="314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2" name="Oval 1422"/>
              <p:cNvSpPr>
                <a:spLocks noChangeArrowheads="1"/>
              </p:cNvSpPr>
              <p:nvPr/>
            </p:nvSpPr>
            <p:spPr bwMode="auto">
              <a:xfrm>
                <a:off x="171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3" name="Oval 1423"/>
              <p:cNvSpPr>
                <a:spLocks noChangeArrowheads="1"/>
              </p:cNvSpPr>
              <p:nvPr/>
            </p:nvSpPr>
            <p:spPr bwMode="auto">
              <a:xfrm>
                <a:off x="1714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4" name="Oval 1424"/>
              <p:cNvSpPr>
                <a:spLocks noChangeArrowheads="1"/>
              </p:cNvSpPr>
              <p:nvPr/>
            </p:nvSpPr>
            <p:spPr bwMode="auto">
              <a:xfrm>
                <a:off x="1714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5" name="Oval 1425"/>
              <p:cNvSpPr>
                <a:spLocks noChangeArrowheads="1"/>
              </p:cNvSpPr>
              <p:nvPr/>
            </p:nvSpPr>
            <p:spPr bwMode="auto">
              <a:xfrm>
                <a:off x="1714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6" name="Oval 1426"/>
              <p:cNvSpPr>
                <a:spLocks noChangeArrowheads="1"/>
              </p:cNvSpPr>
              <p:nvPr/>
            </p:nvSpPr>
            <p:spPr bwMode="auto">
              <a:xfrm>
                <a:off x="1718" y="2981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7" name="Oval 1427"/>
              <p:cNvSpPr>
                <a:spLocks noChangeArrowheads="1"/>
              </p:cNvSpPr>
              <p:nvPr/>
            </p:nvSpPr>
            <p:spPr bwMode="auto">
              <a:xfrm>
                <a:off x="1718" y="287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8" name="Oval 1428"/>
              <p:cNvSpPr>
                <a:spLocks noChangeArrowheads="1"/>
              </p:cNvSpPr>
              <p:nvPr/>
            </p:nvSpPr>
            <p:spPr bwMode="auto">
              <a:xfrm>
                <a:off x="1721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49" name="Oval 1429"/>
              <p:cNvSpPr>
                <a:spLocks noChangeArrowheads="1"/>
              </p:cNvSpPr>
              <p:nvPr/>
            </p:nvSpPr>
            <p:spPr bwMode="auto">
              <a:xfrm>
                <a:off x="172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0" name="Oval 1430"/>
              <p:cNvSpPr>
                <a:spLocks noChangeArrowheads="1"/>
              </p:cNvSpPr>
              <p:nvPr/>
            </p:nvSpPr>
            <p:spPr bwMode="auto">
              <a:xfrm>
                <a:off x="1721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1" name="Oval 1431"/>
              <p:cNvSpPr>
                <a:spLocks noChangeArrowheads="1"/>
              </p:cNvSpPr>
              <p:nvPr/>
            </p:nvSpPr>
            <p:spPr bwMode="auto">
              <a:xfrm>
                <a:off x="1721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2" name="Oval 1432"/>
              <p:cNvSpPr>
                <a:spLocks noChangeArrowheads="1"/>
              </p:cNvSpPr>
              <p:nvPr/>
            </p:nvSpPr>
            <p:spPr bwMode="auto">
              <a:xfrm>
                <a:off x="1721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3" name="Oval 1433"/>
              <p:cNvSpPr>
                <a:spLocks noChangeArrowheads="1"/>
              </p:cNvSpPr>
              <p:nvPr/>
            </p:nvSpPr>
            <p:spPr bwMode="auto">
              <a:xfrm>
                <a:off x="1725" y="321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4" name="Oval 1434"/>
              <p:cNvSpPr>
                <a:spLocks noChangeArrowheads="1"/>
              </p:cNvSpPr>
              <p:nvPr/>
            </p:nvSpPr>
            <p:spPr bwMode="auto">
              <a:xfrm>
                <a:off x="1725" y="31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5" name="Oval 1435"/>
              <p:cNvSpPr>
                <a:spLocks noChangeArrowheads="1"/>
              </p:cNvSpPr>
              <p:nvPr/>
            </p:nvSpPr>
            <p:spPr bwMode="auto">
              <a:xfrm>
                <a:off x="1725" y="337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6" name="Oval 1436"/>
              <p:cNvSpPr>
                <a:spLocks noChangeArrowheads="1"/>
              </p:cNvSpPr>
              <p:nvPr/>
            </p:nvSpPr>
            <p:spPr bwMode="auto">
              <a:xfrm>
                <a:off x="1725" y="334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7" name="Oval 1437"/>
              <p:cNvSpPr>
                <a:spLocks noChangeArrowheads="1"/>
              </p:cNvSpPr>
              <p:nvPr/>
            </p:nvSpPr>
            <p:spPr bwMode="auto">
              <a:xfrm>
                <a:off x="1725" y="345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8" name="Oval 1438"/>
              <p:cNvSpPr>
                <a:spLocks noChangeArrowheads="1"/>
              </p:cNvSpPr>
              <p:nvPr/>
            </p:nvSpPr>
            <p:spPr bwMode="auto">
              <a:xfrm>
                <a:off x="1728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59" name="Oval 1439"/>
              <p:cNvSpPr>
                <a:spLocks noChangeArrowheads="1"/>
              </p:cNvSpPr>
              <p:nvPr/>
            </p:nvSpPr>
            <p:spPr bwMode="auto">
              <a:xfrm>
                <a:off x="1728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0" name="Oval 1440"/>
              <p:cNvSpPr>
                <a:spLocks noChangeArrowheads="1"/>
              </p:cNvSpPr>
              <p:nvPr/>
            </p:nvSpPr>
            <p:spPr bwMode="auto">
              <a:xfrm>
                <a:off x="1728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1" name="Oval 1441"/>
              <p:cNvSpPr>
                <a:spLocks noChangeArrowheads="1"/>
              </p:cNvSpPr>
              <p:nvPr/>
            </p:nvSpPr>
            <p:spPr bwMode="auto">
              <a:xfrm>
                <a:off x="1728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2" name="Oval 1442"/>
              <p:cNvSpPr>
                <a:spLocks noChangeArrowheads="1"/>
              </p:cNvSpPr>
              <p:nvPr/>
            </p:nvSpPr>
            <p:spPr bwMode="auto">
              <a:xfrm>
                <a:off x="1728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3" name="Oval 1443"/>
              <p:cNvSpPr>
                <a:spLocks noChangeArrowheads="1"/>
              </p:cNvSpPr>
              <p:nvPr/>
            </p:nvSpPr>
            <p:spPr bwMode="auto">
              <a:xfrm>
                <a:off x="1728" y="20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4" name="Oval 1444"/>
              <p:cNvSpPr>
                <a:spLocks noChangeArrowheads="1"/>
              </p:cNvSpPr>
              <p:nvPr/>
            </p:nvSpPr>
            <p:spPr bwMode="auto">
              <a:xfrm>
                <a:off x="172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5" name="Oval 1445"/>
              <p:cNvSpPr>
                <a:spLocks noChangeArrowheads="1"/>
              </p:cNvSpPr>
              <p:nvPr/>
            </p:nvSpPr>
            <p:spPr bwMode="auto">
              <a:xfrm>
                <a:off x="1728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6" name="Oval 1446"/>
              <p:cNvSpPr>
                <a:spLocks noChangeArrowheads="1"/>
              </p:cNvSpPr>
              <p:nvPr/>
            </p:nvSpPr>
            <p:spPr bwMode="auto">
              <a:xfrm>
                <a:off x="1728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7" name="Oval 1447"/>
              <p:cNvSpPr>
                <a:spLocks noChangeArrowheads="1"/>
              </p:cNvSpPr>
              <p:nvPr/>
            </p:nvSpPr>
            <p:spPr bwMode="auto">
              <a:xfrm>
                <a:off x="172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8" name="Oval 1448"/>
              <p:cNvSpPr>
                <a:spLocks noChangeArrowheads="1"/>
              </p:cNvSpPr>
              <p:nvPr/>
            </p:nvSpPr>
            <p:spPr bwMode="auto">
              <a:xfrm>
                <a:off x="1731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69" name="Oval 1449"/>
              <p:cNvSpPr>
                <a:spLocks noChangeArrowheads="1"/>
              </p:cNvSpPr>
              <p:nvPr/>
            </p:nvSpPr>
            <p:spPr bwMode="auto">
              <a:xfrm>
                <a:off x="1731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0" name="Oval 1450"/>
              <p:cNvSpPr>
                <a:spLocks noChangeArrowheads="1"/>
              </p:cNvSpPr>
              <p:nvPr/>
            </p:nvSpPr>
            <p:spPr bwMode="auto">
              <a:xfrm>
                <a:off x="1731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1" name="Oval 1451"/>
              <p:cNvSpPr>
                <a:spLocks noChangeArrowheads="1"/>
              </p:cNvSpPr>
              <p:nvPr/>
            </p:nvSpPr>
            <p:spPr bwMode="auto">
              <a:xfrm>
                <a:off x="1731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2" name="Oval 1452"/>
              <p:cNvSpPr>
                <a:spLocks noChangeArrowheads="1"/>
              </p:cNvSpPr>
              <p:nvPr/>
            </p:nvSpPr>
            <p:spPr bwMode="auto">
              <a:xfrm>
                <a:off x="1731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3" name="Oval 1453"/>
              <p:cNvSpPr>
                <a:spLocks noChangeArrowheads="1"/>
              </p:cNvSpPr>
              <p:nvPr/>
            </p:nvSpPr>
            <p:spPr bwMode="auto">
              <a:xfrm>
                <a:off x="1735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4" name="Oval 1454"/>
              <p:cNvSpPr>
                <a:spLocks noChangeArrowheads="1"/>
              </p:cNvSpPr>
              <p:nvPr/>
            </p:nvSpPr>
            <p:spPr bwMode="auto">
              <a:xfrm>
                <a:off x="173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5" name="Oval 1455"/>
              <p:cNvSpPr>
                <a:spLocks noChangeArrowheads="1"/>
              </p:cNvSpPr>
              <p:nvPr/>
            </p:nvSpPr>
            <p:spPr bwMode="auto">
              <a:xfrm>
                <a:off x="1735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6" name="Oval 1456"/>
              <p:cNvSpPr>
                <a:spLocks noChangeArrowheads="1"/>
              </p:cNvSpPr>
              <p:nvPr/>
            </p:nvSpPr>
            <p:spPr bwMode="auto">
              <a:xfrm>
                <a:off x="1735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7" name="Oval 1457"/>
              <p:cNvSpPr>
                <a:spLocks noChangeArrowheads="1"/>
              </p:cNvSpPr>
              <p:nvPr/>
            </p:nvSpPr>
            <p:spPr bwMode="auto">
              <a:xfrm>
                <a:off x="1735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8" name="Oval 1458"/>
              <p:cNvSpPr>
                <a:spLocks noChangeArrowheads="1"/>
              </p:cNvSpPr>
              <p:nvPr/>
            </p:nvSpPr>
            <p:spPr bwMode="auto">
              <a:xfrm>
                <a:off x="1735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79" name="Oval 1459"/>
              <p:cNvSpPr>
                <a:spLocks noChangeArrowheads="1"/>
              </p:cNvSpPr>
              <p:nvPr/>
            </p:nvSpPr>
            <p:spPr bwMode="auto">
              <a:xfrm>
                <a:off x="1735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0" name="Oval 1460"/>
              <p:cNvSpPr>
                <a:spLocks noChangeArrowheads="1"/>
              </p:cNvSpPr>
              <p:nvPr/>
            </p:nvSpPr>
            <p:spPr bwMode="auto">
              <a:xfrm>
                <a:off x="1738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1" name="Oval 1461"/>
              <p:cNvSpPr>
                <a:spLocks noChangeArrowheads="1"/>
              </p:cNvSpPr>
              <p:nvPr/>
            </p:nvSpPr>
            <p:spPr bwMode="auto">
              <a:xfrm>
                <a:off x="1738" y="29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2" name="Oval 1462"/>
              <p:cNvSpPr>
                <a:spLocks noChangeArrowheads="1"/>
              </p:cNvSpPr>
              <p:nvPr/>
            </p:nvSpPr>
            <p:spPr bwMode="auto">
              <a:xfrm>
                <a:off x="1738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3" name="Oval 1463"/>
              <p:cNvSpPr>
                <a:spLocks noChangeArrowheads="1"/>
              </p:cNvSpPr>
              <p:nvPr/>
            </p:nvSpPr>
            <p:spPr bwMode="auto">
              <a:xfrm>
                <a:off x="1742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4" name="Oval 1464"/>
              <p:cNvSpPr>
                <a:spLocks noChangeArrowheads="1"/>
              </p:cNvSpPr>
              <p:nvPr/>
            </p:nvSpPr>
            <p:spPr bwMode="auto">
              <a:xfrm>
                <a:off x="174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5" name="Oval 1465"/>
              <p:cNvSpPr>
                <a:spLocks noChangeArrowheads="1"/>
              </p:cNvSpPr>
              <p:nvPr/>
            </p:nvSpPr>
            <p:spPr bwMode="auto">
              <a:xfrm>
                <a:off x="174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6" name="Oval 1466"/>
              <p:cNvSpPr>
                <a:spLocks noChangeArrowheads="1"/>
              </p:cNvSpPr>
              <p:nvPr/>
            </p:nvSpPr>
            <p:spPr bwMode="auto">
              <a:xfrm>
                <a:off x="1745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7" name="Oval 1467"/>
              <p:cNvSpPr>
                <a:spLocks noChangeArrowheads="1"/>
              </p:cNvSpPr>
              <p:nvPr/>
            </p:nvSpPr>
            <p:spPr bwMode="auto">
              <a:xfrm>
                <a:off x="1745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8" name="Oval 1468"/>
              <p:cNvSpPr>
                <a:spLocks noChangeArrowheads="1"/>
              </p:cNvSpPr>
              <p:nvPr/>
            </p:nvSpPr>
            <p:spPr bwMode="auto">
              <a:xfrm>
                <a:off x="1745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89" name="Oval 1469"/>
              <p:cNvSpPr>
                <a:spLocks noChangeArrowheads="1"/>
              </p:cNvSpPr>
              <p:nvPr/>
            </p:nvSpPr>
            <p:spPr bwMode="auto">
              <a:xfrm>
                <a:off x="1745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0" name="Oval 1470"/>
              <p:cNvSpPr>
                <a:spLocks noChangeArrowheads="1"/>
              </p:cNvSpPr>
              <p:nvPr/>
            </p:nvSpPr>
            <p:spPr bwMode="auto">
              <a:xfrm>
                <a:off x="1745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1" name="Oval 1471"/>
              <p:cNvSpPr>
                <a:spLocks noChangeArrowheads="1"/>
              </p:cNvSpPr>
              <p:nvPr/>
            </p:nvSpPr>
            <p:spPr bwMode="auto">
              <a:xfrm>
                <a:off x="174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2" name="Oval 1472"/>
              <p:cNvSpPr>
                <a:spLocks noChangeArrowheads="1"/>
              </p:cNvSpPr>
              <p:nvPr/>
            </p:nvSpPr>
            <p:spPr bwMode="auto">
              <a:xfrm>
                <a:off x="174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3" name="Oval 1473"/>
              <p:cNvSpPr>
                <a:spLocks noChangeArrowheads="1"/>
              </p:cNvSpPr>
              <p:nvPr/>
            </p:nvSpPr>
            <p:spPr bwMode="auto">
              <a:xfrm>
                <a:off x="1752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4" name="Oval 1474"/>
              <p:cNvSpPr>
                <a:spLocks noChangeArrowheads="1"/>
              </p:cNvSpPr>
              <p:nvPr/>
            </p:nvSpPr>
            <p:spPr bwMode="auto">
              <a:xfrm>
                <a:off x="1752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5" name="Oval 1475"/>
              <p:cNvSpPr>
                <a:spLocks noChangeArrowheads="1"/>
              </p:cNvSpPr>
              <p:nvPr/>
            </p:nvSpPr>
            <p:spPr bwMode="auto">
              <a:xfrm>
                <a:off x="175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6" name="Oval 1476"/>
              <p:cNvSpPr>
                <a:spLocks noChangeArrowheads="1"/>
              </p:cNvSpPr>
              <p:nvPr/>
            </p:nvSpPr>
            <p:spPr bwMode="auto">
              <a:xfrm>
                <a:off x="1756" y="28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7" name="Oval 1477"/>
              <p:cNvSpPr>
                <a:spLocks noChangeArrowheads="1"/>
              </p:cNvSpPr>
              <p:nvPr/>
            </p:nvSpPr>
            <p:spPr bwMode="auto">
              <a:xfrm>
                <a:off x="1756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8" name="Oval 1478"/>
              <p:cNvSpPr>
                <a:spLocks noChangeArrowheads="1"/>
              </p:cNvSpPr>
              <p:nvPr/>
            </p:nvSpPr>
            <p:spPr bwMode="auto">
              <a:xfrm>
                <a:off x="175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99" name="Oval 1479"/>
              <p:cNvSpPr>
                <a:spLocks noChangeArrowheads="1"/>
              </p:cNvSpPr>
              <p:nvPr/>
            </p:nvSpPr>
            <p:spPr bwMode="auto">
              <a:xfrm>
                <a:off x="1759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0" name="Oval 1480"/>
              <p:cNvSpPr>
                <a:spLocks noChangeArrowheads="1"/>
              </p:cNvSpPr>
              <p:nvPr/>
            </p:nvSpPr>
            <p:spPr bwMode="auto">
              <a:xfrm>
                <a:off x="1759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1" name="Oval 1481"/>
              <p:cNvSpPr>
                <a:spLocks noChangeArrowheads="1"/>
              </p:cNvSpPr>
              <p:nvPr/>
            </p:nvSpPr>
            <p:spPr bwMode="auto">
              <a:xfrm>
                <a:off x="176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2" name="Oval 1482"/>
              <p:cNvSpPr>
                <a:spLocks noChangeArrowheads="1"/>
              </p:cNvSpPr>
              <p:nvPr/>
            </p:nvSpPr>
            <p:spPr bwMode="auto">
              <a:xfrm>
                <a:off x="1763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3" name="Oval 1483"/>
              <p:cNvSpPr>
                <a:spLocks noChangeArrowheads="1"/>
              </p:cNvSpPr>
              <p:nvPr/>
            </p:nvSpPr>
            <p:spPr bwMode="auto">
              <a:xfrm>
                <a:off x="176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4" name="Oval 1484"/>
              <p:cNvSpPr>
                <a:spLocks noChangeArrowheads="1"/>
              </p:cNvSpPr>
              <p:nvPr/>
            </p:nvSpPr>
            <p:spPr bwMode="auto">
              <a:xfrm>
                <a:off x="1766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5" name="Oval 1485"/>
              <p:cNvSpPr>
                <a:spLocks noChangeArrowheads="1"/>
              </p:cNvSpPr>
              <p:nvPr/>
            </p:nvSpPr>
            <p:spPr bwMode="auto">
              <a:xfrm>
                <a:off x="176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6" name="Oval 1486"/>
              <p:cNvSpPr>
                <a:spLocks noChangeArrowheads="1"/>
              </p:cNvSpPr>
              <p:nvPr/>
            </p:nvSpPr>
            <p:spPr bwMode="auto">
              <a:xfrm>
                <a:off x="1766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7" name="Oval 1487"/>
              <p:cNvSpPr>
                <a:spLocks noChangeArrowheads="1"/>
              </p:cNvSpPr>
              <p:nvPr/>
            </p:nvSpPr>
            <p:spPr bwMode="auto">
              <a:xfrm>
                <a:off x="176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8" name="Oval 1488"/>
              <p:cNvSpPr>
                <a:spLocks noChangeArrowheads="1"/>
              </p:cNvSpPr>
              <p:nvPr/>
            </p:nvSpPr>
            <p:spPr bwMode="auto">
              <a:xfrm>
                <a:off x="176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09" name="Oval 1489"/>
              <p:cNvSpPr>
                <a:spLocks noChangeArrowheads="1"/>
              </p:cNvSpPr>
              <p:nvPr/>
            </p:nvSpPr>
            <p:spPr bwMode="auto">
              <a:xfrm>
                <a:off x="1766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0" name="Oval 1490"/>
              <p:cNvSpPr>
                <a:spLocks noChangeArrowheads="1"/>
              </p:cNvSpPr>
              <p:nvPr/>
            </p:nvSpPr>
            <p:spPr bwMode="auto">
              <a:xfrm>
                <a:off x="1770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1" name="Oval 1491"/>
              <p:cNvSpPr>
                <a:spLocks noChangeArrowheads="1"/>
              </p:cNvSpPr>
              <p:nvPr/>
            </p:nvSpPr>
            <p:spPr bwMode="auto">
              <a:xfrm>
                <a:off x="177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2" name="Oval 1492"/>
              <p:cNvSpPr>
                <a:spLocks noChangeArrowheads="1"/>
              </p:cNvSpPr>
              <p:nvPr/>
            </p:nvSpPr>
            <p:spPr bwMode="auto">
              <a:xfrm>
                <a:off x="1773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3" name="Oval 1493"/>
              <p:cNvSpPr>
                <a:spLocks noChangeArrowheads="1"/>
              </p:cNvSpPr>
              <p:nvPr/>
            </p:nvSpPr>
            <p:spPr bwMode="auto">
              <a:xfrm>
                <a:off x="1773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4" name="Oval 1494"/>
              <p:cNvSpPr>
                <a:spLocks noChangeArrowheads="1"/>
              </p:cNvSpPr>
              <p:nvPr/>
            </p:nvSpPr>
            <p:spPr bwMode="auto">
              <a:xfrm>
                <a:off x="177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5" name="Oval 1495"/>
              <p:cNvSpPr>
                <a:spLocks noChangeArrowheads="1"/>
              </p:cNvSpPr>
              <p:nvPr/>
            </p:nvSpPr>
            <p:spPr bwMode="auto">
              <a:xfrm>
                <a:off x="1773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6" name="Oval 1496"/>
              <p:cNvSpPr>
                <a:spLocks noChangeArrowheads="1"/>
              </p:cNvSpPr>
              <p:nvPr/>
            </p:nvSpPr>
            <p:spPr bwMode="auto">
              <a:xfrm>
                <a:off x="1777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7" name="Oval 1497"/>
              <p:cNvSpPr>
                <a:spLocks noChangeArrowheads="1"/>
              </p:cNvSpPr>
              <p:nvPr/>
            </p:nvSpPr>
            <p:spPr bwMode="auto">
              <a:xfrm>
                <a:off x="1777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8" name="Oval 1498"/>
              <p:cNvSpPr>
                <a:spLocks noChangeArrowheads="1"/>
              </p:cNvSpPr>
              <p:nvPr/>
            </p:nvSpPr>
            <p:spPr bwMode="auto">
              <a:xfrm>
                <a:off x="1777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19" name="Oval 1499"/>
              <p:cNvSpPr>
                <a:spLocks noChangeArrowheads="1"/>
              </p:cNvSpPr>
              <p:nvPr/>
            </p:nvSpPr>
            <p:spPr bwMode="auto">
              <a:xfrm>
                <a:off x="1777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0" name="Oval 1500"/>
              <p:cNvSpPr>
                <a:spLocks noChangeArrowheads="1"/>
              </p:cNvSpPr>
              <p:nvPr/>
            </p:nvSpPr>
            <p:spPr bwMode="auto">
              <a:xfrm>
                <a:off x="1777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1" name="Oval 1501"/>
              <p:cNvSpPr>
                <a:spLocks noChangeArrowheads="1"/>
              </p:cNvSpPr>
              <p:nvPr/>
            </p:nvSpPr>
            <p:spPr bwMode="auto">
              <a:xfrm>
                <a:off x="1777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2" name="Oval 1502"/>
              <p:cNvSpPr>
                <a:spLocks noChangeArrowheads="1"/>
              </p:cNvSpPr>
              <p:nvPr/>
            </p:nvSpPr>
            <p:spPr bwMode="auto">
              <a:xfrm>
                <a:off x="1780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3" name="Oval 1503"/>
              <p:cNvSpPr>
                <a:spLocks noChangeArrowheads="1"/>
              </p:cNvSpPr>
              <p:nvPr/>
            </p:nvSpPr>
            <p:spPr bwMode="auto">
              <a:xfrm>
                <a:off x="1780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4" name="Oval 1504"/>
              <p:cNvSpPr>
                <a:spLocks noChangeArrowheads="1"/>
              </p:cNvSpPr>
              <p:nvPr/>
            </p:nvSpPr>
            <p:spPr bwMode="auto">
              <a:xfrm>
                <a:off x="178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5" name="Oval 1505"/>
              <p:cNvSpPr>
                <a:spLocks noChangeArrowheads="1"/>
              </p:cNvSpPr>
              <p:nvPr/>
            </p:nvSpPr>
            <p:spPr bwMode="auto">
              <a:xfrm>
                <a:off x="1780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6" name="Oval 1506"/>
              <p:cNvSpPr>
                <a:spLocks noChangeArrowheads="1"/>
              </p:cNvSpPr>
              <p:nvPr/>
            </p:nvSpPr>
            <p:spPr bwMode="auto">
              <a:xfrm>
                <a:off x="178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7" name="Oval 1507"/>
              <p:cNvSpPr>
                <a:spLocks noChangeArrowheads="1"/>
              </p:cNvSpPr>
              <p:nvPr/>
            </p:nvSpPr>
            <p:spPr bwMode="auto">
              <a:xfrm>
                <a:off x="1780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8" name="Oval 1508"/>
              <p:cNvSpPr>
                <a:spLocks noChangeArrowheads="1"/>
              </p:cNvSpPr>
              <p:nvPr/>
            </p:nvSpPr>
            <p:spPr bwMode="auto">
              <a:xfrm>
                <a:off x="1780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29" name="Oval 1509"/>
              <p:cNvSpPr>
                <a:spLocks noChangeArrowheads="1"/>
              </p:cNvSpPr>
              <p:nvPr/>
            </p:nvSpPr>
            <p:spPr bwMode="auto">
              <a:xfrm>
                <a:off x="1784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0" name="Oval 1510"/>
              <p:cNvSpPr>
                <a:spLocks noChangeArrowheads="1"/>
              </p:cNvSpPr>
              <p:nvPr/>
            </p:nvSpPr>
            <p:spPr bwMode="auto">
              <a:xfrm>
                <a:off x="1784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1" name="Oval 1511"/>
              <p:cNvSpPr>
                <a:spLocks noChangeArrowheads="1"/>
              </p:cNvSpPr>
              <p:nvPr/>
            </p:nvSpPr>
            <p:spPr bwMode="auto">
              <a:xfrm>
                <a:off x="1787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2" name="Oval 1512"/>
              <p:cNvSpPr>
                <a:spLocks noChangeArrowheads="1"/>
              </p:cNvSpPr>
              <p:nvPr/>
            </p:nvSpPr>
            <p:spPr bwMode="auto">
              <a:xfrm>
                <a:off x="1787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3" name="Oval 1513"/>
              <p:cNvSpPr>
                <a:spLocks noChangeArrowheads="1"/>
              </p:cNvSpPr>
              <p:nvPr/>
            </p:nvSpPr>
            <p:spPr bwMode="auto">
              <a:xfrm>
                <a:off x="1787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4" name="Oval 1514"/>
              <p:cNvSpPr>
                <a:spLocks noChangeArrowheads="1"/>
              </p:cNvSpPr>
              <p:nvPr/>
            </p:nvSpPr>
            <p:spPr bwMode="auto">
              <a:xfrm>
                <a:off x="178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5" name="Oval 1515"/>
              <p:cNvSpPr>
                <a:spLocks noChangeArrowheads="1"/>
              </p:cNvSpPr>
              <p:nvPr/>
            </p:nvSpPr>
            <p:spPr bwMode="auto">
              <a:xfrm>
                <a:off x="1787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6" name="Oval 1516"/>
              <p:cNvSpPr>
                <a:spLocks noChangeArrowheads="1"/>
              </p:cNvSpPr>
              <p:nvPr/>
            </p:nvSpPr>
            <p:spPr bwMode="auto">
              <a:xfrm>
                <a:off x="1787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7" name="Oval 1517"/>
              <p:cNvSpPr>
                <a:spLocks noChangeArrowheads="1"/>
              </p:cNvSpPr>
              <p:nvPr/>
            </p:nvSpPr>
            <p:spPr bwMode="auto">
              <a:xfrm>
                <a:off x="1791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8" name="Oval 1518"/>
              <p:cNvSpPr>
                <a:spLocks noChangeArrowheads="1"/>
              </p:cNvSpPr>
              <p:nvPr/>
            </p:nvSpPr>
            <p:spPr bwMode="auto">
              <a:xfrm>
                <a:off x="1791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39" name="Oval 1519"/>
              <p:cNvSpPr>
                <a:spLocks noChangeArrowheads="1"/>
              </p:cNvSpPr>
              <p:nvPr/>
            </p:nvSpPr>
            <p:spPr bwMode="auto">
              <a:xfrm>
                <a:off x="1794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0" name="Oval 1520"/>
              <p:cNvSpPr>
                <a:spLocks noChangeArrowheads="1"/>
              </p:cNvSpPr>
              <p:nvPr/>
            </p:nvSpPr>
            <p:spPr bwMode="auto">
              <a:xfrm>
                <a:off x="1794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1" name="Oval 1521"/>
              <p:cNvSpPr>
                <a:spLocks noChangeArrowheads="1"/>
              </p:cNvSpPr>
              <p:nvPr/>
            </p:nvSpPr>
            <p:spPr bwMode="auto">
              <a:xfrm>
                <a:off x="179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2" name="Oval 1522"/>
              <p:cNvSpPr>
                <a:spLocks noChangeArrowheads="1"/>
              </p:cNvSpPr>
              <p:nvPr/>
            </p:nvSpPr>
            <p:spPr bwMode="auto">
              <a:xfrm>
                <a:off x="179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3" name="Oval 1523"/>
              <p:cNvSpPr>
                <a:spLocks noChangeArrowheads="1"/>
              </p:cNvSpPr>
              <p:nvPr/>
            </p:nvSpPr>
            <p:spPr bwMode="auto">
              <a:xfrm>
                <a:off x="1798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4" name="Oval 1524"/>
              <p:cNvSpPr>
                <a:spLocks noChangeArrowheads="1"/>
              </p:cNvSpPr>
              <p:nvPr/>
            </p:nvSpPr>
            <p:spPr bwMode="auto">
              <a:xfrm>
                <a:off x="1798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5" name="Oval 1525"/>
              <p:cNvSpPr>
                <a:spLocks noChangeArrowheads="1"/>
              </p:cNvSpPr>
              <p:nvPr/>
            </p:nvSpPr>
            <p:spPr bwMode="auto">
              <a:xfrm>
                <a:off x="180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6" name="Oval 1526"/>
              <p:cNvSpPr>
                <a:spLocks noChangeArrowheads="1"/>
              </p:cNvSpPr>
              <p:nvPr/>
            </p:nvSpPr>
            <p:spPr bwMode="auto">
              <a:xfrm>
                <a:off x="1801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7" name="Oval 1527"/>
              <p:cNvSpPr>
                <a:spLocks noChangeArrowheads="1"/>
              </p:cNvSpPr>
              <p:nvPr/>
            </p:nvSpPr>
            <p:spPr bwMode="auto">
              <a:xfrm>
                <a:off x="1801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8" name="Oval 1528"/>
              <p:cNvSpPr>
                <a:spLocks noChangeArrowheads="1"/>
              </p:cNvSpPr>
              <p:nvPr/>
            </p:nvSpPr>
            <p:spPr bwMode="auto">
              <a:xfrm>
                <a:off x="1801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49" name="Oval 1529"/>
              <p:cNvSpPr>
                <a:spLocks noChangeArrowheads="1"/>
              </p:cNvSpPr>
              <p:nvPr/>
            </p:nvSpPr>
            <p:spPr bwMode="auto">
              <a:xfrm>
                <a:off x="1801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0" name="Oval 1530"/>
              <p:cNvSpPr>
                <a:spLocks noChangeArrowheads="1"/>
              </p:cNvSpPr>
              <p:nvPr/>
            </p:nvSpPr>
            <p:spPr bwMode="auto">
              <a:xfrm>
                <a:off x="180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1" name="Oval 1531"/>
              <p:cNvSpPr>
                <a:spLocks noChangeArrowheads="1"/>
              </p:cNvSpPr>
              <p:nvPr/>
            </p:nvSpPr>
            <p:spPr bwMode="auto">
              <a:xfrm>
                <a:off x="1805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2" name="Oval 1532"/>
              <p:cNvSpPr>
                <a:spLocks noChangeArrowheads="1"/>
              </p:cNvSpPr>
              <p:nvPr/>
            </p:nvSpPr>
            <p:spPr bwMode="auto">
              <a:xfrm>
                <a:off x="1805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3" name="Oval 1533"/>
              <p:cNvSpPr>
                <a:spLocks noChangeArrowheads="1"/>
              </p:cNvSpPr>
              <p:nvPr/>
            </p:nvSpPr>
            <p:spPr bwMode="auto">
              <a:xfrm>
                <a:off x="1808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4" name="Oval 1534"/>
              <p:cNvSpPr>
                <a:spLocks noChangeArrowheads="1"/>
              </p:cNvSpPr>
              <p:nvPr/>
            </p:nvSpPr>
            <p:spPr bwMode="auto">
              <a:xfrm>
                <a:off x="1808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5" name="Oval 1535"/>
              <p:cNvSpPr>
                <a:spLocks noChangeArrowheads="1"/>
              </p:cNvSpPr>
              <p:nvPr/>
            </p:nvSpPr>
            <p:spPr bwMode="auto">
              <a:xfrm>
                <a:off x="1808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6" name="Oval 1536"/>
              <p:cNvSpPr>
                <a:spLocks noChangeArrowheads="1"/>
              </p:cNvSpPr>
              <p:nvPr/>
            </p:nvSpPr>
            <p:spPr bwMode="auto">
              <a:xfrm>
                <a:off x="1812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7" name="Oval 1537"/>
              <p:cNvSpPr>
                <a:spLocks noChangeArrowheads="1"/>
              </p:cNvSpPr>
              <p:nvPr/>
            </p:nvSpPr>
            <p:spPr bwMode="auto">
              <a:xfrm>
                <a:off x="1812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8" name="Oval 1538"/>
              <p:cNvSpPr>
                <a:spLocks noChangeArrowheads="1"/>
              </p:cNvSpPr>
              <p:nvPr/>
            </p:nvSpPr>
            <p:spPr bwMode="auto">
              <a:xfrm>
                <a:off x="1812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59" name="Oval 1539"/>
              <p:cNvSpPr>
                <a:spLocks noChangeArrowheads="1"/>
              </p:cNvSpPr>
              <p:nvPr/>
            </p:nvSpPr>
            <p:spPr bwMode="auto">
              <a:xfrm>
                <a:off x="1812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0" name="Oval 1540"/>
              <p:cNvSpPr>
                <a:spLocks noChangeArrowheads="1"/>
              </p:cNvSpPr>
              <p:nvPr/>
            </p:nvSpPr>
            <p:spPr bwMode="auto">
              <a:xfrm>
                <a:off x="1812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1" name="Oval 1541"/>
              <p:cNvSpPr>
                <a:spLocks noChangeArrowheads="1"/>
              </p:cNvSpPr>
              <p:nvPr/>
            </p:nvSpPr>
            <p:spPr bwMode="auto">
              <a:xfrm>
                <a:off x="1815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2" name="Oval 1542"/>
              <p:cNvSpPr>
                <a:spLocks noChangeArrowheads="1"/>
              </p:cNvSpPr>
              <p:nvPr/>
            </p:nvSpPr>
            <p:spPr bwMode="auto">
              <a:xfrm>
                <a:off x="181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3" name="Oval 1543"/>
              <p:cNvSpPr>
                <a:spLocks noChangeArrowheads="1"/>
              </p:cNvSpPr>
              <p:nvPr/>
            </p:nvSpPr>
            <p:spPr bwMode="auto">
              <a:xfrm>
                <a:off x="1819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4" name="Oval 1544"/>
              <p:cNvSpPr>
                <a:spLocks noChangeArrowheads="1"/>
              </p:cNvSpPr>
              <p:nvPr/>
            </p:nvSpPr>
            <p:spPr bwMode="auto">
              <a:xfrm>
                <a:off x="181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5" name="Oval 1545"/>
              <p:cNvSpPr>
                <a:spLocks noChangeArrowheads="1"/>
              </p:cNvSpPr>
              <p:nvPr/>
            </p:nvSpPr>
            <p:spPr bwMode="auto">
              <a:xfrm>
                <a:off x="1819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6" name="Oval 1546"/>
              <p:cNvSpPr>
                <a:spLocks noChangeArrowheads="1"/>
              </p:cNvSpPr>
              <p:nvPr/>
            </p:nvSpPr>
            <p:spPr bwMode="auto">
              <a:xfrm>
                <a:off x="1822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7" name="Oval 1547"/>
              <p:cNvSpPr>
                <a:spLocks noChangeArrowheads="1"/>
              </p:cNvSpPr>
              <p:nvPr/>
            </p:nvSpPr>
            <p:spPr bwMode="auto">
              <a:xfrm>
                <a:off x="1822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8" name="Oval 1548"/>
              <p:cNvSpPr>
                <a:spLocks noChangeArrowheads="1"/>
              </p:cNvSpPr>
              <p:nvPr/>
            </p:nvSpPr>
            <p:spPr bwMode="auto">
              <a:xfrm>
                <a:off x="1822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69" name="Oval 1549"/>
              <p:cNvSpPr>
                <a:spLocks noChangeArrowheads="1"/>
              </p:cNvSpPr>
              <p:nvPr/>
            </p:nvSpPr>
            <p:spPr bwMode="auto">
              <a:xfrm>
                <a:off x="1822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0" name="Oval 1550"/>
              <p:cNvSpPr>
                <a:spLocks noChangeArrowheads="1"/>
              </p:cNvSpPr>
              <p:nvPr/>
            </p:nvSpPr>
            <p:spPr bwMode="auto">
              <a:xfrm>
                <a:off x="1822" y="24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1" name="Oval 1551"/>
              <p:cNvSpPr>
                <a:spLocks noChangeArrowheads="1"/>
              </p:cNvSpPr>
              <p:nvPr/>
            </p:nvSpPr>
            <p:spPr bwMode="auto">
              <a:xfrm>
                <a:off x="1826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2" name="Oval 1552"/>
              <p:cNvSpPr>
                <a:spLocks noChangeArrowheads="1"/>
              </p:cNvSpPr>
              <p:nvPr/>
            </p:nvSpPr>
            <p:spPr bwMode="auto">
              <a:xfrm>
                <a:off x="182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3" name="Oval 1553"/>
              <p:cNvSpPr>
                <a:spLocks noChangeArrowheads="1"/>
              </p:cNvSpPr>
              <p:nvPr/>
            </p:nvSpPr>
            <p:spPr bwMode="auto">
              <a:xfrm>
                <a:off x="1826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4" name="Oval 1554"/>
              <p:cNvSpPr>
                <a:spLocks noChangeArrowheads="1"/>
              </p:cNvSpPr>
              <p:nvPr/>
            </p:nvSpPr>
            <p:spPr bwMode="auto">
              <a:xfrm>
                <a:off x="1826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5" name="Oval 1555"/>
              <p:cNvSpPr>
                <a:spLocks noChangeArrowheads="1"/>
              </p:cNvSpPr>
              <p:nvPr/>
            </p:nvSpPr>
            <p:spPr bwMode="auto">
              <a:xfrm>
                <a:off x="1829" y="23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6" name="Oval 1556"/>
              <p:cNvSpPr>
                <a:spLocks noChangeArrowheads="1"/>
              </p:cNvSpPr>
              <p:nvPr/>
            </p:nvSpPr>
            <p:spPr bwMode="auto">
              <a:xfrm>
                <a:off x="1829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7" name="Oval 1557"/>
              <p:cNvSpPr>
                <a:spLocks noChangeArrowheads="1"/>
              </p:cNvSpPr>
              <p:nvPr/>
            </p:nvSpPr>
            <p:spPr bwMode="auto">
              <a:xfrm>
                <a:off x="1829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8" name="Oval 1558"/>
              <p:cNvSpPr>
                <a:spLocks noChangeArrowheads="1"/>
              </p:cNvSpPr>
              <p:nvPr/>
            </p:nvSpPr>
            <p:spPr bwMode="auto">
              <a:xfrm>
                <a:off x="1829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79" name="Oval 1559"/>
              <p:cNvSpPr>
                <a:spLocks noChangeArrowheads="1"/>
              </p:cNvSpPr>
              <p:nvPr/>
            </p:nvSpPr>
            <p:spPr bwMode="auto">
              <a:xfrm>
                <a:off x="183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0" name="Oval 1560"/>
              <p:cNvSpPr>
                <a:spLocks noChangeArrowheads="1"/>
              </p:cNvSpPr>
              <p:nvPr/>
            </p:nvSpPr>
            <p:spPr bwMode="auto">
              <a:xfrm>
                <a:off x="1833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1" name="Oval 1561"/>
              <p:cNvSpPr>
                <a:spLocks noChangeArrowheads="1"/>
              </p:cNvSpPr>
              <p:nvPr/>
            </p:nvSpPr>
            <p:spPr bwMode="auto">
              <a:xfrm>
                <a:off x="183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2" name="Oval 1562"/>
              <p:cNvSpPr>
                <a:spLocks noChangeArrowheads="1"/>
              </p:cNvSpPr>
              <p:nvPr/>
            </p:nvSpPr>
            <p:spPr bwMode="auto">
              <a:xfrm>
                <a:off x="1833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3" name="Oval 1563"/>
              <p:cNvSpPr>
                <a:spLocks noChangeArrowheads="1"/>
              </p:cNvSpPr>
              <p:nvPr/>
            </p:nvSpPr>
            <p:spPr bwMode="auto">
              <a:xfrm>
                <a:off x="1833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4" name="Oval 1564"/>
              <p:cNvSpPr>
                <a:spLocks noChangeArrowheads="1"/>
              </p:cNvSpPr>
              <p:nvPr/>
            </p:nvSpPr>
            <p:spPr bwMode="auto">
              <a:xfrm>
                <a:off x="1833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5" name="Oval 1565"/>
              <p:cNvSpPr>
                <a:spLocks noChangeArrowheads="1"/>
              </p:cNvSpPr>
              <p:nvPr/>
            </p:nvSpPr>
            <p:spPr bwMode="auto">
              <a:xfrm>
                <a:off x="1833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6" name="Oval 1566"/>
              <p:cNvSpPr>
                <a:spLocks noChangeArrowheads="1"/>
              </p:cNvSpPr>
              <p:nvPr/>
            </p:nvSpPr>
            <p:spPr bwMode="auto">
              <a:xfrm>
                <a:off x="1836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7" name="Oval 1567"/>
              <p:cNvSpPr>
                <a:spLocks noChangeArrowheads="1"/>
              </p:cNvSpPr>
              <p:nvPr/>
            </p:nvSpPr>
            <p:spPr bwMode="auto">
              <a:xfrm>
                <a:off x="183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8" name="Oval 1568"/>
              <p:cNvSpPr>
                <a:spLocks noChangeArrowheads="1"/>
              </p:cNvSpPr>
              <p:nvPr/>
            </p:nvSpPr>
            <p:spPr bwMode="auto">
              <a:xfrm>
                <a:off x="1836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89" name="Oval 1569"/>
              <p:cNvSpPr>
                <a:spLocks noChangeArrowheads="1"/>
              </p:cNvSpPr>
              <p:nvPr/>
            </p:nvSpPr>
            <p:spPr bwMode="auto">
              <a:xfrm>
                <a:off x="1840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0" name="Oval 1570"/>
              <p:cNvSpPr>
                <a:spLocks noChangeArrowheads="1"/>
              </p:cNvSpPr>
              <p:nvPr/>
            </p:nvSpPr>
            <p:spPr bwMode="auto">
              <a:xfrm>
                <a:off x="1840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1" name="Oval 1571"/>
              <p:cNvSpPr>
                <a:spLocks noChangeArrowheads="1"/>
              </p:cNvSpPr>
              <p:nvPr/>
            </p:nvSpPr>
            <p:spPr bwMode="auto">
              <a:xfrm>
                <a:off x="1843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2" name="Oval 1572"/>
              <p:cNvSpPr>
                <a:spLocks noChangeArrowheads="1"/>
              </p:cNvSpPr>
              <p:nvPr/>
            </p:nvSpPr>
            <p:spPr bwMode="auto">
              <a:xfrm>
                <a:off x="1843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3" name="Oval 1573"/>
              <p:cNvSpPr>
                <a:spLocks noChangeArrowheads="1"/>
              </p:cNvSpPr>
              <p:nvPr/>
            </p:nvSpPr>
            <p:spPr bwMode="auto">
              <a:xfrm>
                <a:off x="1843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4" name="Oval 1574"/>
              <p:cNvSpPr>
                <a:spLocks noChangeArrowheads="1"/>
              </p:cNvSpPr>
              <p:nvPr/>
            </p:nvSpPr>
            <p:spPr bwMode="auto">
              <a:xfrm>
                <a:off x="1847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5" name="Oval 1575"/>
              <p:cNvSpPr>
                <a:spLocks noChangeArrowheads="1"/>
              </p:cNvSpPr>
              <p:nvPr/>
            </p:nvSpPr>
            <p:spPr bwMode="auto">
              <a:xfrm>
                <a:off x="184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6" name="Oval 1576"/>
              <p:cNvSpPr>
                <a:spLocks noChangeArrowheads="1"/>
              </p:cNvSpPr>
              <p:nvPr/>
            </p:nvSpPr>
            <p:spPr bwMode="auto">
              <a:xfrm>
                <a:off x="1847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7" name="Oval 1577"/>
              <p:cNvSpPr>
                <a:spLocks noChangeArrowheads="1"/>
              </p:cNvSpPr>
              <p:nvPr/>
            </p:nvSpPr>
            <p:spPr bwMode="auto">
              <a:xfrm>
                <a:off x="1847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8" name="Oval 1578"/>
              <p:cNvSpPr>
                <a:spLocks noChangeArrowheads="1"/>
              </p:cNvSpPr>
              <p:nvPr/>
            </p:nvSpPr>
            <p:spPr bwMode="auto">
              <a:xfrm>
                <a:off x="1850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99" name="Oval 1579"/>
              <p:cNvSpPr>
                <a:spLocks noChangeArrowheads="1"/>
              </p:cNvSpPr>
              <p:nvPr/>
            </p:nvSpPr>
            <p:spPr bwMode="auto">
              <a:xfrm>
                <a:off x="1850" y="21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0" name="Oval 1580"/>
              <p:cNvSpPr>
                <a:spLocks noChangeArrowheads="1"/>
              </p:cNvSpPr>
              <p:nvPr/>
            </p:nvSpPr>
            <p:spPr bwMode="auto">
              <a:xfrm>
                <a:off x="1850" y="35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1" name="Oval 1581"/>
              <p:cNvSpPr>
                <a:spLocks noChangeArrowheads="1"/>
              </p:cNvSpPr>
              <p:nvPr/>
            </p:nvSpPr>
            <p:spPr bwMode="auto">
              <a:xfrm>
                <a:off x="1850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2" name="Oval 1582"/>
              <p:cNvSpPr>
                <a:spLocks noChangeArrowheads="1"/>
              </p:cNvSpPr>
              <p:nvPr/>
            </p:nvSpPr>
            <p:spPr bwMode="auto">
              <a:xfrm>
                <a:off x="1854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3" name="Oval 1583"/>
              <p:cNvSpPr>
                <a:spLocks noChangeArrowheads="1"/>
              </p:cNvSpPr>
              <p:nvPr/>
            </p:nvSpPr>
            <p:spPr bwMode="auto">
              <a:xfrm>
                <a:off x="185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4" name="Oval 1584"/>
              <p:cNvSpPr>
                <a:spLocks noChangeArrowheads="1"/>
              </p:cNvSpPr>
              <p:nvPr/>
            </p:nvSpPr>
            <p:spPr bwMode="auto">
              <a:xfrm>
                <a:off x="1857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5" name="Oval 1585"/>
              <p:cNvSpPr>
                <a:spLocks noChangeArrowheads="1"/>
              </p:cNvSpPr>
              <p:nvPr/>
            </p:nvSpPr>
            <p:spPr bwMode="auto">
              <a:xfrm>
                <a:off x="1857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6" name="Oval 1586"/>
              <p:cNvSpPr>
                <a:spLocks noChangeArrowheads="1"/>
              </p:cNvSpPr>
              <p:nvPr/>
            </p:nvSpPr>
            <p:spPr bwMode="auto">
              <a:xfrm>
                <a:off x="186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7" name="Oval 1587"/>
              <p:cNvSpPr>
                <a:spLocks noChangeArrowheads="1"/>
              </p:cNvSpPr>
              <p:nvPr/>
            </p:nvSpPr>
            <p:spPr bwMode="auto">
              <a:xfrm>
                <a:off x="1861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8" name="Oval 1588"/>
              <p:cNvSpPr>
                <a:spLocks noChangeArrowheads="1"/>
              </p:cNvSpPr>
              <p:nvPr/>
            </p:nvSpPr>
            <p:spPr bwMode="auto">
              <a:xfrm>
                <a:off x="1861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09" name="Oval 1589"/>
              <p:cNvSpPr>
                <a:spLocks noChangeArrowheads="1"/>
              </p:cNvSpPr>
              <p:nvPr/>
            </p:nvSpPr>
            <p:spPr bwMode="auto">
              <a:xfrm>
                <a:off x="1864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0" name="Oval 1590"/>
              <p:cNvSpPr>
                <a:spLocks noChangeArrowheads="1"/>
              </p:cNvSpPr>
              <p:nvPr/>
            </p:nvSpPr>
            <p:spPr bwMode="auto">
              <a:xfrm>
                <a:off x="1864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1" name="Oval 1591"/>
              <p:cNvSpPr>
                <a:spLocks noChangeArrowheads="1"/>
              </p:cNvSpPr>
              <p:nvPr/>
            </p:nvSpPr>
            <p:spPr bwMode="auto">
              <a:xfrm>
                <a:off x="1868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2" name="Oval 1592"/>
              <p:cNvSpPr>
                <a:spLocks noChangeArrowheads="1"/>
              </p:cNvSpPr>
              <p:nvPr/>
            </p:nvSpPr>
            <p:spPr bwMode="auto">
              <a:xfrm>
                <a:off x="1868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3" name="Oval 1593"/>
              <p:cNvSpPr>
                <a:spLocks noChangeArrowheads="1"/>
              </p:cNvSpPr>
              <p:nvPr/>
            </p:nvSpPr>
            <p:spPr bwMode="auto">
              <a:xfrm>
                <a:off x="1868" y="34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4" name="Oval 1594"/>
              <p:cNvSpPr>
                <a:spLocks noChangeArrowheads="1"/>
              </p:cNvSpPr>
              <p:nvPr/>
            </p:nvSpPr>
            <p:spPr bwMode="auto">
              <a:xfrm>
                <a:off x="186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5" name="Oval 1595"/>
              <p:cNvSpPr>
                <a:spLocks noChangeArrowheads="1"/>
              </p:cNvSpPr>
              <p:nvPr/>
            </p:nvSpPr>
            <p:spPr bwMode="auto">
              <a:xfrm>
                <a:off x="1868" y="18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6" name="Oval 1596"/>
              <p:cNvSpPr>
                <a:spLocks noChangeArrowheads="1"/>
              </p:cNvSpPr>
              <p:nvPr/>
            </p:nvSpPr>
            <p:spPr bwMode="auto">
              <a:xfrm>
                <a:off x="1871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7" name="Oval 1597"/>
              <p:cNvSpPr>
                <a:spLocks noChangeArrowheads="1"/>
              </p:cNvSpPr>
              <p:nvPr/>
            </p:nvSpPr>
            <p:spPr bwMode="auto">
              <a:xfrm>
                <a:off x="187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8" name="Oval 1598"/>
              <p:cNvSpPr>
                <a:spLocks noChangeArrowheads="1"/>
              </p:cNvSpPr>
              <p:nvPr/>
            </p:nvSpPr>
            <p:spPr bwMode="auto">
              <a:xfrm>
                <a:off x="187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19" name="Oval 1599"/>
              <p:cNvSpPr>
                <a:spLocks noChangeArrowheads="1"/>
              </p:cNvSpPr>
              <p:nvPr/>
            </p:nvSpPr>
            <p:spPr bwMode="auto">
              <a:xfrm>
                <a:off x="1875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0" name="Oval 1600"/>
              <p:cNvSpPr>
                <a:spLocks noChangeArrowheads="1"/>
              </p:cNvSpPr>
              <p:nvPr/>
            </p:nvSpPr>
            <p:spPr bwMode="auto">
              <a:xfrm>
                <a:off x="187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1" name="Oval 1601"/>
              <p:cNvSpPr>
                <a:spLocks noChangeArrowheads="1"/>
              </p:cNvSpPr>
              <p:nvPr/>
            </p:nvSpPr>
            <p:spPr bwMode="auto">
              <a:xfrm>
                <a:off x="1875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2" name="Oval 1602"/>
              <p:cNvSpPr>
                <a:spLocks noChangeArrowheads="1"/>
              </p:cNvSpPr>
              <p:nvPr/>
            </p:nvSpPr>
            <p:spPr bwMode="auto">
              <a:xfrm>
                <a:off x="1878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3" name="Oval 1603"/>
              <p:cNvSpPr>
                <a:spLocks noChangeArrowheads="1"/>
              </p:cNvSpPr>
              <p:nvPr/>
            </p:nvSpPr>
            <p:spPr bwMode="auto">
              <a:xfrm>
                <a:off x="187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4" name="Oval 1604"/>
              <p:cNvSpPr>
                <a:spLocks noChangeArrowheads="1"/>
              </p:cNvSpPr>
              <p:nvPr/>
            </p:nvSpPr>
            <p:spPr bwMode="auto">
              <a:xfrm>
                <a:off x="1882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5" name="Oval 1605"/>
              <p:cNvSpPr>
                <a:spLocks noChangeArrowheads="1"/>
              </p:cNvSpPr>
              <p:nvPr/>
            </p:nvSpPr>
            <p:spPr bwMode="auto">
              <a:xfrm>
                <a:off x="1882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6" name="Oval 1606"/>
              <p:cNvSpPr>
                <a:spLocks noChangeArrowheads="1"/>
              </p:cNvSpPr>
              <p:nvPr/>
            </p:nvSpPr>
            <p:spPr bwMode="auto">
              <a:xfrm>
                <a:off x="1885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7" name="Oval 1607"/>
              <p:cNvSpPr>
                <a:spLocks noChangeArrowheads="1"/>
              </p:cNvSpPr>
              <p:nvPr/>
            </p:nvSpPr>
            <p:spPr bwMode="auto">
              <a:xfrm>
                <a:off x="1885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8" name="Oval 1608"/>
              <p:cNvSpPr>
                <a:spLocks noChangeArrowheads="1"/>
              </p:cNvSpPr>
              <p:nvPr/>
            </p:nvSpPr>
            <p:spPr bwMode="auto">
              <a:xfrm>
                <a:off x="1889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29" name="Oval 1609"/>
              <p:cNvSpPr>
                <a:spLocks noChangeArrowheads="1"/>
              </p:cNvSpPr>
              <p:nvPr/>
            </p:nvSpPr>
            <p:spPr bwMode="auto">
              <a:xfrm>
                <a:off x="1889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0" name="Oval 1610"/>
              <p:cNvSpPr>
                <a:spLocks noChangeArrowheads="1"/>
              </p:cNvSpPr>
              <p:nvPr/>
            </p:nvSpPr>
            <p:spPr bwMode="auto">
              <a:xfrm>
                <a:off x="1889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31" name="Oval 1611"/>
              <p:cNvSpPr>
                <a:spLocks noChangeArrowheads="1"/>
              </p:cNvSpPr>
              <p:nvPr/>
            </p:nvSpPr>
            <p:spPr bwMode="auto">
              <a:xfrm>
                <a:off x="188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4" name="Group 1813"/>
            <p:cNvGrpSpPr>
              <a:grpSpLocks/>
            </p:cNvGrpSpPr>
            <p:nvPr/>
          </p:nvGrpSpPr>
          <p:grpSpPr bwMode="auto">
            <a:xfrm>
              <a:off x="1889" y="2006"/>
              <a:ext cx="314" cy="1575"/>
              <a:chOff x="1889" y="2006"/>
              <a:chExt cx="314" cy="1575"/>
            </a:xfrm>
          </p:grpSpPr>
          <p:sp>
            <p:nvSpPr>
              <p:cNvPr id="54132" name="Oval 1613"/>
              <p:cNvSpPr>
                <a:spLocks noChangeArrowheads="1"/>
              </p:cNvSpPr>
              <p:nvPr/>
            </p:nvSpPr>
            <p:spPr bwMode="auto">
              <a:xfrm>
                <a:off x="1889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3" name="Oval 1614"/>
              <p:cNvSpPr>
                <a:spLocks noChangeArrowheads="1"/>
              </p:cNvSpPr>
              <p:nvPr/>
            </p:nvSpPr>
            <p:spPr bwMode="auto">
              <a:xfrm>
                <a:off x="1889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4" name="Oval 1615"/>
              <p:cNvSpPr>
                <a:spLocks noChangeArrowheads="1"/>
              </p:cNvSpPr>
              <p:nvPr/>
            </p:nvSpPr>
            <p:spPr bwMode="auto">
              <a:xfrm>
                <a:off x="1892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5" name="Oval 1616"/>
              <p:cNvSpPr>
                <a:spLocks noChangeArrowheads="1"/>
              </p:cNvSpPr>
              <p:nvPr/>
            </p:nvSpPr>
            <p:spPr bwMode="auto">
              <a:xfrm>
                <a:off x="1892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6" name="Oval 1617"/>
              <p:cNvSpPr>
                <a:spLocks noChangeArrowheads="1"/>
              </p:cNvSpPr>
              <p:nvPr/>
            </p:nvSpPr>
            <p:spPr bwMode="auto">
              <a:xfrm>
                <a:off x="1892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7" name="Oval 1618"/>
              <p:cNvSpPr>
                <a:spLocks noChangeArrowheads="1"/>
              </p:cNvSpPr>
              <p:nvPr/>
            </p:nvSpPr>
            <p:spPr bwMode="auto">
              <a:xfrm>
                <a:off x="1892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8" name="Oval 1619"/>
              <p:cNvSpPr>
                <a:spLocks noChangeArrowheads="1"/>
              </p:cNvSpPr>
              <p:nvPr/>
            </p:nvSpPr>
            <p:spPr bwMode="auto">
              <a:xfrm>
                <a:off x="1892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9" name="Oval 1620"/>
              <p:cNvSpPr>
                <a:spLocks noChangeArrowheads="1"/>
              </p:cNvSpPr>
              <p:nvPr/>
            </p:nvSpPr>
            <p:spPr bwMode="auto">
              <a:xfrm>
                <a:off x="1896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0" name="Oval 1621"/>
              <p:cNvSpPr>
                <a:spLocks noChangeArrowheads="1"/>
              </p:cNvSpPr>
              <p:nvPr/>
            </p:nvSpPr>
            <p:spPr bwMode="auto">
              <a:xfrm>
                <a:off x="1896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1" name="Oval 1622"/>
              <p:cNvSpPr>
                <a:spLocks noChangeArrowheads="1"/>
              </p:cNvSpPr>
              <p:nvPr/>
            </p:nvSpPr>
            <p:spPr bwMode="auto">
              <a:xfrm>
                <a:off x="189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2" name="Oval 1623"/>
              <p:cNvSpPr>
                <a:spLocks noChangeArrowheads="1"/>
              </p:cNvSpPr>
              <p:nvPr/>
            </p:nvSpPr>
            <p:spPr bwMode="auto">
              <a:xfrm>
                <a:off x="189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3" name="Oval 1624"/>
              <p:cNvSpPr>
                <a:spLocks noChangeArrowheads="1"/>
              </p:cNvSpPr>
              <p:nvPr/>
            </p:nvSpPr>
            <p:spPr bwMode="auto">
              <a:xfrm>
                <a:off x="1903" y="317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4" name="Oval 1625"/>
              <p:cNvSpPr>
                <a:spLocks noChangeArrowheads="1"/>
              </p:cNvSpPr>
              <p:nvPr/>
            </p:nvSpPr>
            <p:spPr bwMode="auto">
              <a:xfrm>
                <a:off x="1903" y="310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5" name="Oval 1626"/>
              <p:cNvSpPr>
                <a:spLocks noChangeArrowheads="1"/>
              </p:cNvSpPr>
              <p:nvPr/>
            </p:nvSpPr>
            <p:spPr bwMode="auto">
              <a:xfrm>
                <a:off x="190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6" name="Oval 1627"/>
              <p:cNvSpPr>
                <a:spLocks noChangeArrowheads="1"/>
              </p:cNvSpPr>
              <p:nvPr/>
            </p:nvSpPr>
            <p:spPr bwMode="auto">
              <a:xfrm>
                <a:off x="1910" y="323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7" name="Oval 1628"/>
              <p:cNvSpPr>
                <a:spLocks noChangeArrowheads="1"/>
              </p:cNvSpPr>
              <p:nvPr/>
            </p:nvSpPr>
            <p:spPr bwMode="auto">
              <a:xfrm>
                <a:off x="1910" y="318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8" name="Oval 1629"/>
              <p:cNvSpPr>
                <a:spLocks noChangeArrowheads="1"/>
              </p:cNvSpPr>
              <p:nvPr/>
            </p:nvSpPr>
            <p:spPr bwMode="auto">
              <a:xfrm>
                <a:off x="1910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49" name="Oval 1630"/>
              <p:cNvSpPr>
                <a:spLocks noChangeArrowheads="1"/>
              </p:cNvSpPr>
              <p:nvPr/>
            </p:nvSpPr>
            <p:spPr bwMode="auto">
              <a:xfrm>
                <a:off x="1913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0" name="Oval 1631"/>
              <p:cNvSpPr>
                <a:spLocks noChangeArrowheads="1"/>
              </p:cNvSpPr>
              <p:nvPr/>
            </p:nvSpPr>
            <p:spPr bwMode="auto">
              <a:xfrm>
                <a:off x="1913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1" name="Oval 1632"/>
              <p:cNvSpPr>
                <a:spLocks noChangeArrowheads="1"/>
              </p:cNvSpPr>
              <p:nvPr/>
            </p:nvSpPr>
            <p:spPr bwMode="auto">
              <a:xfrm>
                <a:off x="1913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2" name="Oval 1633"/>
              <p:cNvSpPr>
                <a:spLocks noChangeArrowheads="1"/>
              </p:cNvSpPr>
              <p:nvPr/>
            </p:nvSpPr>
            <p:spPr bwMode="auto">
              <a:xfrm>
                <a:off x="1913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3" name="Oval 1634"/>
              <p:cNvSpPr>
                <a:spLocks noChangeArrowheads="1"/>
              </p:cNvSpPr>
              <p:nvPr/>
            </p:nvSpPr>
            <p:spPr bwMode="auto">
              <a:xfrm>
                <a:off x="1917" y="326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4" name="Oval 1635"/>
              <p:cNvSpPr>
                <a:spLocks noChangeArrowheads="1"/>
              </p:cNvSpPr>
              <p:nvPr/>
            </p:nvSpPr>
            <p:spPr bwMode="auto">
              <a:xfrm>
                <a:off x="192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5" name="Oval 1636"/>
              <p:cNvSpPr>
                <a:spLocks noChangeArrowheads="1"/>
              </p:cNvSpPr>
              <p:nvPr/>
            </p:nvSpPr>
            <p:spPr bwMode="auto">
              <a:xfrm>
                <a:off x="1923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6" name="Oval 1637"/>
              <p:cNvSpPr>
                <a:spLocks noChangeArrowheads="1"/>
              </p:cNvSpPr>
              <p:nvPr/>
            </p:nvSpPr>
            <p:spPr bwMode="auto">
              <a:xfrm>
                <a:off x="1923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7" name="Oval 1638"/>
              <p:cNvSpPr>
                <a:spLocks noChangeArrowheads="1"/>
              </p:cNvSpPr>
              <p:nvPr/>
            </p:nvSpPr>
            <p:spPr bwMode="auto">
              <a:xfrm>
                <a:off x="1927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8" name="Oval 1639"/>
              <p:cNvSpPr>
                <a:spLocks noChangeArrowheads="1"/>
              </p:cNvSpPr>
              <p:nvPr/>
            </p:nvSpPr>
            <p:spPr bwMode="auto">
              <a:xfrm>
                <a:off x="1927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59" name="Oval 1640"/>
              <p:cNvSpPr>
                <a:spLocks noChangeArrowheads="1"/>
              </p:cNvSpPr>
              <p:nvPr/>
            </p:nvSpPr>
            <p:spPr bwMode="auto">
              <a:xfrm>
                <a:off x="1927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0" name="Oval 1641"/>
              <p:cNvSpPr>
                <a:spLocks noChangeArrowheads="1"/>
              </p:cNvSpPr>
              <p:nvPr/>
            </p:nvSpPr>
            <p:spPr bwMode="auto">
              <a:xfrm>
                <a:off x="1927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1" name="Oval 1642"/>
              <p:cNvSpPr>
                <a:spLocks noChangeArrowheads="1"/>
              </p:cNvSpPr>
              <p:nvPr/>
            </p:nvSpPr>
            <p:spPr bwMode="auto">
              <a:xfrm>
                <a:off x="1927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2" name="Oval 1643"/>
              <p:cNvSpPr>
                <a:spLocks noChangeArrowheads="1"/>
              </p:cNvSpPr>
              <p:nvPr/>
            </p:nvSpPr>
            <p:spPr bwMode="auto">
              <a:xfrm>
                <a:off x="1927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3" name="Oval 1644"/>
              <p:cNvSpPr>
                <a:spLocks noChangeArrowheads="1"/>
              </p:cNvSpPr>
              <p:nvPr/>
            </p:nvSpPr>
            <p:spPr bwMode="auto">
              <a:xfrm>
                <a:off x="1930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4" name="Oval 1645"/>
              <p:cNvSpPr>
                <a:spLocks noChangeArrowheads="1"/>
              </p:cNvSpPr>
              <p:nvPr/>
            </p:nvSpPr>
            <p:spPr bwMode="auto">
              <a:xfrm>
                <a:off x="193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5" name="Oval 1646"/>
              <p:cNvSpPr>
                <a:spLocks noChangeArrowheads="1"/>
              </p:cNvSpPr>
              <p:nvPr/>
            </p:nvSpPr>
            <p:spPr bwMode="auto">
              <a:xfrm>
                <a:off x="1930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6" name="Oval 1647"/>
              <p:cNvSpPr>
                <a:spLocks noChangeArrowheads="1"/>
              </p:cNvSpPr>
              <p:nvPr/>
            </p:nvSpPr>
            <p:spPr bwMode="auto">
              <a:xfrm>
                <a:off x="1934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7" name="Oval 1648"/>
              <p:cNvSpPr>
                <a:spLocks noChangeArrowheads="1"/>
              </p:cNvSpPr>
              <p:nvPr/>
            </p:nvSpPr>
            <p:spPr bwMode="auto">
              <a:xfrm>
                <a:off x="1934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8" name="Oval 1649"/>
              <p:cNvSpPr>
                <a:spLocks noChangeArrowheads="1"/>
              </p:cNvSpPr>
              <p:nvPr/>
            </p:nvSpPr>
            <p:spPr bwMode="auto">
              <a:xfrm>
                <a:off x="193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69" name="Oval 1650"/>
              <p:cNvSpPr>
                <a:spLocks noChangeArrowheads="1"/>
              </p:cNvSpPr>
              <p:nvPr/>
            </p:nvSpPr>
            <p:spPr bwMode="auto">
              <a:xfrm>
                <a:off x="1937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0" name="Oval 1651"/>
              <p:cNvSpPr>
                <a:spLocks noChangeArrowheads="1"/>
              </p:cNvSpPr>
              <p:nvPr/>
            </p:nvSpPr>
            <p:spPr bwMode="auto">
              <a:xfrm>
                <a:off x="1937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1" name="Oval 1652"/>
              <p:cNvSpPr>
                <a:spLocks noChangeArrowheads="1"/>
              </p:cNvSpPr>
              <p:nvPr/>
            </p:nvSpPr>
            <p:spPr bwMode="auto">
              <a:xfrm>
                <a:off x="193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2" name="Oval 1653"/>
              <p:cNvSpPr>
                <a:spLocks noChangeArrowheads="1"/>
              </p:cNvSpPr>
              <p:nvPr/>
            </p:nvSpPr>
            <p:spPr bwMode="auto">
              <a:xfrm>
                <a:off x="1937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3" name="Oval 1654"/>
              <p:cNvSpPr>
                <a:spLocks noChangeArrowheads="1"/>
              </p:cNvSpPr>
              <p:nvPr/>
            </p:nvSpPr>
            <p:spPr bwMode="auto">
              <a:xfrm>
                <a:off x="194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4" name="Oval 1655"/>
              <p:cNvSpPr>
                <a:spLocks noChangeArrowheads="1"/>
              </p:cNvSpPr>
              <p:nvPr/>
            </p:nvSpPr>
            <p:spPr bwMode="auto">
              <a:xfrm>
                <a:off x="194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5" name="Oval 1656"/>
              <p:cNvSpPr>
                <a:spLocks noChangeArrowheads="1"/>
              </p:cNvSpPr>
              <p:nvPr/>
            </p:nvSpPr>
            <p:spPr bwMode="auto">
              <a:xfrm>
                <a:off x="1948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6" name="Oval 1657"/>
              <p:cNvSpPr>
                <a:spLocks noChangeArrowheads="1"/>
              </p:cNvSpPr>
              <p:nvPr/>
            </p:nvSpPr>
            <p:spPr bwMode="auto">
              <a:xfrm>
                <a:off x="194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7" name="Oval 1658"/>
              <p:cNvSpPr>
                <a:spLocks noChangeArrowheads="1"/>
              </p:cNvSpPr>
              <p:nvPr/>
            </p:nvSpPr>
            <p:spPr bwMode="auto">
              <a:xfrm>
                <a:off x="1951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8" name="Oval 1659"/>
              <p:cNvSpPr>
                <a:spLocks noChangeArrowheads="1"/>
              </p:cNvSpPr>
              <p:nvPr/>
            </p:nvSpPr>
            <p:spPr bwMode="auto">
              <a:xfrm>
                <a:off x="1951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79" name="Oval 1660"/>
              <p:cNvSpPr>
                <a:spLocks noChangeArrowheads="1"/>
              </p:cNvSpPr>
              <p:nvPr/>
            </p:nvSpPr>
            <p:spPr bwMode="auto">
              <a:xfrm>
                <a:off x="1955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0" name="Oval 1661"/>
              <p:cNvSpPr>
                <a:spLocks noChangeArrowheads="1"/>
              </p:cNvSpPr>
              <p:nvPr/>
            </p:nvSpPr>
            <p:spPr bwMode="auto">
              <a:xfrm>
                <a:off x="1955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1" name="Oval 1662"/>
              <p:cNvSpPr>
                <a:spLocks noChangeArrowheads="1"/>
              </p:cNvSpPr>
              <p:nvPr/>
            </p:nvSpPr>
            <p:spPr bwMode="auto">
              <a:xfrm>
                <a:off x="1955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2" name="Oval 1663"/>
              <p:cNvSpPr>
                <a:spLocks noChangeArrowheads="1"/>
              </p:cNvSpPr>
              <p:nvPr/>
            </p:nvSpPr>
            <p:spPr bwMode="auto">
              <a:xfrm>
                <a:off x="1955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3" name="Oval 1664"/>
              <p:cNvSpPr>
                <a:spLocks noChangeArrowheads="1"/>
              </p:cNvSpPr>
              <p:nvPr/>
            </p:nvSpPr>
            <p:spPr bwMode="auto">
              <a:xfrm>
                <a:off x="1958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4" name="Oval 1665"/>
              <p:cNvSpPr>
                <a:spLocks noChangeArrowheads="1"/>
              </p:cNvSpPr>
              <p:nvPr/>
            </p:nvSpPr>
            <p:spPr bwMode="auto">
              <a:xfrm>
                <a:off x="1958" y="34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5" name="Oval 1666"/>
              <p:cNvSpPr>
                <a:spLocks noChangeArrowheads="1"/>
              </p:cNvSpPr>
              <p:nvPr/>
            </p:nvSpPr>
            <p:spPr bwMode="auto">
              <a:xfrm>
                <a:off x="1958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6" name="Oval 1667"/>
              <p:cNvSpPr>
                <a:spLocks noChangeArrowheads="1"/>
              </p:cNvSpPr>
              <p:nvPr/>
            </p:nvSpPr>
            <p:spPr bwMode="auto">
              <a:xfrm>
                <a:off x="196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7" name="Oval 1668"/>
              <p:cNvSpPr>
                <a:spLocks noChangeArrowheads="1"/>
              </p:cNvSpPr>
              <p:nvPr/>
            </p:nvSpPr>
            <p:spPr bwMode="auto">
              <a:xfrm>
                <a:off x="1962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8" name="Oval 1669"/>
              <p:cNvSpPr>
                <a:spLocks noChangeArrowheads="1"/>
              </p:cNvSpPr>
              <p:nvPr/>
            </p:nvSpPr>
            <p:spPr bwMode="auto">
              <a:xfrm>
                <a:off x="1965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89" name="Oval 1670"/>
              <p:cNvSpPr>
                <a:spLocks noChangeArrowheads="1"/>
              </p:cNvSpPr>
              <p:nvPr/>
            </p:nvSpPr>
            <p:spPr bwMode="auto">
              <a:xfrm>
                <a:off x="1969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0" name="Oval 1671"/>
              <p:cNvSpPr>
                <a:spLocks noChangeArrowheads="1"/>
              </p:cNvSpPr>
              <p:nvPr/>
            </p:nvSpPr>
            <p:spPr bwMode="auto">
              <a:xfrm>
                <a:off x="1969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1" name="Oval 1672"/>
              <p:cNvSpPr>
                <a:spLocks noChangeArrowheads="1"/>
              </p:cNvSpPr>
              <p:nvPr/>
            </p:nvSpPr>
            <p:spPr bwMode="auto">
              <a:xfrm>
                <a:off x="196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2" name="Oval 1673"/>
              <p:cNvSpPr>
                <a:spLocks noChangeArrowheads="1"/>
              </p:cNvSpPr>
              <p:nvPr/>
            </p:nvSpPr>
            <p:spPr bwMode="auto">
              <a:xfrm>
                <a:off x="1969" y="20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3" name="Oval 1674"/>
              <p:cNvSpPr>
                <a:spLocks noChangeArrowheads="1"/>
              </p:cNvSpPr>
              <p:nvPr/>
            </p:nvSpPr>
            <p:spPr bwMode="auto">
              <a:xfrm>
                <a:off x="1972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4" name="Oval 1675"/>
              <p:cNvSpPr>
                <a:spLocks noChangeArrowheads="1"/>
              </p:cNvSpPr>
              <p:nvPr/>
            </p:nvSpPr>
            <p:spPr bwMode="auto">
              <a:xfrm>
                <a:off x="1972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5" name="Oval 1676"/>
              <p:cNvSpPr>
                <a:spLocks noChangeArrowheads="1"/>
              </p:cNvSpPr>
              <p:nvPr/>
            </p:nvSpPr>
            <p:spPr bwMode="auto">
              <a:xfrm>
                <a:off x="1972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6" name="Oval 1677"/>
              <p:cNvSpPr>
                <a:spLocks noChangeArrowheads="1"/>
              </p:cNvSpPr>
              <p:nvPr/>
            </p:nvSpPr>
            <p:spPr bwMode="auto">
              <a:xfrm>
                <a:off x="1972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7" name="Oval 1678"/>
              <p:cNvSpPr>
                <a:spLocks noChangeArrowheads="1"/>
              </p:cNvSpPr>
              <p:nvPr/>
            </p:nvSpPr>
            <p:spPr bwMode="auto">
              <a:xfrm>
                <a:off x="197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8" name="Oval 1679"/>
              <p:cNvSpPr>
                <a:spLocks noChangeArrowheads="1"/>
              </p:cNvSpPr>
              <p:nvPr/>
            </p:nvSpPr>
            <p:spPr bwMode="auto">
              <a:xfrm>
                <a:off x="1972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99" name="Oval 1680"/>
              <p:cNvSpPr>
                <a:spLocks noChangeArrowheads="1"/>
              </p:cNvSpPr>
              <p:nvPr/>
            </p:nvSpPr>
            <p:spPr bwMode="auto">
              <a:xfrm>
                <a:off x="197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0" name="Oval 1681"/>
              <p:cNvSpPr>
                <a:spLocks noChangeArrowheads="1"/>
              </p:cNvSpPr>
              <p:nvPr/>
            </p:nvSpPr>
            <p:spPr bwMode="auto">
              <a:xfrm>
                <a:off x="1979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1" name="Oval 1682"/>
              <p:cNvSpPr>
                <a:spLocks noChangeArrowheads="1"/>
              </p:cNvSpPr>
              <p:nvPr/>
            </p:nvSpPr>
            <p:spPr bwMode="auto">
              <a:xfrm>
                <a:off x="1983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2" name="Oval 1683"/>
              <p:cNvSpPr>
                <a:spLocks noChangeArrowheads="1"/>
              </p:cNvSpPr>
              <p:nvPr/>
            </p:nvSpPr>
            <p:spPr bwMode="auto">
              <a:xfrm>
                <a:off x="1983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3" name="Oval 1684"/>
              <p:cNvSpPr>
                <a:spLocks noChangeArrowheads="1"/>
              </p:cNvSpPr>
              <p:nvPr/>
            </p:nvSpPr>
            <p:spPr bwMode="auto">
              <a:xfrm>
                <a:off x="1983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4" name="Oval 1685"/>
              <p:cNvSpPr>
                <a:spLocks noChangeArrowheads="1"/>
              </p:cNvSpPr>
              <p:nvPr/>
            </p:nvSpPr>
            <p:spPr bwMode="auto">
              <a:xfrm>
                <a:off x="1983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5" name="Oval 1686"/>
              <p:cNvSpPr>
                <a:spLocks noChangeArrowheads="1"/>
              </p:cNvSpPr>
              <p:nvPr/>
            </p:nvSpPr>
            <p:spPr bwMode="auto">
              <a:xfrm>
                <a:off x="198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6" name="Oval 1687"/>
              <p:cNvSpPr>
                <a:spLocks noChangeArrowheads="1"/>
              </p:cNvSpPr>
              <p:nvPr/>
            </p:nvSpPr>
            <p:spPr bwMode="auto">
              <a:xfrm>
                <a:off x="1986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7" name="Oval 1688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8" name="Oval 1689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09" name="Oval 1690"/>
              <p:cNvSpPr>
                <a:spLocks noChangeArrowheads="1"/>
              </p:cNvSpPr>
              <p:nvPr/>
            </p:nvSpPr>
            <p:spPr bwMode="auto">
              <a:xfrm>
                <a:off x="199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0" name="Oval 1691"/>
              <p:cNvSpPr>
                <a:spLocks noChangeArrowheads="1"/>
              </p:cNvSpPr>
              <p:nvPr/>
            </p:nvSpPr>
            <p:spPr bwMode="auto">
              <a:xfrm>
                <a:off x="1993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1" name="Oval 1692"/>
              <p:cNvSpPr>
                <a:spLocks noChangeArrowheads="1"/>
              </p:cNvSpPr>
              <p:nvPr/>
            </p:nvSpPr>
            <p:spPr bwMode="auto">
              <a:xfrm>
                <a:off x="1993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2" name="Oval 1693"/>
              <p:cNvSpPr>
                <a:spLocks noChangeArrowheads="1"/>
              </p:cNvSpPr>
              <p:nvPr/>
            </p:nvSpPr>
            <p:spPr bwMode="auto">
              <a:xfrm>
                <a:off x="1997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3" name="Oval 1694"/>
              <p:cNvSpPr>
                <a:spLocks noChangeArrowheads="1"/>
              </p:cNvSpPr>
              <p:nvPr/>
            </p:nvSpPr>
            <p:spPr bwMode="auto">
              <a:xfrm>
                <a:off x="2000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4" name="Oval 1695"/>
              <p:cNvSpPr>
                <a:spLocks noChangeArrowheads="1"/>
              </p:cNvSpPr>
              <p:nvPr/>
            </p:nvSpPr>
            <p:spPr bwMode="auto">
              <a:xfrm>
                <a:off x="2000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5" name="Oval 1696"/>
              <p:cNvSpPr>
                <a:spLocks noChangeArrowheads="1"/>
              </p:cNvSpPr>
              <p:nvPr/>
            </p:nvSpPr>
            <p:spPr bwMode="auto">
              <a:xfrm>
                <a:off x="2004" y="35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6" name="Oval 1697"/>
              <p:cNvSpPr>
                <a:spLocks noChangeArrowheads="1"/>
              </p:cNvSpPr>
              <p:nvPr/>
            </p:nvSpPr>
            <p:spPr bwMode="auto">
              <a:xfrm>
                <a:off x="200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7" name="Oval 1698"/>
              <p:cNvSpPr>
                <a:spLocks noChangeArrowheads="1"/>
              </p:cNvSpPr>
              <p:nvPr/>
            </p:nvSpPr>
            <p:spPr bwMode="auto">
              <a:xfrm>
                <a:off x="2007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8" name="Oval 1699"/>
              <p:cNvSpPr>
                <a:spLocks noChangeArrowheads="1"/>
              </p:cNvSpPr>
              <p:nvPr/>
            </p:nvSpPr>
            <p:spPr bwMode="auto">
              <a:xfrm>
                <a:off x="2011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19" name="Oval 1700"/>
              <p:cNvSpPr>
                <a:spLocks noChangeArrowheads="1"/>
              </p:cNvSpPr>
              <p:nvPr/>
            </p:nvSpPr>
            <p:spPr bwMode="auto">
              <a:xfrm>
                <a:off x="2011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0" name="Oval 1701"/>
              <p:cNvSpPr>
                <a:spLocks noChangeArrowheads="1"/>
              </p:cNvSpPr>
              <p:nvPr/>
            </p:nvSpPr>
            <p:spPr bwMode="auto">
              <a:xfrm>
                <a:off x="2014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1" name="Oval 1702"/>
              <p:cNvSpPr>
                <a:spLocks noChangeArrowheads="1"/>
              </p:cNvSpPr>
              <p:nvPr/>
            </p:nvSpPr>
            <p:spPr bwMode="auto">
              <a:xfrm>
                <a:off x="2014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2" name="Oval 1703"/>
              <p:cNvSpPr>
                <a:spLocks noChangeArrowheads="1"/>
              </p:cNvSpPr>
              <p:nvPr/>
            </p:nvSpPr>
            <p:spPr bwMode="auto">
              <a:xfrm>
                <a:off x="2014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3" name="Oval 1704"/>
              <p:cNvSpPr>
                <a:spLocks noChangeArrowheads="1"/>
              </p:cNvSpPr>
              <p:nvPr/>
            </p:nvSpPr>
            <p:spPr bwMode="auto">
              <a:xfrm>
                <a:off x="201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4" name="Oval 1705"/>
              <p:cNvSpPr>
                <a:spLocks noChangeArrowheads="1"/>
              </p:cNvSpPr>
              <p:nvPr/>
            </p:nvSpPr>
            <p:spPr bwMode="auto">
              <a:xfrm>
                <a:off x="201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5" name="Oval 1706"/>
              <p:cNvSpPr>
                <a:spLocks noChangeArrowheads="1"/>
              </p:cNvSpPr>
              <p:nvPr/>
            </p:nvSpPr>
            <p:spPr bwMode="auto">
              <a:xfrm>
                <a:off x="2021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6" name="Oval 1707"/>
              <p:cNvSpPr>
                <a:spLocks noChangeArrowheads="1"/>
              </p:cNvSpPr>
              <p:nvPr/>
            </p:nvSpPr>
            <p:spPr bwMode="auto">
              <a:xfrm>
                <a:off x="2025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7" name="Oval 1708"/>
              <p:cNvSpPr>
                <a:spLocks noChangeArrowheads="1"/>
              </p:cNvSpPr>
              <p:nvPr/>
            </p:nvSpPr>
            <p:spPr bwMode="auto">
              <a:xfrm>
                <a:off x="2025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8" name="Oval 1709"/>
              <p:cNvSpPr>
                <a:spLocks noChangeArrowheads="1"/>
              </p:cNvSpPr>
              <p:nvPr/>
            </p:nvSpPr>
            <p:spPr bwMode="auto">
              <a:xfrm>
                <a:off x="2025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29" name="Oval 1710"/>
              <p:cNvSpPr>
                <a:spLocks noChangeArrowheads="1"/>
              </p:cNvSpPr>
              <p:nvPr/>
            </p:nvSpPr>
            <p:spPr bwMode="auto">
              <a:xfrm>
                <a:off x="2028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0" name="Oval 1711"/>
              <p:cNvSpPr>
                <a:spLocks noChangeArrowheads="1"/>
              </p:cNvSpPr>
              <p:nvPr/>
            </p:nvSpPr>
            <p:spPr bwMode="auto">
              <a:xfrm>
                <a:off x="2028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1" name="Oval 1712"/>
              <p:cNvSpPr>
                <a:spLocks noChangeArrowheads="1"/>
              </p:cNvSpPr>
              <p:nvPr/>
            </p:nvSpPr>
            <p:spPr bwMode="auto">
              <a:xfrm>
                <a:off x="2028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2" name="Oval 1713"/>
              <p:cNvSpPr>
                <a:spLocks noChangeArrowheads="1"/>
              </p:cNvSpPr>
              <p:nvPr/>
            </p:nvSpPr>
            <p:spPr bwMode="auto">
              <a:xfrm>
                <a:off x="203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3" name="Oval 1714"/>
              <p:cNvSpPr>
                <a:spLocks noChangeArrowheads="1"/>
              </p:cNvSpPr>
              <p:nvPr/>
            </p:nvSpPr>
            <p:spPr bwMode="auto">
              <a:xfrm>
                <a:off x="2035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4" name="Oval 1715"/>
              <p:cNvSpPr>
                <a:spLocks noChangeArrowheads="1"/>
              </p:cNvSpPr>
              <p:nvPr/>
            </p:nvSpPr>
            <p:spPr bwMode="auto">
              <a:xfrm>
                <a:off x="2035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5" name="Oval 1716"/>
              <p:cNvSpPr>
                <a:spLocks noChangeArrowheads="1"/>
              </p:cNvSpPr>
              <p:nvPr/>
            </p:nvSpPr>
            <p:spPr bwMode="auto">
              <a:xfrm>
                <a:off x="2035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6" name="Oval 1717"/>
              <p:cNvSpPr>
                <a:spLocks noChangeArrowheads="1"/>
              </p:cNvSpPr>
              <p:nvPr/>
            </p:nvSpPr>
            <p:spPr bwMode="auto">
              <a:xfrm>
                <a:off x="2039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7" name="Oval 1718"/>
              <p:cNvSpPr>
                <a:spLocks noChangeArrowheads="1"/>
              </p:cNvSpPr>
              <p:nvPr/>
            </p:nvSpPr>
            <p:spPr bwMode="auto">
              <a:xfrm>
                <a:off x="2039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8" name="Oval 1719"/>
              <p:cNvSpPr>
                <a:spLocks noChangeArrowheads="1"/>
              </p:cNvSpPr>
              <p:nvPr/>
            </p:nvSpPr>
            <p:spPr bwMode="auto">
              <a:xfrm>
                <a:off x="2042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39" name="Oval 1720"/>
              <p:cNvSpPr>
                <a:spLocks noChangeArrowheads="1"/>
              </p:cNvSpPr>
              <p:nvPr/>
            </p:nvSpPr>
            <p:spPr bwMode="auto">
              <a:xfrm>
                <a:off x="204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0" name="Oval 1721"/>
              <p:cNvSpPr>
                <a:spLocks noChangeArrowheads="1"/>
              </p:cNvSpPr>
              <p:nvPr/>
            </p:nvSpPr>
            <p:spPr bwMode="auto">
              <a:xfrm>
                <a:off x="2042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1" name="Oval 1722"/>
              <p:cNvSpPr>
                <a:spLocks noChangeArrowheads="1"/>
              </p:cNvSpPr>
              <p:nvPr/>
            </p:nvSpPr>
            <p:spPr bwMode="auto">
              <a:xfrm>
                <a:off x="2042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2" name="Oval 1723"/>
              <p:cNvSpPr>
                <a:spLocks noChangeArrowheads="1"/>
              </p:cNvSpPr>
              <p:nvPr/>
            </p:nvSpPr>
            <p:spPr bwMode="auto">
              <a:xfrm>
                <a:off x="2049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3" name="Oval 1724"/>
              <p:cNvSpPr>
                <a:spLocks noChangeArrowheads="1"/>
              </p:cNvSpPr>
              <p:nvPr/>
            </p:nvSpPr>
            <p:spPr bwMode="auto">
              <a:xfrm>
                <a:off x="2053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4" name="Oval 1725"/>
              <p:cNvSpPr>
                <a:spLocks noChangeArrowheads="1"/>
              </p:cNvSpPr>
              <p:nvPr/>
            </p:nvSpPr>
            <p:spPr bwMode="auto">
              <a:xfrm>
                <a:off x="2056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5" name="Oval 1726"/>
              <p:cNvSpPr>
                <a:spLocks noChangeArrowheads="1"/>
              </p:cNvSpPr>
              <p:nvPr/>
            </p:nvSpPr>
            <p:spPr bwMode="auto">
              <a:xfrm>
                <a:off x="2056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6" name="Oval 1727"/>
              <p:cNvSpPr>
                <a:spLocks noChangeArrowheads="1"/>
              </p:cNvSpPr>
              <p:nvPr/>
            </p:nvSpPr>
            <p:spPr bwMode="auto">
              <a:xfrm>
                <a:off x="2060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7" name="Oval 1728"/>
              <p:cNvSpPr>
                <a:spLocks noChangeArrowheads="1"/>
              </p:cNvSpPr>
              <p:nvPr/>
            </p:nvSpPr>
            <p:spPr bwMode="auto">
              <a:xfrm>
                <a:off x="2063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8" name="Oval 1729"/>
              <p:cNvSpPr>
                <a:spLocks noChangeArrowheads="1"/>
              </p:cNvSpPr>
              <p:nvPr/>
            </p:nvSpPr>
            <p:spPr bwMode="auto">
              <a:xfrm>
                <a:off x="2067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49" name="Oval 1730"/>
              <p:cNvSpPr>
                <a:spLocks noChangeArrowheads="1"/>
              </p:cNvSpPr>
              <p:nvPr/>
            </p:nvSpPr>
            <p:spPr bwMode="auto">
              <a:xfrm>
                <a:off x="2067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0" name="Oval 1731"/>
              <p:cNvSpPr>
                <a:spLocks noChangeArrowheads="1"/>
              </p:cNvSpPr>
              <p:nvPr/>
            </p:nvSpPr>
            <p:spPr bwMode="auto">
              <a:xfrm>
                <a:off x="206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1" name="Oval 1732"/>
              <p:cNvSpPr>
                <a:spLocks noChangeArrowheads="1"/>
              </p:cNvSpPr>
              <p:nvPr/>
            </p:nvSpPr>
            <p:spPr bwMode="auto">
              <a:xfrm>
                <a:off x="2070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2" name="Oval 1733"/>
              <p:cNvSpPr>
                <a:spLocks noChangeArrowheads="1"/>
              </p:cNvSpPr>
              <p:nvPr/>
            </p:nvSpPr>
            <p:spPr bwMode="auto">
              <a:xfrm>
                <a:off x="2070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3" name="Oval 1734"/>
              <p:cNvSpPr>
                <a:spLocks noChangeArrowheads="1"/>
              </p:cNvSpPr>
              <p:nvPr/>
            </p:nvSpPr>
            <p:spPr bwMode="auto">
              <a:xfrm>
                <a:off x="207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4" name="Oval 1735"/>
              <p:cNvSpPr>
                <a:spLocks noChangeArrowheads="1"/>
              </p:cNvSpPr>
              <p:nvPr/>
            </p:nvSpPr>
            <p:spPr bwMode="auto">
              <a:xfrm>
                <a:off x="2070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5" name="Oval 1736"/>
              <p:cNvSpPr>
                <a:spLocks noChangeArrowheads="1"/>
              </p:cNvSpPr>
              <p:nvPr/>
            </p:nvSpPr>
            <p:spPr bwMode="auto">
              <a:xfrm>
                <a:off x="2070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6" name="Oval 1737"/>
              <p:cNvSpPr>
                <a:spLocks noChangeArrowheads="1"/>
              </p:cNvSpPr>
              <p:nvPr/>
            </p:nvSpPr>
            <p:spPr bwMode="auto">
              <a:xfrm>
                <a:off x="2074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7" name="Oval 1738"/>
              <p:cNvSpPr>
                <a:spLocks noChangeArrowheads="1"/>
              </p:cNvSpPr>
              <p:nvPr/>
            </p:nvSpPr>
            <p:spPr bwMode="auto">
              <a:xfrm>
                <a:off x="207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8" name="Oval 1739"/>
              <p:cNvSpPr>
                <a:spLocks noChangeArrowheads="1"/>
              </p:cNvSpPr>
              <p:nvPr/>
            </p:nvSpPr>
            <p:spPr bwMode="auto">
              <a:xfrm>
                <a:off x="2077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59" name="Oval 1740"/>
              <p:cNvSpPr>
                <a:spLocks noChangeArrowheads="1"/>
              </p:cNvSpPr>
              <p:nvPr/>
            </p:nvSpPr>
            <p:spPr bwMode="auto">
              <a:xfrm>
                <a:off x="2077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0" name="Oval 1741"/>
              <p:cNvSpPr>
                <a:spLocks noChangeArrowheads="1"/>
              </p:cNvSpPr>
              <p:nvPr/>
            </p:nvSpPr>
            <p:spPr bwMode="auto">
              <a:xfrm>
                <a:off x="2077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1" name="Oval 1742"/>
              <p:cNvSpPr>
                <a:spLocks noChangeArrowheads="1"/>
              </p:cNvSpPr>
              <p:nvPr/>
            </p:nvSpPr>
            <p:spPr bwMode="auto">
              <a:xfrm>
                <a:off x="2081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2" name="Oval 1743"/>
              <p:cNvSpPr>
                <a:spLocks noChangeArrowheads="1"/>
              </p:cNvSpPr>
              <p:nvPr/>
            </p:nvSpPr>
            <p:spPr bwMode="auto">
              <a:xfrm>
                <a:off x="208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3" name="Oval 1744"/>
              <p:cNvSpPr>
                <a:spLocks noChangeArrowheads="1"/>
              </p:cNvSpPr>
              <p:nvPr/>
            </p:nvSpPr>
            <p:spPr bwMode="auto">
              <a:xfrm>
                <a:off x="2081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4" name="Oval 1745"/>
              <p:cNvSpPr>
                <a:spLocks noChangeArrowheads="1"/>
              </p:cNvSpPr>
              <p:nvPr/>
            </p:nvSpPr>
            <p:spPr bwMode="auto">
              <a:xfrm>
                <a:off x="2084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5" name="Oval 1746"/>
              <p:cNvSpPr>
                <a:spLocks noChangeArrowheads="1"/>
              </p:cNvSpPr>
              <p:nvPr/>
            </p:nvSpPr>
            <p:spPr bwMode="auto">
              <a:xfrm>
                <a:off x="2084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6" name="Oval 1747"/>
              <p:cNvSpPr>
                <a:spLocks noChangeArrowheads="1"/>
              </p:cNvSpPr>
              <p:nvPr/>
            </p:nvSpPr>
            <p:spPr bwMode="auto">
              <a:xfrm>
                <a:off x="2088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7" name="Oval 1748"/>
              <p:cNvSpPr>
                <a:spLocks noChangeArrowheads="1"/>
              </p:cNvSpPr>
              <p:nvPr/>
            </p:nvSpPr>
            <p:spPr bwMode="auto">
              <a:xfrm>
                <a:off x="2088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8" name="Oval 1749"/>
              <p:cNvSpPr>
                <a:spLocks noChangeArrowheads="1"/>
              </p:cNvSpPr>
              <p:nvPr/>
            </p:nvSpPr>
            <p:spPr bwMode="auto">
              <a:xfrm>
                <a:off x="2088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69" name="Oval 1750"/>
              <p:cNvSpPr>
                <a:spLocks noChangeArrowheads="1"/>
              </p:cNvSpPr>
              <p:nvPr/>
            </p:nvSpPr>
            <p:spPr bwMode="auto">
              <a:xfrm>
                <a:off x="2088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0" name="Oval 1751"/>
              <p:cNvSpPr>
                <a:spLocks noChangeArrowheads="1"/>
              </p:cNvSpPr>
              <p:nvPr/>
            </p:nvSpPr>
            <p:spPr bwMode="auto">
              <a:xfrm>
                <a:off x="2091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1" name="Oval 1752"/>
              <p:cNvSpPr>
                <a:spLocks noChangeArrowheads="1"/>
              </p:cNvSpPr>
              <p:nvPr/>
            </p:nvSpPr>
            <p:spPr bwMode="auto">
              <a:xfrm>
                <a:off x="2095" y="300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2" name="Oval 1753"/>
              <p:cNvSpPr>
                <a:spLocks noChangeArrowheads="1"/>
              </p:cNvSpPr>
              <p:nvPr/>
            </p:nvSpPr>
            <p:spPr bwMode="auto">
              <a:xfrm>
                <a:off x="2095" y="338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3" name="Oval 1754"/>
              <p:cNvSpPr>
                <a:spLocks noChangeArrowheads="1"/>
              </p:cNvSpPr>
              <p:nvPr/>
            </p:nvSpPr>
            <p:spPr bwMode="auto">
              <a:xfrm>
                <a:off x="2098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4" name="Oval 1755"/>
              <p:cNvSpPr>
                <a:spLocks noChangeArrowheads="1"/>
              </p:cNvSpPr>
              <p:nvPr/>
            </p:nvSpPr>
            <p:spPr bwMode="auto">
              <a:xfrm>
                <a:off x="2098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5" name="Oval 1756"/>
              <p:cNvSpPr>
                <a:spLocks noChangeArrowheads="1"/>
              </p:cNvSpPr>
              <p:nvPr/>
            </p:nvSpPr>
            <p:spPr bwMode="auto">
              <a:xfrm>
                <a:off x="2102" y="311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6" name="Oval 1757"/>
              <p:cNvSpPr>
                <a:spLocks noChangeArrowheads="1"/>
              </p:cNvSpPr>
              <p:nvPr/>
            </p:nvSpPr>
            <p:spPr bwMode="auto">
              <a:xfrm>
                <a:off x="2102" y="333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7" name="Oval 1758"/>
              <p:cNvSpPr>
                <a:spLocks noChangeArrowheads="1"/>
              </p:cNvSpPr>
              <p:nvPr/>
            </p:nvSpPr>
            <p:spPr bwMode="auto">
              <a:xfrm>
                <a:off x="210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8" name="Oval 1759"/>
              <p:cNvSpPr>
                <a:spLocks noChangeArrowheads="1"/>
              </p:cNvSpPr>
              <p:nvPr/>
            </p:nvSpPr>
            <p:spPr bwMode="auto">
              <a:xfrm>
                <a:off x="2105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79" name="Oval 1760"/>
              <p:cNvSpPr>
                <a:spLocks noChangeArrowheads="1"/>
              </p:cNvSpPr>
              <p:nvPr/>
            </p:nvSpPr>
            <p:spPr bwMode="auto">
              <a:xfrm>
                <a:off x="210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0" name="Oval 1761"/>
              <p:cNvSpPr>
                <a:spLocks noChangeArrowheads="1"/>
              </p:cNvSpPr>
              <p:nvPr/>
            </p:nvSpPr>
            <p:spPr bwMode="auto">
              <a:xfrm>
                <a:off x="2109" y="328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1" name="Oval 1762"/>
              <p:cNvSpPr>
                <a:spLocks noChangeArrowheads="1"/>
              </p:cNvSpPr>
              <p:nvPr/>
            </p:nvSpPr>
            <p:spPr bwMode="auto">
              <a:xfrm>
                <a:off x="2109" y="329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2" name="Oval 1763"/>
              <p:cNvSpPr>
                <a:spLocks noChangeArrowheads="1"/>
              </p:cNvSpPr>
              <p:nvPr/>
            </p:nvSpPr>
            <p:spPr bwMode="auto">
              <a:xfrm>
                <a:off x="2109" y="309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3" name="Oval 1764"/>
              <p:cNvSpPr>
                <a:spLocks noChangeArrowheads="1"/>
              </p:cNvSpPr>
              <p:nvPr/>
            </p:nvSpPr>
            <p:spPr bwMode="auto">
              <a:xfrm>
                <a:off x="2112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4" name="Oval 1765"/>
              <p:cNvSpPr>
                <a:spLocks noChangeArrowheads="1"/>
              </p:cNvSpPr>
              <p:nvPr/>
            </p:nvSpPr>
            <p:spPr bwMode="auto">
              <a:xfrm>
                <a:off x="2112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5" name="Oval 1766"/>
              <p:cNvSpPr>
                <a:spLocks noChangeArrowheads="1"/>
              </p:cNvSpPr>
              <p:nvPr/>
            </p:nvSpPr>
            <p:spPr bwMode="auto">
              <a:xfrm>
                <a:off x="2112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6" name="Oval 1767"/>
              <p:cNvSpPr>
                <a:spLocks noChangeArrowheads="1"/>
              </p:cNvSpPr>
              <p:nvPr/>
            </p:nvSpPr>
            <p:spPr bwMode="auto">
              <a:xfrm>
                <a:off x="2112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7" name="Oval 1768"/>
              <p:cNvSpPr>
                <a:spLocks noChangeArrowheads="1"/>
              </p:cNvSpPr>
              <p:nvPr/>
            </p:nvSpPr>
            <p:spPr bwMode="auto">
              <a:xfrm>
                <a:off x="211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8" name="Oval 1769"/>
              <p:cNvSpPr>
                <a:spLocks noChangeArrowheads="1"/>
              </p:cNvSpPr>
              <p:nvPr/>
            </p:nvSpPr>
            <p:spPr bwMode="auto">
              <a:xfrm>
                <a:off x="2115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89" name="Oval 1770"/>
              <p:cNvSpPr>
                <a:spLocks noChangeArrowheads="1"/>
              </p:cNvSpPr>
              <p:nvPr/>
            </p:nvSpPr>
            <p:spPr bwMode="auto">
              <a:xfrm>
                <a:off x="2115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0" name="Oval 1771"/>
              <p:cNvSpPr>
                <a:spLocks noChangeArrowheads="1"/>
              </p:cNvSpPr>
              <p:nvPr/>
            </p:nvSpPr>
            <p:spPr bwMode="auto">
              <a:xfrm>
                <a:off x="2115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1" name="Oval 1772"/>
              <p:cNvSpPr>
                <a:spLocks noChangeArrowheads="1"/>
              </p:cNvSpPr>
              <p:nvPr/>
            </p:nvSpPr>
            <p:spPr bwMode="auto">
              <a:xfrm>
                <a:off x="2119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2" name="Oval 1773"/>
              <p:cNvSpPr>
                <a:spLocks noChangeArrowheads="1"/>
              </p:cNvSpPr>
              <p:nvPr/>
            </p:nvSpPr>
            <p:spPr bwMode="auto">
              <a:xfrm>
                <a:off x="2119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3" name="Oval 1774"/>
              <p:cNvSpPr>
                <a:spLocks noChangeArrowheads="1"/>
              </p:cNvSpPr>
              <p:nvPr/>
            </p:nvSpPr>
            <p:spPr bwMode="auto">
              <a:xfrm>
                <a:off x="2119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4" name="Oval 1775"/>
              <p:cNvSpPr>
                <a:spLocks noChangeArrowheads="1"/>
              </p:cNvSpPr>
              <p:nvPr/>
            </p:nvSpPr>
            <p:spPr bwMode="auto">
              <a:xfrm>
                <a:off x="2119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5" name="Oval 1776"/>
              <p:cNvSpPr>
                <a:spLocks noChangeArrowheads="1"/>
              </p:cNvSpPr>
              <p:nvPr/>
            </p:nvSpPr>
            <p:spPr bwMode="auto">
              <a:xfrm>
                <a:off x="2122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6" name="Oval 1777"/>
              <p:cNvSpPr>
                <a:spLocks noChangeArrowheads="1"/>
              </p:cNvSpPr>
              <p:nvPr/>
            </p:nvSpPr>
            <p:spPr bwMode="auto">
              <a:xfrm>
                <a:off x="2122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7" name="Oval 1778"/>
              <p:cNvSpPr>
                <a:spLocks noChangeArrowheads="1"/>
              </p:cNvSpPr>
              <p:nvPr/>
            </p:nvSpPr>
            <p:spPr bwMode="auto">
              <a:xfrm>
                <a:off x="2126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8" name="Oval 1779"/>
              <p:cNvSpPr>
                <a:spLocks noChangeArrowheads="1"/>
              </p:cNvSpPr>
              <p:nvPr/>
            </p:nvSpPr>
            <p:spPr bwMode="auto">
              <a:xfrm>
                <a:off x="212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9" name="Oval 1780"/>
              <p:cNvSpPr>
                <a:spLocks noChangeArrowheads="1"/>
              </p:cNvSpPr>
              <p:nvPr/>
            </p:nvSpPr>
            <p:spPr bwMode="auto">
              <a:xfrm>
                <a:off x="2126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0" name="Oval 1781"/>
              <p:cNvSpPr>
                <a:spLocks noChangeArrowheads="1"/>
              </p:cNvSpPr>
              <p:nvPr/>
            </p:nvSpPr>
            <p:spPr bwMode="auto">
              <a:xfrm>
                <a:off x="2126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1" name="Oval 1782"/>
              <p:cNvSpPr>
                <a:spLocks noChangeArrowheads="1"/>
              </p:cNvSpPr>
              <p:nvPr/>
            </p:nvSpPr>
            <p:spPr bwMode="auto">
              <a:xfrm>
                <a:off x="2129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2" name="Oval 1783"/>
              <p:cNvSpPr>
                <a:spLocks noChangeArrowheads="1"/>
              </p:cNvSpPr>
              <p:nvPr/>
            </p:nvSpPr>
            <p:spPr bwMode="auto">
              <a:xfrm>
                <a:off x="2133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3" name="Oval 1784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4" name="Oval 1785"/>
              <p:cNvSpPr>
                <a:spLocks noChangeArrowheads="1"/>
              </p:cNvSpPr>
              <p:nvPr/>
            </p:nvSpPr>
            <p:spPr bwMode="auto">
              <a:xfrm>
                <a:off x="2133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5" name="Oval 1786"/>
              <p:cNvSpPr>
                <a:spLocks noChangeArrowheads="1"/>
              </p:cNvSpPr>
              <p:nvPr/>
            </p:nvSpPr>
            <p:spPr bwMode="auto">
              <a:xfrm>
                <a:off x="2133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6" name="Oval 1787"/>
              <p:cNvSpPr>
                <a:spLocks noChangeArrowheads="1"/>
              </p:cNvSpPr>
              <p:nvPr/>
            </p:nvSpPr>
            <p:spPr bwMode="auto">
              <a:xfrm>
                <a:off x="2140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7" name="Oval 1788"/>
              <p:cNvSpPr>
                <a:spLocks noChangeArrowheads="1"/>
              </p:cNvSpPr>
              <p:nvPr/>
            </p:nvSpPr>
            <p:spPr bwMode="auto">
              <a:xfrm>
                <a:off x="2140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8" name="Oval 1789"/>
              <p:cNvSpPr>
                <a:spLocks noChangeArrowheads="1"/>
              </p:cNvSpPr>
              <p:nvPr/>
            </p:nvSpPr>
            <p:spPr bwMode="auto">
              <a:xfrm>
                <a:off x="214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09" name="Oval 1790"/>
              <p:cNvSpPr>
                <a:spLocks noChangeArrowheads="1"/>
              </p:cNvSpPr>
              <p:nvPr/>
            </p:nvSpPr>
            <p:spPr bwMode="auto">
              <a:xfrm>
                <a:off x="2147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0" name="Oval 1791"/>
              <p:cNvSpPr>
                <a:spLocks noChangeArrowheads="1"/>
              </p:cNvSpPr>
              <p:nvPr/>
            </p:nvSpPr>
            <p:spPr bwMode="auto">
              <a:xfrm>
                <a:off x="2150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1" name="Oval 1792"/>
              <p:cNvSpPr>
                <a:spLocks noChangeArrowheads="1"/>
              </p:cNvSpPr>
              <p:nvPr/>
            </p:nvSpPr>
            <p:spPr bwMode="auto">
              <a:xfrm>
                <a:off x="2150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2" name="Oval 1793"/>
              <p:cNvSpPr>
                <a:spLocks noChangeArrowheads="1"/>
              </p:cNvSpPr>
              <p:nvPr/>
            </p:nvSpPr>
            <p:spPr bwMode="auto">
              <a:xfrm>
                <a:off x="215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3" name="Oval 1794"/>
              <p:cNvSpPr>
                <a:spLocks noChangeArrowheads="1"/>
              </p:cNvSpPr>
              <p:nvPr/>
            </p:nvSpPr>
            <p:spPr bwMode="auto">
              <a:xfrm>
                <a:off x="215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4" name="Oval 1795"/>
              <p:cNvSpPr>
                <a:spLocks noChangeArrowheads="1"/>
              </p:cNvSpPr>
              <p:nvPr/>
            </p:nvSpPr>
            <p:spPr bwMode="auto">
              <a:xfrm>
                <a:off x="2154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5" name="Oval 1796"/>
              <p:cNvSpPr>
                <a:spLocks noChangeArrowheads="1"/>
              </p:cNvSpPr>
              <p:nvPr/>
            </p:nvSpPr>
            <p:spPr bwMode="auto">
              <a:xfrm>
                <a:off x="2157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6" name="Oval 1797"/>
              <p:cNvSpPr>
                <a:spLocks noChangeArrowheads="1"/>
              </p:cNvSpPr>
              <p:nvPr/>
            </p:nvSpPr>
            <p:spPr bwMode="auto">
              <a:xfrm>
                <a:off x="2157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7" name="Oval 1798"/>
              <p:cNvSpPr>
                <a:spLocks noChangeArrowheads="1"/>
              </p:cNvSpPr>
              <p:nvPr/>
            </p:nvSpPr>
            <p:spPr bwMode="auto">
              <a:xfrm>
                <a:off x="2161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8" name="Oval 1799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19" name="Oval 1800"/>
              <p:cNvSpPr>
                <a:spLocks noChangeArrowheads="1"/>
              </p:cNvSpPr>
              <p:nvPr/>
            </p:nvSpPr>
            <p:spPr bwMode="auto">
              <a:xfrm>
                <a:off x="2164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0" name="Oval 1801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1" name="Oval 1802"/>
              <p:cNvSpPr>
                <a:spLocks noChangeArrowheads="1"/>
              </p:cNvSpPr>
              <p:nvPr/>
            </p:nvSpPr>
            <p:spPr bwMode="auto">
              <a:xfrm>
                <a:off x="2168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2" name="Oval 1803"/>
              <p:cNvSpPr>
                <a:spLocks noChangeArrowheads="1"/>
              </p:cNvSpPr>
              <p:nvPr/>
            </p:nvSpPr>
            <p:spPr bwMode="auto">
              <a:xfrm>
                <a:off x="2171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3" name="Oval 1804"/>
              <p:cNvSpPr>
                <a:spLocks noChangeArrowheads="1"/>
              </p:cNvSpPr>
              <p:nvPr/>
            </p:nvSpPr>
            <p:spPr bwMode="auto">
              <a:xfrm>
                <a:off x="2171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4" name="Oval 1805"/>
              <p:cNvSpPr>
                <a:spLocks noChangeArrowheads="1"/>
              </p:cNvSpPr>
              <p:nvPr/>
            </p:nvSpPr>
            <p:spPr bwMode="auto">
              <a:xfrm>
                <a:off x="2175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5" name="Oval 1806"/>
              <p:cNvSpPr>
                <a:spLocks noChangeArrowheads="1"/>
              </p:cNvSpPr>
              <p:nvPr/>
            </p:nvSpPr>
            <p:spPr bwMode="auto">
              <a:xfrm>
                <a:off x="2175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6" name="Oval 1807"/>
              <p:cNvSpPr>
                <a:spLocks noChangeArrowheads="1"/>
              </p:cNvSpPr>
              <p:nvPr/>
            </p:nvSpPr>
            <p:spPr bwMode="auto">
              <a:xfrm>
                <a:off x="2175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7" name="Oval 1808"/>
              <p:cNvSpPr>
                <a:spLocks noChangeArrowheads="1"/>
              </p:cNvSpPr>
              <p:nvPr/>
            </p:nvSpPr>
            <p:spPr bwMode="auto">
              <a:xfrm>
                <a:off x="217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8" name="Oval 1809"/>
              <p:cNvSpPr>
                <a:spLocks noChangeArrowheads="1"/>
              </p:cNvSpPr>
              <p:nvPr/>
            </p:nvSpPr>
            <p:spPr bwMode="auto">
              <a:xfrm>
                <a:off x="2178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29" name="Oval 1810"/>
              <p:cNvSpPr>
                <a:spLocks noChangeArrowheads="1"/>
              </p:cNvSpPr>
              <p:nvPr/>
            </p:nvSpPr>
            <p:spPr bwMode="auto">
              <a:xfrm>
                <a:off x="2178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0" name="Oval 1811"/>
              <p:cNvSpPr>
                <a:spLocks noChangeArrowheads="1"/>
              </p:cNvSpPr>
              <p:nvPr/>
            </p:nvSpPr>
            <p:spPr bwMode="auto">
              <a:xfrm>
                <a:off x="2182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31" name="Oval 1812"/>
              <p:cNvSpPr>
                <a:spLocks noChangeArrowheads="1"/>
              </p:cNvSpPr>
              <p:nvPr/>
            </p:nvSpPr>
            <p:spPr bwMode="auto">
              <a:xfrm>
                <a:off x="2182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5" name="Group 2014"/>
            <p:cNvGrpSpPr>
              <a:grpSpLocks/>
            </p:cNvGrpSpPr>
            <p:nvPr/>
          </p:nvGrpSpPr>
          <p:grpSpPr bwMode="auto">
            <a:xfrm>
              <a:off x="2189" y="2345"/>
              <a:ext cx="520" cy="1236"/>
              <a:chOff x="2189" y="2345"/>
              <a:chExt cx="520" cy="1236"/>
            </a:xfrm>
          </p:grpSpPr>
          <p:sp>
            <p:nvSpPr>
              <p:cNvPr id="51904" name="Oval 1814"/>
              <p:cNvSpPr>
                <a:spLocks noChangeArrowheads="1"/>
              </p:cNvSpPr>
              <p:nvPr/>
            </p:nvSpPr>
            <p:spPr bwMode="auto">
              <a:xfrm>
                <a:off x="2189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05" name="Oval 1815"/>
              <p:cNvSpPr>
                <a:spLocks noChangeArrowheads="1"/>
              </p:cNvSpPr>
              <p:nvPr/>
            </p:nvSpPr>
            <p:spPr bwMode="auto">
              <a:xfrm>
                <a:off x="2189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06" name="Oval 1816"/>
              <p:cNvSpPr>
                <a:spLocks noChangeArrowheads="1"/>
              </p:cNvSpPr>
              <p:nvPr/>
            </p:nvSpPr>
            <p:spPr bwMode="auto">
              <a:xfrm>
                <a:off x="2192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07" name="Oval 1817"/>
              <p:cNvSpPr>
                <a:spLocks noChangeArrowheads="1"/>
              </p:cNvSpPr>
              <p:nvPr/>
            </p:nvSpPr>
            <p:spPr bwMode="auto">
              <a:xfrm>
                <a:off x="2192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08" name="Oval 1818"/>
              <p:cNvSpPr>
                <a:spLocks noChangeArrowheads="1"/>
              </p:cNvSpPr>
              <p:nvPr/>
            </p:nvSpPr>
            <p:spPr bwMode="auto">
              <a:xfrm>
                <a:off x="2199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09" name="Oval 1819"/>
              <p:cNvSpPr>
                <a:spLocks noChangeArrowheads="1"/>
              </p:cNvSpPr>
              <p:nvPr/>
            </p:nvSpPr>
            <p:spPr bwMode="auto">
              <a:xfrm>
                <a:off x="2199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10" name="Oval 1820"/>
              <p:cNvSpPr>
                <a:spLocks noChangeArrowheads="1"/>
              </p:cNvSpPr>
              <p:nvPr/>
            </p:nvSpPr>
            <p:spPr bwMode="auto">
              <a:xfrm>
                <a:off x="2199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75" name="Oval 1821"/>
              <p:cNvSpPr>
                <a:spLocks noChangeArrowheads="1"/>
              </p:cNvSpPr>
              <p:nvPr/>
            </p:nvSpPr>
            <p:spPr bwMode="auto">
              <a:xfrm>
                <a:off x="2206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76" name="Oval 1822"/>
              <p:cNvSpPr>
                <a:spLocks noChangeArrowheads="1"/>
              </p:cNvSpPr>
              <p:nvPr/>
            </p:nvSpPr>
            <p:spPr bwMode="auto">
              <a:xfrm>
                <a:off x="220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77" name="Oval 1823"/>
              <p:cNvSpPr>
                <a:spLocks noChangeArrowheads="1"/>
              </p:cNvSpPr>
              <p:nvPr/>
            </p:nvSpPr>
            <p:spPr bwMode="auto">
              <a:xfrm>
                <a:off x="2213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78" name="Oval 1824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79" name="Oval 1825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0" name="Oval 1826"/>
              <p:cNvSpPr>
                <a:spLocks noChangeArrowheads="1"/>
              </p:cNvSpPr>
              <p:nvPr/>
            </p:nvSpPr>
            <p:spPr bwMode="auto">
              <a:xfrm>
                <a:off x="2217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1" name="Oval 1827"/>
              <p:cNvSpPr>
                <a:spLocks noChangeArrowheads="1"/>
              </p:cNvSpPr>
              <p:nvPr/>
            </p:nvSpPr>
            <p:spPr bwMode="auto">
              <a:xfrm>
                <a:off x="221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2" name="Oval 1828"/>
              <p:cNvSpPr>
                <a:spLocks noChangeArrowheads="1"/>
              </p:cNvSpPr>
              <p:nvPr/>
            </p:nvSpPr>
            <p:spPr bwMode="auto">
              <a:xfrm>
                <a:off x="2217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3" name="Oval 1829"/>
              <p:cNvSpPr>
                <a:spLocks noChangeArrowheads="1"/>
              </p:cNvSpPr>
              <p:nvPr/>
            </p:nvSpPr>
            <p:spPr bwMode="auto">
              <a:xfrm>
                <a:off x="2220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4" name="Oval 1830"/>
              <p:cNvSpPr>
                <a:spLocks noChangeArrowheads="1"/>
              </p:cNvSpPr>
              <p:nvPr/>
            </p:nvSpPr>
            <p:spPr bwMode="auto">
              <a:xfrm>
                <a:off x="2227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5" name="Oval 1831"/>
              <p:cNvSpPr>
                <a:spLocks noChangeArrowheads="1"/>
              </p:cNvSpPr>
              <p:nvPr/>
            </p:nvSpPr>
            <p:spPr bwMode="auto">
              <a:xfrm>
                <a:off x="222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6" name="Oval 1832"/>
              <p:cNvSpPr>
                <a:spLocks noChangeArrowheads="1"/>
              </p:cNvSpPr>
              <p:nvPr/>
            </p:nvSpPr>
            <p:spPr bwMode="auto">
              <a:xfrm>
                <a:off x="222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87" name="Oval 1833"/>
              <p:cNvSpPr>
                <a:spLocks noChangeArrowheads="1"/>
              </p:cNvSpPr>
              <p:nvPr/>
            </p:nvSpPr>
            <p:spPr bwMode="auto">
              <a:xfrm>
                <a:off x="2227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2" name="Oval 1834"/>
              <p:cNvSpPr>
                <a:spLocks noChangeArrowheads="1"/>
              </p:cNvSpPr>
              <p:nvPr/>
            </p:nvSpPr>
            <p:spPr bwMode="auto">
              <a:xfrm>
                <a:off x="223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3" name="Oval 1835"/>
              <p:cNvSpPr>
                <a:spLocks noChangeArrowheads="1"/>
              </p:cNvSpPr>
              <p:nvPr/>
            </p:nvSpPr>
            <p:spPr bwMode="auto">
              <a:xfrm>
                <a:off x="223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4" name="Oval 1836"/>
              <p:cNvSpPr>
                <a:spLocks noChangeArrowheads="1"/>
              </p:cNvSpPr>
              <p:nvPr/>
            </p:nvSpPr>
            <p:spPr bwMode="auto">
              <a:xfrm>
                <a:off x="2231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5" name="Oval 1837"/>
              <p:cNvSpPr>
                <a:spLocks noChangeArrowheads="1"/>
              </p:cNvSpPr>
              <p:nvPr/>
            </p:nvSpPr>
            <p:spPr bwMode="auto">
              <a:xfrm>
                <a:off x="2234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6" name="Oval 1838"/>
              <p:cNvSpPr>
                <a:spLocks noChangeArrowheads="1"/>
              </p:cNvSpPr>
              <p:nvPr/>
            </p:nvSpPr>
            <p:spPr bwMode="auto">
              <a:xfrm>
                <a:off x="2238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7" name="Oval 1839"/>
              <p:cNvSpPr>
                <a:spLocks noChangeArrowheads="1"/>
              </p:cNvSpPr>
              <p:nvPr/>
            </p:nvSpPr>
            <p:spPr bwMode="auto">
              <a:xfrm>
                <a:off x="2241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8" name="Oval 1840"/>
              <p:cNvSpPr>
                <a:spLocks noChangeArrowheads="1"/>
              </p:cNvSpPr>
              <p:nvPr/>
            </p:nvSpPr>
            <p:spPr bwMode="auto">
              <a:xfrm>
                <a:off x="2241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9" name="Oval 1841"/>
              <p:cNvSpPr>
                <a:spLocks noChangeArrowheads="1"/>
              </p:cNvSpPr>
              <p:nvPr/>
            </p:nvSpPr>
            <p:spPr bwMode="auto">
              <a:xfrm>
                <a:off x="2245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0" name="Oval 1842"/>
              <p:cNvSpPr>
                <a:spLocks noChangeArrowheads="1"/>
              </p:cNvSpPr>
              <p:nvPr/>
            </p:nvSpPr>
            <p:spPr bwMode="auto">
              <a:xfrm>
                <a:off x="2245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1" name="Oval 1843"/>
              <p:cNvSpPr>
                <a:spLocks noChangeArrowheads="1"/>
              </p:cNvSpPr>
              <p:nvPr/>
            </p:nvSpPr>
            <p:spPr bwMode="auto">
              <a:xfrm>
                <a:off x="2245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2" name="Oval 1844"/>
              <p:cNvSpPr>
                <a:spLocks noChangeArrowheads="1"/>
              </p:cNvSpPr>
              <p:nvPr/>
            </p:nvSpPr>
            <p:spPr bwMode="auto">
              <a:xfrm>
                <a:off x="2245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3" name="Oval 1845"/>
              <p:cNvSpPr>
                <a:spLocks noChangeArrowheads="1"/>
              </p:cNvSpPr>
              <p:nvPr/>
            </p:nvSpPr>
            <p:spPr bwMode="auto">
              <a:xfrm>
                <a:off x="2248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4" name="Oval 1846"/>
              <p:cNvSpPr>
                <a:spLocks noChangeArrowheads="1"/>
              </p:cNvSpPr>
              <p:nvPr/>
            </p:nvSpPr>
            <p:spPr bwMode="auto">
              <a:xfrm>
                <a:off x="2255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5" name="Oval 1847"/>
              <p:cNvSpPr>
                <a:spLocks noChangeArrowheads="1"/>
              </p:cNvSpPr>
              <p:nvPr/>
            </p:nvSpPr>
            <p:spPr bwMode="auto">
              <a:xfrm>
                <a:off x="2259" y="35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6" name="Oval 1848"/>
              <p:cNvSpPr>
                <a:spLocks noChangeArrowheads="1"/>
              </p:cNvSpPr>
              <p:nvPr/>
            </p:nvSpPr>
            <p:spPr bwMode="auto">
              <a:xfrm>
                <a:off x="2259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7" name="Oval 1849"/>
              <p:cNvSpPr>
                <a:spLocks noChangeArrowheads="1"/>
              </p:cNvSpPr>
              <p:nvPr/>
            </p:nvSpPr>
            <p:spPr bwMode="auto">
              <a:xfrm>
                <a:off x="2262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8" name="Oval 1850"/>
              <p:cNvSpPr>
                <a:spLocks noChangeArrowheads="1"/>
              </p:cNvSpPr>
              <p:nvPr/>
            </p:nvSpPr>
            <p:spPr bwMode="auto">
              <a:xfrm>
                <a:off x="226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69" name="Oval 1851"/>
              <p:cNvSpPr>
                <a:spLocks noChangeArrowheads="1"/>
              </p:cNvSpPr>
              <p:nvPr/>
            </p:nvSpPr>
            <p:spPr bwMode="auto">
              <a:xfrm>
                <a:off x="2266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0" name="Oval 1852"/>
              <p:cNvSpPr>
                <a:spLocks noChangeArrowheads="1"/>
              </p:cNvSpPr>
              <p:nvPr/>
            </p:nvSpPr>
            <p:spPr bwMode="auto">
              <a:xfrm>
                <a:off x="2266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1" name="Oval 1853"/>
              <p:cNvSpPr>
                <a:spLocks noChangeArrowheads="1"/>
              </p:cNvSpPr>
              <p:nvPr/>
            </p:nvSpPr>
            <p:spPr bwMode="auto">
              <a:xfrm>
                <a:off x="2269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2" name="Oval 1854"/>
              <p:cNvSpPr>
                <a:spLocks noChangeArrowheads="1"/>
              </p:cNvSpPr>
              <p:nvPr/>
            </p:nvSpPr>
            <p:spPr bwMode="auto">
              <a:xfrm>
                <a:off x="2273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3" name="Oval 1855"/>
              <p:cNvSpPr>
                <a:spLocks noChangeArrowheads="1"/>
              </p:cNvSpPr>
              <p:nvPr/>
            </p:nvSpPr>
            <p:spPr bwMode="auto">
              <a:xfrm>
                <a:off x="2273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4" name="Oval 1856"/>
              <p:cNvSpPr>
                <a:spLocks noChangeArrowheads="1"/>
              </p:cNvSpPr>
              <p:nvPr/>
            </p:nvSpPr>
            <p:spPr bwMode="auto">
              <a:xfrm>
                <a:off x="2273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5" name="Oval 1857"/>
              <p:cNvSpPr>
                <a:spLocks noChangeArrowheads="1"/>
              </p:cNvSpPr>
              <p:nvPr/>
            </p:nvSpPr>
            <p:spPr bwMode="auto">
              <a:xfrm>
                <a:off x="2276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6" name="Oval 1858"/>
              <p:cNvSpPr>
                <a:spLocks noChangeArrowheads="1"/>
              </p:cNvSpPr>
              <p:nvPr/>
            </p:nvSpPr>
            <p:spPr bwMode="auto">
              <a:xfrm>
                <a:off x="2276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7" name="Oval 1859"/>
              <p:cNvSpPr>
                <a:spLocks noChangeArrowheads="1"/>
              </p:cNvSpPr>
              <p:nvPr/>
            </p:nvSpPr>
            <p:spPr bwMode="auto">
              <a:xfrm>
                <a:off x="2276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8" name="Oval 1860"/>
              <p:cNvSpPr>
                <a:spLocks noChangeArrowheads="1"/>
              </p:cNvSpPr>
              <p:nvPr/>
            </p:nvSpPr>
            <p:spPr bwMode="auto">
              <a:xfrm>
                <a:off x="2280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79" name="Oval 1861"/>
              <p:cNvSpPr>
                <a:spLocks noChangeArrowheads="1"/>
              </p:cNvSpPr>
              <p:nvPr/>
            </p:nvSpPr>
            <p:spPr bwMode="auto">
              <a:xfrm>
                <a:off x="2283" y="23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0" name="Oval 1862"/>
              <p:cNvSpPr>
                <a:spLocks noChangeArrowheads="1"/>
              </p:cNvSpPr>
              <p:nvPr/>
            </p:nvSpPr>
            <p:spPr bwMode="auto">
              <a:xfrm>
                <a:off x="2287" y="342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1" name="Oval 1863"/>
              <p:cNvSpPr>
                <a:spLocks noChangeArrowheads="1"/>
              </p:cNvSpPr>
              <p:nvPr/>
            </p:nvSpPr>
            <p:spPr bwMode="auto">
              <a:xfrm>
                <a:off x="2287" y="34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2" name="Oval 1864"/>
              <p:cNvSpPr>
                <a:spLocks noChangeArrowheads="1"/>
              </p:cNvSpPr>
              <p:nvPr/>
            </p:nvSpPr>
            <p:spPr bwMode="auto">
              <a:xfrm>
                <a:off x="2290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3" name="Oval 1865"/>
              <p:cNvSpPr>
                <a:spLocks noChangeArrowheads="1"/>
              </p:cNvSpPr>
              <p:nvPr/>
            </p:nvSpPr>
            <p:spPr bwMode="auto">
              <a:xfrm>
                <a:off x="2290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4" name="Oval 1866"/>
              <p:cNvSpPr>
                <a:spLocks noChangeArrowheads="1"/>
              </p:cNvSpPr>
              <p:nvPr/>
            </p:nvSpPr>
            <p:spPr bwMode="auto">
              <a:xfrm>
                <a:off x="229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5" name="Oval 1867"/>
              <p:cNvSpPr>
                <a:spLocks noChangeArrowheads="1"/>
              </p:cNvSpPr>
              <p:nvPr/>
            </p:nvSpPr>
            <p:spPr bwMode="auto">
              <a:xfrm>
                <a:off x="2294" y="320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6" name="Oval 1868"/>
              <p:cNvSpPr>
                <a:spLocks noChangeArrowheads="1"/>
              </p:cNvSpPr>
              <p:nvPr/>
            </p:nvSpPr>
            <p:spPr bwMode="auto">
              <a:xfrm>
                <a:off x="2297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7" name="Oval 1869"/>
              <p:cNvSpPr>
                <a:spLocks noChangeArrowheads="1"/>
              </p:cNvSpPr>
              <p:nvPr/>
            </p:nvSpPr>
            <p:spPr bwMode="auto">
              <a:xfrm>
                <a:off x="2297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8" name="Oval 1870"/>
              <p:cNvSpPr>
                <a:spLocks noChangeArrowheads="1"/>
              </p:cNvSpPr>
              <p:nvPr/>
            </p:nvSpPr>
            <p:spPr bwMode="auto">
              <a:xfrm>
                <a:off x="2297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89" name="Oval 1871"/>
              <p:cNvSpPr>
                <a:spLocks noChangeArrowheads="1"/>
              </p:cNvSpPr>
              <p:nvPr/>
            </p:nvSpPr>
            <p:spPr bwMode="auto">
              <a:xfrm>
                <a:off x="2297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0" name="Oval 1872"/>
              <p:cNvSpPr>
                <a:spLocks noChangeArrowheads="1"/>
              </p:cNvSpPr>
              <p:nvPr/>
            </p:nvSpPr>
            <p:spPr bwMode="auto">
              <a:xfrm>
                <a:off x="2301" y="337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1" name="Oval 1873"/>
              <p:cNvSpPr>
                <a:spLocks noChangeArrowheads="1"/>
              </p:cNvSpPr>
              <p:nvPr/>
            </p:nvSpPr>
            <p:spPr bwMode="auto">
              <a:xfrm>
                <a:off x="2301" y="274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2" name="Oval 1874"/>
              <p:cNvSpPr>
                <a:spLocks noChangeArrowheads="1"/>
              </p:cNvSpPr>
              <p:nvPr/>
            </p:nvSpPr>
            <p:spPr bwMode="auto">
              <a:xfrm>
                <a:off x="2304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3" name="Oval 1875"/>
              <p:cNvSpPr>
                <a:spLocks noChangeArrowheads="1"/>
              </p:cNvSpPr>
              <p:nvPr/>
            </p:nvSpPr>
            <p:spPr bwMode="auto">
              <a:xfrm>
                <a:off x="2304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4" name="Oval 1876"/>
              <p:cNvSpPr>
                <a:spLocks noChangeArrowheads="1"/>
              </p:cNvSpPr>
              <p:nvPr/>
            </p:nvSpPr>
            <p:spPr bwMode="auto">
              <a:xfrm>
                <a:off x="2307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5" name="Oval 1877"/>
              <p:cNvSpPr>
                <a:spLocks noChangeArrowheads="1"/>
              </p:cNvSpPr>
              <p:nvPr/>
            </p:nvSpPr>
            <p:spPr bwMode="auto">
              <a:xfrm>
                <a:off x="2307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6" name="Oval 1878"/>
              <p:cNvSpPr>
                <a:spLocks noChangeArrowheads="1"/>
              </p:cNvSpPr>
              <p:nvPr/>
            </p:nvSpPr>
            <p:spPr bwMode="auto">
              <a:xfrm>
                <a:off x="231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7" name="Oval 1879"/>
              <p:cNvSpPr>
                <a:spLocks noChangeArrowheads="1"/>
              </p:cNvSpPr>
              <p:nvPr/>
            </p:nvSpPr>
            <p:spPr bwMode="auto">
              <a:xfrm>
                <a:off x="2311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8" name="Oval 1880"/>
              <p:cNvSpPr>
                <a:spLocks noChangeArrowheads="1"/>
              </p:cNvSpPr>
              <p:nvPr/>
            </p:nvSpPr>
            <p:spPr bwMode="auto">
              <a:xfrm>
                <a:off x="2314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99" name="Oval 1881"/>
              <p:cNvSpPr>
                <a:spLocks noChangeArrowheads="1"/>
              </p:cNvSpPr>
              <p:nvPr/>
            </p:nvSpPr>
            <p:spPr bwMode="auto">
              <a:xfrm>
                <a:off x="2314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0" name="Oval 1882"/>
              <p:cNvSpPr>
                <a:spLocks noChangeArrowheads="1"/>
              </p:cNvSpPr>
              <p:nvPr/>
            </p:nvSpPr>
            <p:spPr bwMode="auto">
              <a:xfrm>
                <a:off x="2318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1" name="Oval 1883"/>
              <p:cNvSpPr>
                <a:spLocks noChangeArrowheads="1"/>
              </p:cNvSpPr>
              <p:nvPr/>
            </p:nvSpPr>
            <p:spPr bwMode="auto">
              <a:xfrm>
                <a:off x="232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2" name="Oval 1884"/>
              <p:cNvSpPr>
                <a:spLocks noChangeArrowheads="1"/>
              </p:cNvSpPr>
              <p:nvPr/>
            </p:nvSpPr>
            <p:spPr bwMode="auto">
              <a:xfrm>
                <a:off x="2328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3" name="Oval 1885"/>
              <p:cNvSpPr>
                <a:spLocks noChangeArrowheads="1"/>
              </p:cNvSpPr>
              <p:nvPr/>
            </p:nvSpPr>
            <p:spPr bwMode="auto">
              <a:xfrm>
                <a:off x="233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4" name="Oval 1886"/>
              <p:cNvSpPr>
                <a:spLocks noChangeArrowheads="1"/>
              </p:cNvSpPr>
              <p:nvPr/>
            </p:nvSpPr>
            <p:spPr bwMode="auto">
              <a:xfrm>
                <a:off x="2332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5" name="Oval 1887"/>
              <p:cNvSpPr>
                <a:spLocks noChangeArrowheads="1"/>
              </p:cNvSpPr>
              <p:nvPr/>
            </p:nvSpPr>
            <p:spPr bwMode="auto">
              <a:xfrm>
                <a:off x="2332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6" name="Oval 1888"/>
              <p:cNvSpPr>
                <a:spLocks noChangeArrowheads="1"/>
              </p:cNvSpPr>
              <p:nvPr/>
            </p:nvSpPr>
            <p:spPr bwMode="auto">
              <a:xfrm>
                <a:off x="2332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7" name="Oval 1889"/>
              <p:cNvSpPr>
                <a:spLocks noChangeArrowheads="1"/>
              </p:cNvSpPr>
              <p:nvPr/>
            </p:nvSpPr>
            <p:spPr bwMode="auto">
              <a:xfrm>
                <a:off x="2335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8" name="Oval 1890"/>
              <p:cNvSpPr>
                <a:spLocks noChangeArrowheads="1"/>
              </p:cNvSpPr>
              <p:nvPr/>
            </p:nvSpPr>
            <p:spPr bwMode="auto">
              <a:xfrm>
                <a:off x="2339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09" name="Oval 1891"/>
              <p:cNvSpPr>
                <a:spLocks noChangeArrowheads="1"/>
              </p:cNvSpPr>
              <p:nvPr/>
            </p:nvSpPr>
            <p:spPr bwMode="auto">
              <a:xfrm>
                <a:off x="2342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0" name="Oval 1892"/>
              <p:cNvSpPr>
                <a:spLocks noChangeArrowheads="1"/>
              </p:cNvSpPr>
              <p:nvPr/>
            </p:nvSpPr>
            <p:spPr bwMode="auto">
              <a:xfrm>
                <a:off x="2342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1" name="Oval 1893"/>
              <p:cNvSpPr>
                <a:spLocks noChangeArrowheads="1"/>
              </p:cNvSpPr>
              <p:nvPr/>
            </p:nvSpPr>
            <p:spPr bwMode="auto">
              <a:xfrm>
                <a:off x="234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2" name="Oval 1894"/>
              <p:cNvSpPr>
                <a:spLocks noChangeArrowheads="1"/>
              </p:cNvSpPr>
              <p:nvPr/>
            </p:nvSpPr>
            <p:spPr bwMode="auto">
              <a:xfrm>
                <a:off x="2346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3" name="Oval 1895"/>
              <p:cNvSpPr>
                <a:spLocks noChangeArrowheads="1"/>
              </p:cNvSpPr>
              <p:nvPr/>
            </p:nvSpPr>
            <p:spPr bwMode="auto">
              <a:xfrm>
                <a:off x="2353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4" name="Oval 1896"/>
              <p:cNvSpPr>
                <a:spLocks noChangeArrowheads="1"/>
              </p:cNvSpPr>
              <p:nvPr/>
            </p:nvSpPr>
            <p:spPr bwMode="auto">
              <a:xfrm>
                <a:off x="235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5" name="Oval 1897"/>
              <p:cNvSpPr>
                <a:spLocks noChangeArrowheads="1"/>
              </p:cNvSpPr>
              <p:nvPr/>
            </p:nvSpPr>
            <p:spPr bwMode="auto">
              <a:xfrm>
                <a:off x="2356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6" name="Oval 1898"/>
              <p:cNvSpPr>
                <a:spLocks noChangeArrowheads="1"/>
              </p:cNvSpPr>
              <p:nvPr/>
            </p:nvSpPr>
            <p:spPr bwMode="auto">
              <a:xfrm>
                <a:off x="2360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7" name="Oval 1899"/>
              <p:cNvSpPr>
                <a:spLocks noChangeArrowheads="1"/>
              </p:cNvSpPr>
              <p:nvPr/>
            </p:nvSpPr>
            <p:spPr bwMode="auto">
              <a:xfrm>
                <a:off x="2363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8" name="Oval 1900"/>
              <p:cNvSpPr>
                <a:spLocks noChangeArrowheads="1"/>
              </p:cNvSpPr>
              <p:nvPr/>
            </p:nvSpPr>
            <p:spPr bwMode="auto">
              <a:xfrm>
                <a:off x="2363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19" name="Oval 1901"/>
              <p:cNvSpPr>
                <a:spLocks noChangeArrowheads="1"/>
              </p:cNvSpPr>
              <p:nvPr/>
            </p:nvSpPr>
            <p:spPr bwMode="auto">
              <a:xfrm>
                <a:off x="2363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0" name="Oval 1902"/>
              <p:cNvSpPr>
                <a:spLocks noChangeArrowheads="1"/>
              </p:cNvSpPr>
              <p:nvPr/>
            </p:nvSpPr>
            <p:spPr bwMode="auto">
              <a:xfrm>
                <a:off x="2367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1" name="Oval 1903"/>
              <p:cNvSpPr>
                <a:spLocks noChangeArrowheads="1"/>
              </p:cNvSpPr>
              <p:nvPr/>
            </p:nvSpPr>
            <p:spPr bwMode="auto">
              <a:xfrm>
                <a:off x="2370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2" name="Oval 1904"/>
              <p:cNvSpPr>
                <a:spLocks noChangeArrowheads="1"/>
              </p:cNvSpPr>
              <p:nvPr/>
            </p:nvSpPr>
            <p:spPr bwMode="auto">
              <a:xfrm>
                <a:off x="2370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3" name="Oval 1905"/>
              <p:cNvSpPr>
                <a:spLocks noChangeArrowheads="1"/>
              </p:cNvSpPr>
              <p:nvPr/>
            </p:nvSpPr>
            <p:spPr bwMode="auto">
              <a:xfrm>
                <a:off x="2374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4" name="Oval 1906"/>
              <p:cNvSpPr>
                <a:spLocks noChangeArrowheads="1"/>
              </p:cNvSpPr>
              <p:nvPr/>
            </p:nvSpPr>
            <p:spPr bwMode="auto">
              <a:xfrm>
                <a:off x="2377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5" name="Oval 1907"/>
              <p:cNvSpPr>
                <a:spLocks noChangeArrowheads="1"/>
              </p:cNvSpPr>
              <p:nvPr/>
            </p:nvSpPr>
            <p:spPr bwMode="auto">
              <a:xfrm>
                <a:off x="2384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6" name="Oval 1908"/>
              <p:cNvSpPr>
                <a:spLocks noChangeArrowheads="1"/>
              </p:cNvSpPr>
              <p:nvPr/>
            </p:nvSpPr>
            <p:spPr bwMode="auto">
              <a:xfrm>
                <a:off x="2384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7" name="Oval 1909"/>
              <p:cNvSpPr>
                <a:spLocks noChangeArrowheads="1"/>
              </p:cNvSpPr>
              <p:nvPr/>
            </p:nvSpPr>
            <p:spPr bwMode="auto">
              <a:xfrm>
                <a:off x="238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8" name="Oval 1910"/>
              <p:cNvSpPr>
                <a:spLocks noChangeArrowheads="1"/>
              </p:cNvSpPr>
              <p:nvPr/>
            </p:nvSpPr>
            <p:spPr bwMode="auto">
              <a:xfrm>
                <a:off x="2395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29" name="Oval 1911"/>
              <p:cNvSpPr>
                <a:spLocks noChangeArrowheads="1"/>
              </p:cNvSpPr>
              <p:nvPr/>
            </p:nvSpPr>
            <p:spPr bwMode="auto">
              <a:xfrm>
                <a:off x="2395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0" name="Oval 1912"/>
              <p:cNvSpPr>
                <a:spLocks noChangeArrowheads="1"/>
              </p:cNvSpPr>
              <p:nvPr/>
            </p:nvSpPr>
            <p:spPr bwMode="auto">
              <a:xfrm>
                <a:off x="2398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1" name="Oval 1913"/>
              <p:cNvSpPr>
                <a:spLocks noChangeArrowheads="1"/>
              </p:cNvSpPr>
              <p:nvPr/>
            </p:nvSpPr>
            <p:spPr bwMode="auto">
              <a:xfrm>
                <a:off x="2398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2" name="Oval 1914"/>
              <p:cNvSpPr>
                <a:spLocks noChangeArrowheads="1"/>
              </p:cNvSpPr>
              <p:nvPr/>
            </p:nvSpPr>
            <p:spPr bwMode="auto">
              <a:xfrm>
                <a:off x="2405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3" name="Oval 1915"/>
              <p:cNvSpPr>
                <a:spLocks noChangeArrowheads="1"/>
              </p:cNvSpPr>
              <p:nvPr/>
            </p:nvSpPr>
            <p:spPr bwMode="auto">
              <a:xfrm>
                <a:off x="2405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4" name="Oval 1916"/>
              <p:cNvSpPr>
                <a:spLocks noChangeArrowheads="1"/>
              </p:cNvSpPr>
              <p:nvPr/>
            </p:nvSpPr>
            <p:spPr bwMode="auto">
              <a:xfrm>
                <a:off x="2409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5" name="Oval 1917"/>
              <p:cNvSpPr>
                <a:spLocks noChangeArrowheads="1"/>
              </p:cNvSpPr>
              <p:nvPr/>
            </p:nvSpPr>
            <p:spPr bwMode="auto">
              <a:xfrm>
                <a:off x="2412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6" name="Oval 1918"/>
              <p:cNvSpPr>
                <a:spLocks noChangeArrowheads="1"/>
              </p:cNvSpPr>
              <p:nvPr/>
            </p:nvSpPr>
            <p:spPr bwMode="auto">
              <a:xfrm>
                <a:off x="2412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7" name="Oval 1919"/>
              <p:cNvSpPr>
                <a:spLocks noChangeArrowheads="1"/>
              </p:cNvSpPr>
              <p:nvPr/>
            </p:nvSpPr>
            <p:spPr bwMode="auto">
              <a:xfrm>
                <a:off x="241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8" name="Oval 1920"/>
              <p:cNvSpPr>
                <a:spLocks noChangeArrowheads="1"/>
              </p:cNvSpPr>
              <p:nvPr/>
            </p:nvSpPr>
            <p:spPr bwMode="auto">
              <a:xfrm>
                <a:off x="2419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39" name="Oval 1921"/>
              <p:cNvSpPr>
                <a:spLocks noChangeArrowheads="1"/>
              </p:cNvSpPr>
              <p:nvPr/>
            </p:nvSpPr>
            <p:spPr bwMode="auto">
              <a:xfrm>
                <a:off x="2419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0" name="Oval 1922"/>
              <p:cNvSpPr>
                <a:spLocks noChangeArrowheads="1"/>
              </p:cNvSpPr>
              <p:nvPr/>
            </p:nvSpPr>
            <p:spPr bwMode="auto">
              <a:xfrm>
                <a:off x="2423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1" name="Oval 1923"/>
              <p:cNvSpPr>
                <a:spLocks noChangeArrowheads="1"/>
              </p:cNvSpPr>
              <p:nvPr/>
            </p:nvSpPr>
            <p:spPr bwMode="auto">
              <a:xfrm>
                <a:off x="2423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2" name="Oval 1924"/>
              <p:cNvSpPr>
                <a:spLocks noChangeArrowheads="1"/>
              </p:cNvSpPr>
              <p:nvPr/>
            </p:nvSpPr>
            <p:spPr bwMode="auto">
              <a:xfrm>
                <a:off x="242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3" name="Oval 1925"/>
              <p:cNvSpPr>
                <a:spLocks noChangeArrowheads="1"/>
              </p:cNvSpPr>
              <p:nvPr/>
            </p:nvSpPr>
            <p:spPr bwMode="auto">
              <a:xfrm>
                <a:off x="2426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4" name="Oval 1926"/>
              <p:cNvSpPr>
                <a:spLocks noChangeArrowheads="1"/>
              </p:cNvSpPr>
              <p:nvPr/>
            </p:nvSpPr>
            <p:spPr bwMode="auto">
              <a:xfrm>
                <a:off x="2430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5" name="Oval 1927"/>
              <p:cNvSpPr>
                <a:spLocks noChangeArrowheads="1"/>
              </p:cNvSpPr>
              <p:nvPr/>
            </p:nvSpPr>
            <p:spPr bwMode="auto">
              <a:xfrm>
                <a:off x="2433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6" name="Oval 1928"/>
              <p:cNvSpPr>
                <a:spLocks noChangeArrowheads="1"/>
              </p:cNvSpPr>
              <p:nvPr/>
            </p:nvSpPr>
            <p:spPr bwMode="auto">
              <a:xfrm>
                <a:off x="2433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7" name="Oval 1929"/>
              <p:cNvSpPr>
                <a:spLocks noChangeArrowheads="1"/>
              </p:cNvSpPr>
              <p:nvPr/>
            </p:nvSpPr>
            <p:spPr bwMode="auto">
              <a:xfrm>
                <a:off x="2440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8" name="Oval 1930"/>
              <p:cNvSpPr>
                <a:spLocks noChangeArrowheads="1"/>
              </p:cNvSpPr>
              <p:nvPr/>
            </p:nvSpPr>
            <p:spPr bwMode="auto">
              <a:xfrm>
                <a:off x="2440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49" name="Oval 1931"/>
              <p:cNvSpPr>
                <a:spLocks noChangeArrowheads="1"/>
              </p:cNvSpPr>
              <p:nvPr/>
            </p:nvSpPr>
            <p:spPr bwMode="auto">
              <a:xfrm>
                <a:off x="2447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0" name="Oval 1932"/>
              <p:cNvSpPr>
                <a:spLocks noChangeArrowheads="1"/>
              </p:cNvSpPr>
              <p:nvPr/>
            </p:nvSpPr>
            <p:spPr bwMode="auto">
              <a:xfrm>
                <a:off x="2447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1" name="Oval 1933"/>
              <p:cNvSpPr>
                <a:spLocks noChangeArrowheads="1"/>
              </p:cNvSpPr>
              <p:nvPr/>
            </p:nvSpPr>
            <p:spPr bwMode="auto">
              <a:xfrm>
                <a:off x="245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2" name="Oval 1934"/>
              <p:cNvSpPr>
                <a:spLocks noChangeArrowheads="1"/>
              </p:cNvSpPr>
              <p:nvPr/>
            </p:nvSpPr>
            <p:spPr bwMode="auto">
              <a:xfrm>
                <a:off x="2458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3" name="Oval 1935"/>
              <p:cNvSpPr>
                <a:spLocks noChangeArrowheads="1"/>
              </p:cNvSpPr>
              <p:nvPr/>
            </p:nvSpPr>
            <p:spPr bwMode="auto">
              <a:xfrm>
                <a:off x="245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4" name="Oval 1936"/>
              <p:cNvSpPr>
                <a:spLocks noChangeArrowheads="1"/>
              </p:cNvSpPr>
              <p:nvPr/>
            </p:nvSpPr>
            <p:spPr bwMode="auto">
              <a:xfrm>
                <a:off x="2458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5" name="Oval 1937"/>
              <p:cNvSpPr>
                <a:spLocks noChangeArrowheads="1"/>
              </p:cNvSpPr>
              <p:nvPr/>
            </p:nvSpPr>
            <p:spPr bwMode="auto">
              <a:xfrm>
                <a:off x="2461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6" name="Oval 1938"/>
              <p:cNvSpPr>
                <a:spLocks noChangeArrowheads="1"/>
              </p:cNvSpPr>
              <p:nvPr/>
            </p:nvSpPr>
            <p:spPr bwMode="auto">
              <a:xfrm>
                <a:off x="2461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7" name="Oval 1939"/>
              <p:cNvSpPr>
                <a:spLocks noChangeArrowheads="1"/>
              </p:cNvSpPr>
              <p:nvPr/>
            </p:nvSpPr>
            <p:spPr bwMode="auto">
              <a:xfrm>
                <a:off x="2465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8" name="Oval 1940"/>
              <p:cNvSpPr>
                <a:spLocks noChangeArrowheads="1"/>
              </p:cNvSpPr>
              <p:nvPr/>
            </p:nvSpPr>
            <p:spPr bwMode="auto">
              <a:xfrm>
                <a:off x="2465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59" name="Oval 1941"/>
              <p:cNvSpPr>
                <a:spLocks noChangeArrowheads="1"/>
              </p:cNvSpPr>
              <p:nvPr/>
            </p:nvSpPr>
            <p:spPr bwMode="auto">
              <a:xfrm>
                <a:off x="2472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0" name="Oval 1942"/>
              <p:cNvSpPr>
                <a:spLocks noChangeArrowheads="1"/>
              </p:cNvSpPr>
              <p:nvPr/>
            </p:nvSpPr>
            <p:spPr bwMode="auto">
              <a:xfrm>
                <a:off x="2475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1" name="Oval 1943"/>
              <p:cNvSpPr>
                <a:spLocks noChangeArrowheads="1"/>
              </p:cNvSpPr>
              <p:nvPr/>
            </p:nvSpPr>
            <p:spPr bwMode="auto">
              <a:xfrm>
                <a:off x="2479" y="327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2" name="Oval 1944"/>
              <p:cNvSpPr>
                <a:spLocks noChangeArrowheads="1"/>
              </p:cNvSpPr>
              <p:nvPr/>
            </p:nvSpPr>
            <p:spPr bwMode="auto">
              <a:xfrm>
                <a:off x="2482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3" name="Oval 1945"/>
              <p:cNvSpPr>
                <a:spLocks noChangeArrowheads="1"/>
              </p:cNvSpPr>
              <p:nvPr/>
            </p:nvSpPr>
            <p:spPr bwMode="auto">
              <a:xfrm>
                <a:off x="248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4" name="Oval 1946"/>
              <p:cNvSpPr>
                <a:spLocks noChangeArrowheads="1"/>
              </p:cNvSpPr>
              <p:nvPr/>
            </p:nvSpPr>
            <p:spPr bwMode="auto">
              <a:xfrm>
                <a:off x="2489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5" name="Oval 1947"/>
              <p:cNvSpPr>
                <a:spLocks noChangeArrowheads="1"/>
              </p:cNvSpPr>
              <p:nvPr/>
            </p:nvSpPr>
            <p:spPr bwMode="auto">
              <a:xfrm>
                <a:off x="2493" y="331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6" name="Oval 1948"/>
              <p:cNvSpPr>
                <a:spLocks noChangeArrowheads="1"/>
              </p:cNvSpPr>
              <p:nvPr/>
            </p:nvSpPr>
            <p:spPr bwMode="auto">
              <a:xfrm>
                <a:off x="2493" y="327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7" name="Oval 1949"/>
              <p:cNvSpPr>
                <a:spLocks noChangeArrowheads="1"/>
              </p:cNvSpPr>
              <p:nvPr/>
            </p:nvSpPr>
            <p:spPr bwMode="auto">
              <a:xfrm>
                <a:off x="2493" y="319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8" name="Oval 1950"/>
              <p:cNvSpPr>
                <a:spLocks noChangeArrowheads="1"/>
              </p:cNvSpPr>
              <p:nvPr/>
            </p:nvSpPr>
            <p:spPr bwMode="auto">
              <a:xfrm>
                <a:off x="2503" y="35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69" name="Oval 1951"/>
              <p:cNvSpPr>
                <a:spLocks noChangeArrowheads="1"/>
              </p:cNvSpPr>
              <p:nvPr/>
            </p:nvSpPr>
            <p:spPr bwMode="auto">
              <a:xfrm>
                <a:off x="2503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0" name="Oval 1952"/>
              <p:cNvSpPr>
                <a:spLocks noChangeArrowheads="1"/>
              </p:cNvSpPr>
              <p:nvPr/>
            </p:nvSpPr>
            <p:spPr bwMode="auto">
              <a:xfrm>
                <a:off x="251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1" name="Oval 1953"/>
              <p:cNvSpPr>
                <a:spLocks noChangeArrowheads="1"/>
              </p:cNvSpPr>
              <p:nvPr/>
            </p:nvSpPr>
            <p:spPr bwMode="auto">
              <a:xfrm>
                <a:off x="2520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2" name="Oval 1954"/>
              <p:cNvSpPr>
                <a:spLocks noChangeArrowheads="1"/>
              </p:cNvSpPr>
              <p:nvPr/>
            </p:nvSpPr>
            <p:spPr bwMode="auto">
              <a:xfrm>
                <a:off x="2527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3" name="Oval 1955"/>
              <p:cNvSpPr>
                <a:spLocks noChangeArrowheads="1"/>
              </p:cNvSpPr>
              <p:nvPr/>
            </p:nvSpPr>
            <p:spPr bwMode="auto">
              <a:xfrm>
                <a:off x="253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4" name="Oval 1956"/>
              <p:cNvSpPr>
                <a:spLocks noChangeArrowheads="1"/>
              </p:cNvSpPr>
              <p:nvPr/>
            </p:nvSpPr>
            <p:spPr bwMode="auto">
              <a:xfrm>
                <a:off x="2538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5" name="Oval 1957"/>
              <p:cNvSpPr>
                <a:spLocks noChangeArrowheads="1"/>
              </p:cNvSpPr>
              <p:nvPr/>
            </p:nvSpPr>
            <p:spPr bwMode="auto">
              <a:xfrm>
                <a:off x="253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6" name="Oval 1958"/>
              <p:cNvSpPr>
                <a:spLocks noChangeArrowheads="1"/>
              </p:cNvSpPr>
              <p:nvPr/>
            </p:nvSpPr>
            <p:spPr bwMode="auto">
              <a:xfrm>
                <a:off x="254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7" name="Oval 1959"/>
              <p:cNvSpPr>
                <a:spLocks noChangeArrowheads="1"/>
              </p:cNvSpPr>
              <p:nvPr/>
            </p:nvSpPr>
            <p:spPr bwMode="auto">
              <a:xfrm>
                <a:off x="2541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8" name="Oval 1960"/>
              <p:cNvSpPr>
                <a:spLocks noChangeArrowheads="1"/>
              </p:cNvSpPr>
              <p:nvPr/>
            </p:nvSpPr>
            <p:spPr bwMode="auto">
              <a:xfrm>
                <a:off x="2541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79" name="Oval 1961"/>
              <p:cNvSpPr>
                <a:spLocks noChangeArrowheads="1"/>
              </p:cNvSpPr>
              <p:nvPr/>
            </p:nvSpPr>
            <p:spPr bwMode="auto">
              <a:xfrm>
                <a:off x="2545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0" name="Oval 1962"/>
              <p:cNvSpPr>
                <a:spLocks noChangeArrowheads="1"/>
              </p:cNvSpPr>
              <p:nvPr/>
            </p:nvSpPr>
            <p:spPr bwMode="auto">
              <a:xfrm>
                <a:off x="254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1" name="Oval 1963"/>
              <p:cNvSpPr>
                <a:spLocks noChangeArrowheads="1"/>
              </p:cNvSpPr>
              <p:nvPr/>
            </p:nvSpPr>
            <p:spPr bwMode="auto">
              <a:xfrm>
                <a:off x="255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2" name="Oval 1964"/>
              <p:cNvSpPr>
                <a:spLocks noChangeArrowheads="1"/>
              </p:cNvSpPr>
              <p:nvPr/>
            </p:nvSpPr>
            <p:spPr bwMode="auto">
              <a:xfrm>
                <a:off x="2552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3" name="Oval 1965"/>
              <p:cNvSpPr>
                <a:spLocks noChangeArrowheads="1"/>
              </p:cNvSpPr>
              <p:nvPr/>
            </p:nvSpPr>
            <p:spPr bwMode="auto">
              <a:xfrm>
                <a:off x="2555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4" name="Oval 1966"/>
              <p:cNvSpPr>
                <a:spLocks noChangeArrowheads="1"/>
              </p:cNvSpPr>
              <p:nvPr/>
            </p:nvSpPr>
            <p:spPr bwMode="auto">
              <a:xfrm>
                <a:off x="2555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5" name="Oval 1967"/>
              <p:cNvSpPr>
                <a:spLocks noChangeArrowheads="1"/>
              </p:cNvSpPr>
              <p:nvPr/>
            </p:nvSpPr>
            <p:spPr bwMode="auto">
              <a:xfrm>
                <a:off x="2562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6" name="Oval 1968"/>
              <p:cNvSpPr>
                <a:spLocks noChangeArrowheads="1"/>
              </p:cNvSpPr>
              <p:nvPr/>
            </p:nvSpPr>
            <p:spPr bwMode="auto">
              <a:xfrm>
                <a:off x="2562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7" name="Oval 1969"/>
              <p:cNvSpPr>
                <a:spLocks noChangeArrowheads="1"/>
              </p:cNvSpPr>
              <p:nvPr/>
            </p:nvSpPr>
            <p:spPr bwMode="auto">
              <a:xfrm>
                <a:off x="256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8" name="Oval 1970"/>
              <p:cNvSpPr>
                <a:spLocks noChangeArrowheads="1"/>
              </p:cNvSpPr>
              <p:nvPr/>
            </p:nvSpPr>
            <p:spPr bwMode="auto">
              <a:xfrm>
                <a:off x="256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89" name="Oval 1971"/>
              <p:cNvSpPr>
                <a:spLocks noChangeArrowheads="1"/>
              </p:cNvSpPr>
              <p:nvPr/>
            </p:nvSpPr>
            <p:spPr bwMode="auto">
              <a:xfrm>
                <a:off x="256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0" name="Oval 1972"/>
              <p:cNvSpPr>
                <a:spLocks noChangeArrowheads="1"/>
              </p:cNvSpPr>
              <p:nvPr/>
            </p:nvSpPr>
            <p:spPr bwMode="auto">
              <a:xfrm>
                <a:off x="257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1" name="Oval 1973"/>
              <p:cNvSpPr>
                <a:spLocks noChangeArrowheads="1"/>
              </p:cNvSpPr>
              <p:nvPr/>
            </p:nvSpPr>
            <p:spPr bwMode="auto">
              <a:xfrm>
                <a:off x="2580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2" name="Oval 1974"/>
              <p:cNvSpPr>
                <a:spLocks noChangeArrowheads="1"/>
              </p:cNvSpPr>
              <p:nvPr/>
            </p:nvSpPr>
            <p:spPr bwMode="auto">
              <a:xfrm>
                <a:off x="258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3" name="Oval 1975"/>
              <p:cNvSpPr>
                <a:spLocks noChangeArrowheads="1"/>
              </p:cNvSpPr>
              <p:nvPr/>
            </p:nvSpPr>
            <p:spPr bwMode="auto">
              <a:xfrm>
                <a:off x="2587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4" name="Oval 1976"/>
              <p:cNvSpPr>
                <a:spLocks noChangeArrowheads="1"/>
              </p:cNvSpPr>
              <p:nvPr/>
            </p:nvSpPr>
            <p:spPr bwMode="auto">
              <a:xfrm>
                <a:off x="2590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5" name="Oval 1977"/>
              <p:cNvSpPr>
                <a:spLocks noChangeArrowheads="1"/>
              </p:cNvSpPr>
              <p:nvPr/>
            </p:nvSpPr>
            <p:spPr bwMode="auto">
              <a:xfrm>
                <a:off x="2597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6" name="Oval 1978"/>
              <p:cNvSpPr>
                <a:spLocks noChangeArrowheads="1"/>
              </p:cNvSpPr>
              <p:nvPr/>
            </p:nvSpPr>
            <p:spPr bwMode="auto">
              <a:xfrm>
                <a:off x="2597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7" name="Oval 1979"/>
              <p:cNvSpPr>
                <a:spLocks noChangeArrowheads="1"/>
              </p:cNvSpPr>
              <p:nvPr/>
            </p:nvSpPr>
            <p:spPr bwMode="auto">
              <a:xfrm>
                <a:off x="2604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8" name="Oval 1980"/>
              <p:cNvSpPr>
                <a:spLocks noChangeArrowheads="1"/>
              </p:cNvSpPr>
              <p:nvPr/>
            </p:nvSpPr>
            <p:spPr bwMode="auto">
              <a:xfrm>
                <a:off x="2604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99" name="Oval 1981"/>
              <p:cNvSpPr>
                <a:spLocks noChangeArrowheads="1"/>
              </p:cNvSpPr>
              <p:nvPr/>
            </p:nvSpPr>
            <p:spPr bwMode="auto">
              <a:xfrm>
                <a:off x="2604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0" name="Oval 1982"/>
              <p:cNvSpPr>
                <a:spLocks noChangeArrowheads="1"/>
              </p:cNvSpPr>
              <p:nvPr/>
            </p:nvSpPr>
            <p:spPr bwMode="auto">
              <a:xfrm>
                <a:off x="2608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1" name="Oval 1983"/>
              <p:cNvSpPr>
                <a:spLocks noChangeArrowheads="1"/>
              </p:cNvSpPr>
              <p:nvPr/>
            </p:nvSpPr>
            <p:spPr bwMode="auto">
              <a:xfrm>
                <a:off x="2611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2" name="Oval 1984"/>
              <p:cNvSpPr>
                <a:spLocks noChangeArrowheads="1"/>
              </p:cNvSpPr>
              <p:nvPr/>
            </p:nvSpPr>
            <p:spPr bwMode="auto">
              <a:xfrm>
                <a:off x="2611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3" name="Oval 1985"/>
              <p:cNvSpPr>
                <a:spLocks noChangeArrowheads="1"/>
              </p:cNvSpPr>
              <p:nvPr/>
            </p:nvSpPr>
            <p:spPr bwMode="auto">
              <a:xfrm>
                <a:off x="2615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4" name="Oval 1986"/>
              <p:cNvSpPr>
                <a:spLocks noChangeArrowheads="1"/>
              </p:cNvSpPr>
              <p:nvPr/>
            </p:nvSpPr>
            <p:spPr bwMode="auto">
              <a:xfrm>
                <a:off x="261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5" name="Oval 1987"/>
              <p:cNvSpPr>
                <a:spLocks noChangeArrowheads="1"/>
              </p:cNvSpPr>
              <p:nvPr/>
            </p:nvSpPr>
            <p:spPr bwMode="auto">
              <a:xfrm>
                <a:off x="2615" y="35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6" name="Oval 1988"/>
              <p:cNvSpPr>
                <a:spLocks noChangeArrowheads="1"/>
              </p:cNvSpPr>
              <p:nvPr/>
            </p:nvSpPr>
            <p:spPr bwMode="auto">
              <a:xfrm>
                <a:off x="2618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7" name="Oval 1989"/>
              <p:cNvSpPr>
                <a:spLocks noChangeArrowheads="1"/>
              </p:cNvSpPr>
              <p:nvPr/>
            </p:nvSpPr>
            <p:spPr bwMode="auto">
              <a:xfrm>
                <a:off x="2622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8" name="Oval 1990"/>
              <p:cNvSpPr>
                <a:spLocks noChangeArrowheads="1"/>
              </p:cNvSpPr>
              <p:nvPr/>
            </p:nvSpPr>
            <p:spPr bwMode="auto">
              <a:xfrm>
                <a:off x="262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09" name="Oval 1991"/>
              <p:cNvSpPr>
                <a:spLocks noChangeArrowheads="1"/>
              </p:cNvSpPr>
              <p:nvPr/>
            </p:nvSpPr>
            <p:spPr bwMode="auto">
              <a:xfrm>
                <a:off x="2625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0" name="Oval 1992"/>
              <p:cNvSpPr>
                <a:spLocks noChangeArrowheads="1"/>
              </p:cNvSpPr>
              <p:nvPr/>
            </p:nvSpPr>
            <p:spPr bwMode="auto">
              <a:xfrm>
                <a:off x="2625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1" name="Oval 1993"/>
              <p:cNvSpPr>
                <a:spLocks noChangeArrowheads="1"/>
              </p:cNvSpPr>
              <p:nvPr/>
            </p:nvSpPr>
            <p:spPr bwMode="auto">
              <a:xfrm>
                <a:off x="2636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2" name="Oval 1994"/>
              <p:cNvSpPr>
                <a:spLocks noChangeArrowheads="1"/>
              </p:cNvSpPr>
              <p:nvPr/>
            </p:nvSpPr>
            <p:spPr bwMode="auto">
              <a:xfrm>
                <a:off x="2639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3" name="Oval 1995"/>
              <p:cNvSpPr>
                <a:spLocks noChangeArrowheads="1"/>
              </p:cNvSpPr>
              <p:nvPr/>
            </p:nvSpPr>
            <p:spPr bwMode="auto">
              <a:xfrm>
                <a:off x="263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4" name="Oval 1996"/>
              <p:cNvSpPr>
                <a:spLocks noChangeArrowheads="1"/>
              </p:cNvSpPr>
              <p:nvPr/>
            </p:nvSpPr>
            <p:spPr bwMode="auto">
              <a:xfrm>
                <a:off x="2643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5" name="Oval 1997"/>
              <p:cNvSpPr>
                <a:spLocks noChangeArrowheads="1"/>
              </p:cNvSpPr>
              <p:nvPr/>
            </p:nvSpPr>
            <p:spPr bwMode="auto">
              <a:xfrm>
                <a:off x="2643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6" name="Oval 1998"/>
              <p:cNvSpPr>
                <a:spLocks noChangeArrowheads="1"/>
              </p:cNvSpPr>
              <p:nvPr/>
            </p:nvSpPr>
            <p:spPr bwMode="auto">
              <a:xfrm>
                <a:off x="2646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7" name="Oval 1999"/>
              <p:cNvSpPr>
                <a:spLocks noChangeArrowheads="1"/>
              </p:cNvSpPr>
              <p:nvPr/>
            </p:nvSpPr>
            <p:spPr bwMode="auto">
              <a:xfrm>
                <a:off x="2646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8" name="Oval 2000"/>
              <p:cNvSpPr>
                <a:spLocks noChangeArrowheads="1"/>
              </p:cNvSpPr>
              <p:nvPr/>
            </p:nvSpPr>
            <p:spPr bwMode="auto">
              <a:xfrm>
                <a:off x="2650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19" name="Oval 2001"/>
              <p:cNvSpPr>
                <a:spLocks noChangeArrowheads="1"/>
              </p:cNvSpPr>
              <p:nvPr/>
            </p:nvSpPr>
            <p:spPr bwMode="auto">
              <a:xfrm>
                <a:off x="2650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0" name="Oval 2002"/>
              <p:cNvSpPr>
                <a:spLocks noChangeArrowheads="1"/>
              </p:cNvSpPr>
              <p:nvPr/>
            </p:nvSpPr>
            <p:spPr bwMode="auto">
              <a:xfrm>
                <a:off x="265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1" name="Oval 2003"/>
              <p:cNvSpPr>
                <a:spLocks noChangeArrowheads="1"/>
              </p:cNvSpPr>
              <p:nvPr/>
            </p:nvSpPr>
            <p:spPr bwMode="auto">
              <a:xfrm>
                <a:off x="2650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2" name="Oval 2004"/>
              <p:cNvSpPr>
                <a:spLocks noChangeArrowheads="1"/>
              </p:cNvSpPr>
              <p:nvPr/>
            </p:nvSpPr>
            <p:spPr bwMode="auto">
              <a:xfrm>
                <a:off x="265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3" name="Oval 2005"/>
              <p:cNvSpPr>
                <a:spLocks noChangeArrowheads="1"/>
              </p:cNvSpPr>
              <p:nvPr/>
            </p:nvSpPr>
            <p:spPr bwMode="auto">
              <a:xfrm>
                <a:off x="2653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4" name="Oval 2006"/>
              <p:cNvSpPr>
                <a:spLocks noChangeArrowheads="1"/>
              </p:cNvSpPr>
              <p:nvPr/>
            </p:nvSpPr>
            <p:spPr bwMode="auto">
              <a:xfrm>
                <a:off x="2657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5" name="Oval 2007"/>
              <p:cNvSpPr>
                <a:spLocks noChangeArrowheads="1"/>
              </p:cNvSpPr>
              <p:nvPr/>
            </p:nvSpPr>
            <p:spPr bwMode="auto">
              <a:xfrm>
                <a:off x="2660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6" name="Oval 2008"/>
              <p:cNvSpPr>
                <a:spLocks noChangeArrowheads="1"/>
              </p:cNvSpPr>
              <p:nvPr/>
            </p:nvSpPr>
            <p:spPr bwMode="auto">
              <a:xfrm>
                <a:off x="2664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7" name="Oval 2009"/>
              <p:cNvSpPr>
                <a:spLocks noChangeArrowheads="1"/>
              </p:cNvSpPr>
              <p:nvPr/>
            </p:nvSpPr>
            <p:spPr bwMode="auto">
              <a:xfrm>
                <a:off x="2667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8" name="Oval 2010"/>
              <p:cNvSpPr>
                <a:spLocks noChangeArrowheads="1"/>
              </p:cNvSpPr>
              <p:nvPr/>
            </p:nvSpPr>
            <p:spPr bwMode="auto">
              <a:xfrm>
                <a:off x="2671" y="327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29" name="Oval 2011"/>
              <p:cNvSpPr>
                <a:spLocks noChangeArrowheads="1"/>
              </p:cNvSpPr>
              <p:nvPr/>
            </p:nvSpPr>
            <p:spPr bwMode="auto">
              <a:xfrm>
                <a:off x="2674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0" name="Oval 2012"/>
              <p:cNvSpPr>
                <a:spLocks noChangeArrowheads="1"/>
              </p:cNvSpPr>
              <p:nvPr/>
            </p:nvSpPr>
            <p:spPr bwMode="auto">
              <a:xfrm>
                <a:off x="2688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31" name="Oval 2013"/>
              <p:cNvSpPr>
                <a:spLocks noChangeArrowheads="1"/>
              </p:cNvSpPr>
              <p:nvPr/>
            </p:nvSpPr>
            <p:spPr bwMode="auto">
              <a:xfrm>
                <a:off x="2688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56" name="Group 2215"/>
            <p:cNvGrpSpPr>
              <a:grpSpLocks/>
            </p:cNvGrpSpPr>
            <p:nvPr/>
          </p:nvGrpSpPr>
          <p:grpSpPr bwMode="auto">
            <a:xfrm>
              <a:off x="2688" y="2143"/>
              <a:ext cx="1704" cy="1438"/>
              <a:chOff x="2688" y="2143"/>
              <a:chExt cx="1704" cy="1438"/>
            </a:xfrm>
          </p:grpSpPr>
          <p:sp>
            <p:nvSpPr>
              <p:cNvPr id="4714" name="Oval 2015"/>
              <p:cNvSpPr>
                <a:spLocks noChangeArrowheads="1"/>
              </p:cNvSpPr>
              <p:nvPr/>
            </p:nvSpPr>
            <p:spPr bwMode="auto">
              <a:xfrm>
                <a:off x="268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5" name="Oval 2016"/>
              <p:cNvSpPr>
                <a:spLocks noChangeArrowheads="1"/>
              </p:cNvSpPr>
              <p:nvPr/>
            </p:nvSpPr>
            <p:spPr bwMode="auto">
              <a:xfrm>
                <a:off x="2695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6" name="Oval 2017"/>
              <p:cNvSpPr>
                <a:spLocks noChangeArrowheads="1"/>
              </p:cNvSpPr>
              <p:nvPr/>
            </p:nvSpPr>
            <p:spPr bwMode="auto">
              <a:xfrm>
                <a:off x="2695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7" name="Oval 2018"/>
              <p:cNvSpPr>
                <a:spLocks noChangeArrowheads="1"/>
              </p:cNvSpPr>
              <p:nvPr/>
            </p:nvSpPr>
            <p:spPr bwMode="auto">
              <a:xfrm>
                <a:off x="2702" y="34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8" name="Oval 2019"/>
              <p:cNvSpPr>
                <a:spLocks noChangeArrowheads="1"/>
              </p:cNvSpPr>
              <p:nvPr/>
            </p:nvSpPr>
            <p:spPr bwMode="auto">
              <a:xfrm>
                <a:off x="2702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9" name="Oval 2020"/>
              <p:cNvSpPr>
                <a:spLocks noChangeArrowheads="1"/>
              </p:cNvSpPr>
              <p:nvPr/>
            </p:nvSpPr>
            <p:spPr bwMode="auto">
              <a:xfrm>
                <a:off x="2705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0" name="Oval 2021"/>
              <p:cNvSpPr>
                <a:spLocks noChangeArrowheads="1"/>
              </p:cNvSpPr>
              <p:nvPr/>
            </p:nvSpPr>
            <p:spPr bwMode="auto">
              <a:xfrm>
                <a:off x="2709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1" name="Oval 2022"/>
              <p:cNvSpPr>
                <a:spLocks noChangeArrowheads="1"/>
              </p:cNvSpPr>
              <p:nvPr/>
            </p:nvSpPr>
            <p:spPr bwMode="auto">
              <a:xfrm>
                <a:off x="2716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2" name="Oval 2023"/>
              <p:cNvSpPr>
                <a:spLocks noChangeArrowheads="1"/>
              </p:cNvSpPr>
              <p:nvPr/>
            </p:nvSpPr>
            <p:spPr bwMode="auto">
              <a:xfrm>
                <a:off x="2723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3" name="Oval 2024"/>
              <p:cNvSpPr>
                <a:spLocks noChangeArrowheads="1"/>
              </p:cNvSpPr>
              <p:nvPr/>
            </p:nvSpPr>
            <p:spPr bwMode="auto">
              <a:xfrm>
                <a:off x="2723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4" name="Oval 2025"/>
              <p:cNvSpPr>
                <a:spLocks noChangeArrowheads="1"/>
              </p:cNvSpPr>
              <p:nvPr/>
            </p:nvSpPr>
            <p:spPr bwMode="auto">
              <a:xfrm>
                <a:off x="273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5" name="Oval 2026"/>
              <p:cNvSpPr>
                <a:spLocks noChangeArrowheads="1"/>
              </p:cNvSpPr>
              <p:nvPr/>
            </p:nvSpPr>
            <p:spPr bwMode="auto">
              <a:xfrm>
                <a:off x="2733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6" name="Oval 2027"/>
              <p:cNvSpPr>
                <a:spLocks noChangeArrowheads="1"/>
              </p:cNvSpPr>
              <p:nvPr/>
            </p:nvSpPr>
            <p:spPr bwMode="auto">
              <a:xfrm>
                <a:off x="2733" y="35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7" name="Oval 2028"/>
              <p:cNvSpPr>
                <a:spLocks noChangeArrowheads="1"/>
              </p:cNvSpPr>
              <p:nvPr/>
            </p:nvSpPr>
            <p:spPr bwMode="auto">
              <a:xfrm>
                <a:off x="2747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8" name="Oval 2029"/>
              <p:cNvSpPr>
                <a:spLocks noChangeArrowheads="1"/>
              </p:cNvSpPr>
              <p:nvPr/>
            </p:nvSpPr>
            <p:spPr bwMode="auto">
              <a:xfrm>
                <a:off x="274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9" name="Oval 2030"/>
              <p:cNvSpPr>
                <a:spLocks noChangeArrowheads="1"/>
              </p:cNvSpPr>
              <p:nvPr/>
            </p:nvSpPr>
            <p:spPr bwMode="auto">
              <a:xfrm>
                <a:off x="2751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0" name="Oval 2031"/>
              <p:cNvSpPr>
                <a:spLocks noChangeArrowheads="1"/>
              </p:cNvSpPr>
              <p:nvPr/>
            </p:nvSpPr>
            <p:spPr bwMode="auto">
              <a:xfrm>
                <a:off x="2751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1" name="Oval 2032"/>
              <p:cNvSpPr>
                <a:spLocks noChangeArrowheads="1"/>
              </p:cNvSpPr>
              <p:nvPr/>
            </p:nvSpPr>
            <p:spPr bwMode="auto">
              <a:xfrm>
                <a:off x="2754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" name="Oval 2033"/>
              <p:cNvSpPr>
                <a:spLocks noChangeArrowheads="1"/>
              </p:cNvSpPr>
              <p:nvPr/>
            </p:nvSpPr>
            <p:spPr bwMode="auto">
              <a:xfrm>
                <a:off x="2754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" name="Oval 2034"/>
              <p:cNvSpPr>
                <a:spLocks noChangeArrowheads="1"/>
              </p:cNvSpPr>
              <p:nvPr/>
            </p:nvSpPr>
            <p:spPr bwMode="auto">
              <a:xfrm>
                <a:off x="2768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" name="Oval 2035"/>
              <p:cNvSpPr>
                <a:spLocks noChangeArrowheads="1"/>
              </p:cNvSpPr>
              <p:nvPr/>
            </p:nvSpPr>
            <p:spPr bwMode="auto">
              <a:xfrm>
                <a:off x="2779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" name="Oval 2036"/>
              <p:cNvSpPr>
                <a:spLocks noChangeArrowheads="1"/>
              </p:cNvSpPr>
              <p:nvPr/>
            </p:nvSpPr>
            <p:spPr bwMode="auto">
              <a:xfrm>
                <a:off x="2786" y="34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1" name="Oval 2037"/>
              <p:cNvSpPr>
                <a:spLocks noChangeArrowheads="1"/>
              </p:cNvSpPr>
              <p:nvPr/>
            </p:nvSpPr>
            <p:spPr bwMode="auto">
              <a:xfrm>
                <a:off x="278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2" name="Oval 2038"/>
              <p:cNvSpPr>
                <a:spLocks noChangeArrowheads="1"/>
              </p:cNvSpPr>
              <p:nvPr/>
            </p:nvSpPr>
            <p:spPr bwMode="auto">
              <a:xfrm>
                <a:off x="2803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3" name="Oval 2039"/>
              <p:cNvSpPr>
                <a:spLocks noChangeArrowheads="1"/>
              </p:cNvSpPr>
              <p:nvPr/>
            </p:nvSpPr>
            <p:spPr bwMode="auto">
              <a:xfrm>
                <a:off x="2803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4" name="Oval 2040"/>
              <p:cNvSpPr>
                <a:spLocks noChangeArrowheads="1"/>
              </p:cNvSpPr>
              <p:nvPr/>
            </p:nvSpPr>
            <p:spPr bwMode="auto">
              <a:xfrm>
                <a:off x="2803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5" name="Oval 2041"/>
              <p:cNvSpPr>
                <a:spLocks noChangeArrowheads="1"/>
              </p:cNvSpPr>
              <p:nvPr/>
            </p:nvSpPr>
            <p:spPr bwMode="auto">
              <a:xfrm>
                <a:off x="2807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6" name="Oval 2042"/>
              <p:cNvSpPr>
                <a:spLocks noChangeArrowheads="1"/>
              </p:cNvSpPr>
              <p:nvPr/>
            </p:nvSpPr>
            <p:spPr bwMode="auto">
              <a:xfrm>
                <a:off x="2814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7" name="Oval 2043"/>
              <p:cNvSpPr>
                <a:spLocks noChangeArrowheads="1"/>
              </p:cNvSpPr>
              <p:nvPr/>
            </p:nvSpPr>
            <p:spPr bwMode="auto">
              <a:xfrm>
                <a:off x="2821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8" name="Oval 2044"/>
              <p:cNvSpPr>
                <a:spLocks noChangeArrowheads="1"/>
              </p:cNvSpPr>
              <p:nvPr/>
            </p:nvSpPr>
            <p:spPr bwMode="auto">
              <a:xfrm>
                <a:off x="2821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0" name="Oval 2045"/>
              <p:cNvSpPr>
                <a:spLocks noChangeArrowheads="1"/>
              </p:cNvSpPr>
              <p:nvPr/>
            </p:nvSpPr>
            <p:spPr bwMode="auto">
              <a:xfrm>
                <a:off x="282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1" name="Oval 2046"/>
              <p:cNvSpPr>
                <a:spLocks noChangeArrowheads="1"/>
              </p:cNvSpPr>
              <p:nvPr/>
            </p:nvSpPr>
            <p:spPr bwMode="auto">
              <a:xfrm>
                <a:off x="2831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2" name="Oval 2047"/>
              <p:cNvSpPr>
                <a:spLocks noChangeArrowheads="1"/>
              </p:cNvSpPr>
              <p:nvPr/>
            </p:nvSpPr>
            <p:spPr bwMode="auto">
              <a:xfrm>
                <a:off x="2831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3" name="Oval 2048"/>
              <p:cNvSpPr>
                <a:spLocks noChangeArrowheads="1"/>
              </p:cNvSpPr>
              <p:nvPr/>
            </p:nvSpPr>
            <p:spPr bwMode="auto">
              <a:xfrm>
                <a:off x="283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4" name="Oval 2049"/>
              <p:cNvSpPr>
                <a:spLocks noChangeArrowheads="1"/>
              </p:cNvSpPr>
              <p:nvPr/>
            </p:nvSpPr>
            <p:spPr bwMode="auto">
              <a:xfrm>
                <a:off x="2835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5" name="Oval 2050"/>
              <p:cNvSpPr>
                <a:spLocks noChangeArrowheads="1"/>
              </p:cNvSpPr>
              <p:nvPr/>
            </p:nvSpPr>
            <p:spPr bwMode="auto">
              <a:xfrm>
                <a:off x="284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6" name="Oval 2051"/>
              <p:cNvSpPr>
                <a:spLocks noChangeArrowheads="1"/>
              </p:cNvSpPr>
              <p:nvPr/>
            </p:nvSpPr>
            <p:spPr bwMode="auto">
              <a:xfrm>
                <a:off x="2842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7" name="Oval 2052"/>
              <p:cNvSpPr>
                <a:spLocks noChangeArrowheads="1"/>
              </p:cNvSpPr>
              <p:nvPr/>
            </p:nvSpPr>
            <p:spPr bwMode="auto">
              <a:xfrm>
                <a:off x="2842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8" name="Oval 2053"/>
              <p:cNvSpPr>
                <a:spLocks noChangeArrowheads="1"/>
              </p:cNvSpPr>
              <p:nvPr/>
            </p:nvSpPr>
            <p:spPr bwMode="auto">
              <a:xfrm>
                <a:off x="2849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9" name="Oval 2054"/>
              <p:cNvSpPr>
                <a:spLocks noChangeArrowheads="1"/>
              </p:cNvSpPr>
              <p:nvPr/>
            </p:nvSpPr>
            <p:spPr bwMode="auto">
              <a:xfrm>
                <a:off x="2852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0" name="Oval 2055"/>
              <p:cNvSpPr>
                <a:spLocks noChangeArrowheads="1"/>
              </p:cNvSpPr>
              <p:nvPr/>
            </p:nvSpPr>
            <p:spPr bwMode="auto">
              <a:xfrm>
                <a:off x="2852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1" name="Oval 2056"/>
              <p:cNvSpPr>
                <a:spLocks noChangeArrowheads="1"/>
              </p:cNvSpPr>
              <p:nvPr/>
            </p:nvSpPr>
            <p:spPr bwMode="auto">
              <a:xfrm>
                <a:off x="2859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2" name="Oval 2057"/>
              <p:cNvSpPr>
                <a:spLocks noChangeArrowheads="1"/>
              </p:cNvSpPr>
              <p:nvPr/>
            </p:nvSpPr>
            <p:spPr bwMode="auto">
              <a:xfrm>
                <a:off x="2859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3" name="Oval 2058"/>
              <p:cNvSpPr>
                <a:spLocks noChangeArrowheads="1"/>
              </p:cNvSpPr>
              <p:nvPr/>
            </p:nvSpPr>
            <p:spPr bwMode="auto">
              <a:xfrm>
                <a:off x="2859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4" name="Oval 2059"/>
              <p:cNvSpPr>
                <a:spLocks noChangeArrowheads="1"/>
              </p:cNvSpPr>
              <p:nvPr/>
            </p:nvSpPr>
            <p:spPr bwMode="auto">
              <a:xfrm>
                <a:off x="2866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5" name="Oval 2060"/>
              <p:cNvSpPr>
                <a:spLocks noChangeArrowheads="1"/>
              </p:cNvSpPr>
              <p:nvPr/>
            </p:nvSpPr>
            <p:spPr bwMode="auto">
              <a:xfrm>
                <a:off x="2870" y="292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6" name="Oval 2061"/>
              <p:cNvSpPr>
                <a:spLocks noChangeArrowheads="1"/>
              </p:cNvSpPr>
              <p:nvPr/>
            </p:nvSpPr>
            <p:spPr bwMode="auto">
              <a:xfrm>
                <a:off x="2873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7" name="Oval 2062"/>
              <p:cNvSpPr>
                <a:spLocks noChangeArrowheads="1"/>
              </p:cNvSpPr>
              <p:nvPr/>
            </p:nvSpPr>
            <p:spPr bwMode="auto">
              <a:xfrm>
                <a:off x="2877" y="349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8" name="Oval 2063"/>
              <p:cNvSpPr>
                <a:spLocks noChangeArrowheads="1"/>
              </p:cNvSpPr>
              <p:nvPr/>
            </p:nvSpPr>
            <p:spPr bwMode="auto">
              <a:xfrm>
                <a:off x="2880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9" name="Oval 2064"/>
              <p:cNvSpPr>
                <a:spLocks noChangeArrowheads="1"/>
              </p:cNvSpPr>
              <p:nvPr/>
            </p:nvSpPr>
            <p:spPr bwMode="auto">
              <a:xfrm>
                <a:off x="2883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0" name="Oval 2065"/>
              <p:cNvSpPr>
                <a:spLocks noChangeArrowheads="1"/>
              </p:cNvSpPr>
              <p:nvPr/>
            </p:nvSpPr>
            <p:spPr bwMode="auto">
              <a:xfrm>
                <a:off x="2883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1" name="Oval 2066"/>
              <p:cNvSpPr>
                <a:spLocks noChangeArrowheads="1"/>
              </p:cNvSpPr>
              <p:nvPr/>
            </p:nvSpPr>
            <p:spPr bwMode="auto">
              <a:xfrm>
                <a:off x="2887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96" name="Oval 2067"/>
              <p:cNvSpPr>
                <a:spLocks noChangeArrowheads="1"/>
              </p:cNvSpPr>
              <p:nvPr/>
            </p:nvSpPr>
            <p:spPr bwMode="auto">
              <a:xfrm>
                <a:off x="2887" y="35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98" name="Oval 2068"/>
              <p:cNvSpPr>
                <a:spLocks noChangeArrowheads="1"/>
              </p:cNvSpPr>
              <p:nvPr/>
            </p:nvSpPr>
            <p:spPr bwMode="auto">
              <a:xfrm>
                <a:off x="288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0" name="Oval 2069"/>
              <p:cNvSpPr>
                <a:spLocks noChangeArrowheads="1"/>
              </p:cNvSpPr>
              <p:nvPr/>
            </p:nvSpPr>
            <p:spPr bwMode="auto">
              <a:xfrm>
                <a:off x="2890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1" name="Oval 2070"/>
              <p:cNvSpPr>
                <a:spLocks noChangeArrowheads="1"/>
              </p:cNvSpPr>
              <p:nvPr/>
            </p:nvSpPr>
            <p:spPr bwMode="auto">
              <a:xfrm>
                <a:off x="2894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2" name="Oval 2071"/>
              <p:cNvSpPr>
                <a:spLocks noChangeArrowheads="1"/>
              </p:cNvSpPr>
              <p:nvPr/>
            </p:nvSpPr>
            <p:spPr bwMode="auto">
              <a:xfrm>
                <a:off x="2897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3" name="Oval 2072"/>
              <p:cNvSpPr>
                <a:spLocks noChangeArrowheads="1"/>
              </p:cNvSpPr>
              <p:nvPr/>
            </p:nvSpPr>
            <p:spPr bwMode="auto">
              <a:xfrm>
                <a:off x="2904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4" name="Oval 2073"/>
              <p:cNvSpPr>
                <a:spLocks noChangeArrowheads="1"/>
              </p:cNvSpPr>
              <p:nvPr/>
            </p:nvSpPr>
            <p:spPr bwMode="auto">
              <a:xfrm>
                <a:off x="2904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5" name="Oval 2074"/>
              <p:cNvSpPr>
                <a:spLocks noChangeArrowheads="1"/>
              </p:cNvSpPr>
              <p:nvPr/>
            </p:nvSpPr>
            <p:spPr bwMode="auto">
              <a:xfrm>
                <a:off x="2911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6" name="Oval 2075"/>
              <p:cNvSpPr>
                <a:spLocks noChangeArrowheads="1"/>
              </p:cNvSpPr>
              <p:nvPr/>
            </p:nvSpPr>
            <p:spPr bwMode="auto">
              <a:xfrm>
                <a:off x="291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7" name="Oval 2076"/>
              <p:cNvSpPr>
                <a:spLocks noChangeArrowheads="1"/>
              </p:cNvSpPr>
              <p:nvPr/>
            </p:nvSpPr>
            <p:spPr bwMode="auto">
              <a:xfrm>
                <a:off x="2915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8" name="Oval 2077"/>
              <p:cNvSpPr>
                <a:spLocks noChangeArrowheads="1"/>
              </p:cNvSpPr>
              <p:nvPr/>
            </p:nvSpPr>
            <p:spPr bwMode="auto">
              <a:xfrm>
                <a:off x="2918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09" name="Oval 2078"/>
              <p:cNvSpPr>
                <a:spLocks noChangeArrowheads="1"/>
              </p:cNvSpPr>
              <p:nvPr/>
            </p:nvSpPr>
            <p:spPr bwMode="auto">
              <a:xfrm>
                <a:off x="2929" y="35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0" name="Oval 2079"/>
              <p:cNvSpPr>
                <a:spLocks noChangeArrowheads="1"/>
              </p:cNvSpPr>
              <p:nvPr/>
            </p:nvSpPr>
            <p:spPr bwMode="auto">
              <a:xfrm>
                <a:off x="2939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1" name="Oval 2080"/>
              <p:cNvSpPr>
                <a:spLocks noChangeArrowheads="1"/>
              </p:cNvSpPr>
              <p:nvPr/>
            </p:nvSpPr>
            <p:spPr bwMode="auto">
              <a:xfrm>
                <a:off x="2943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2" name="Oval 2081"/>
              <p:cNvSpPr>
                <a:spLocks noChangeArrowheads="1"/>
              </p:cNvSpPr>
              <p:nvPr/>
            </p:nvSpPr>
            <p:spPr bwMode="auto">
              <a:xfrm>
                <a:off x="2953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3" name="Oval 2082"/>
              <p:cNvSpPr>
                <a:spLocks noChangeArrowheads="1"/>
              </p:cNvSpPr>
              <p:nvPr/>
            </p:nvSpPr>
            <p:spPr bwMode="auto">
              <a:xfrm>
                <a:off x="2964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4" name="Oval 2083"/>
              <p:cNvSpPr>
                <a:spLocks noChangeArrowheads="1"/>
              </p:cNvSpPr>
              <p:nvPr/>
            </p:nvSpPr>
            <p:spPr bwMode="auto">
              <a:xfrm>
                <a:off x="2964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5" name="Oval 2084"/>
              <p:cNvSpPr>
                <a:spLocks noChangeArrowheads="1"/>
              </p:cNvSpPr>
              <p:nvPr/>
            </p:nvSpPr>
            <p:spPr bwMode="auto">
              <a:xfrm>
                <a:off x="2967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6" name="Oval 2085"/>
              <p:cNvSpPr>
                <a:spLocks noChangeArrowheads="1"/>
              </p:cNvSpPr>
              <p:nvPr/>
            </p:nvSpPr>
            <p:spPr bwMode="auto">
              <a:xfrm>
                <a:off x="2971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7" name="Oval 2086"/>
              <p:cNvSpPr>
                <a:spLocks noChangeArrowheads="1"/>
              </p:cNvSpPr>
              <p:nvPr/>
            </p:nvSpPr>
            <p:spPr bwMode="auto">
              <a:xfrm>
                <a:off x="2974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8" name="Oval 2087"/>
              <p:cNvSpPr>
                <a:spLocks noChangeArrowheads="1"/>
              </p:cNvSpPr>
              <p:nvPr/>
            </p:nvSpPr>
            <p:spPr bwMode="auto">
              <a:xfrm>
                <a:off x="2978" y="33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19" name="Oval 2088"/>
              <p:cNvSpPr>
                <a:spLocks noChangeArrowheads="1"/>
              </p:cNvSpPr>
              <p:nvPr/>
            </p:nvSpPr>
            <p:spPr bwMode="auto">
              <a:xfrm>
                <a:off x="297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0" name="Oval 2089"/>
              <p:cNvSpPr>
                <a:spLocks noChangeArrowheads="1"/>
              </p:cNvSpPr>
              <p:nvPr/>
            </p:nvSpPr>
            <p:spPr bwMode="auto">
              <a:xfrm>
                <a:off x="2981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1" name="Oval 2090"/>
              <p:cNvSpPr>
                <a:spLocks noChangeArrowheads="1"/>
              </p:cNvSpPr>
              <p:nvPr/>
            </p:nvSpPr>
            <p:spPr bwMode="auto">
              <a:xfrm>
                <a:off x="2988" y="35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2" name="Oval 2091"/>
              <p:cNvSpPr>
                <a:spLocks noChangeArrowheads="1"/>
              </p:cNvSpPr>
              <p:nvPr/>
            </p:nvSpPr>
            <p:spPr bwMode="auto">
              <a:xfrm>
                <a:off x="299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3" name="Oval 2092"/>
              <p:cNvSpPr>
                <a:spLocks noChangeArrowheads="1"/>
              </p:cNvSpPr>
              <p:nvPr/>
            </p:nvSpPr>
            <p:spPr bwMode="auto">
              <a:xfrm>
                <a:off x="2992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4" name="Oval 2093"/>
              <p:cNvSpPr>
                <a:spLocks noChangeArrowheads="1"/>
              </p:cNvSpPr>
              <p:nvPr/>
            </p:nvSpPr>
            <p:spPr bwMode="auto">
              <a:xfrm>
                <a:off x="3023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5" name="Oval 2094"/>
              <p:cNvSpPr>
                <a:spLocks noChangeArrowheads="1"/>
              </p:cNvSpPr>
              <p:nvPr/>
            </p:nvSpPr>
            <p:spPr bwMode="auto">
              <a:xfrm>
                <a:off x="3023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6" name="Oval 2095"/>
              <p:cNvSpPr>
                <a:spLocks noChangeArrowheads="1"/>
              </p:cNvSpPr>
              <p:nvPr/>
            </p:nvSpPr>
            <p:spPr bwMode="auto">
              <a:xfrm>
                <a:off x="3030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27" name="Oval 2096"/>
              <p:cNvSpPr>
                <a:spLocks noChangeArrowheads="1"/>
              </p:cNvSpPr>
              <p:nvPr/>
            </p:nvSpPr>
            <p:spPr bwMode="auto">
              <a:xfrm>
                <a:off x="3030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4" name="Oval 2097"/>
              <p:cNvSpPr>
                <a:spLocks noChangeArrowheads="1"/>
              </p:cNvSpPr>
              <p:nvPr/>
            </p:nvSpPr>
            <p:spPr bwMode="auto">
              <a:xfrm>
                <a:off x="303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5" name="Oval 2098"/>
              <p:cNvSpPr>
                <a:spLocks noChangeArrowheads="1"/>
              </p:cNvSpPr>
              <p:nvPr/>
            </p:nvSpPr>
            <p:spPr bwMode="auto">
              <a:xfrm>
                <a:off x="3048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6" name="Oval 2099"/>
              <p:cNvSpPr>
                <a:spLocks noChangeArrowheads="1"/>
              </p:cNvSpPr>
              <p:nvPr/>
            </p:nvSpPr>
            <p:spPr bwMode="auto">
              <a:xfrm>
                <a:off x="306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7" name="Oval 2100"/>
              <p:cNvSpPr>
                <a:spLocks noChangeArrowheads="1"/>
              </p:cNvSpPr>
              <p:nvPr/>
            </p:nvSpPr>
            <p:spPr bwMode="auto">
              <a:xfrm>
                <a:off x="3072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8" name="Oval 2101"/>
              <p:cNvSpPr>
                <a:spLocks noChangeArrowheads="1"/>
              </p:cNvSpPr>
              <p:nvPr/>
            </p:nvSpPr>
            <p:spPr bwMode="auto">
              <a:xfrm>
                <a:off x="308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49" name="Oval 2102"/>
              <p:cNvSpPr>
                <a:spLocks noChangeArrowheads="1"/>
              </p:cNvSpPr>
              <p:nvPr/>
            </p:nvSpPr>
            <p:spPr bwMode="auto">
              <a:xfrm>
                <a:off x="3089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0" name="Oval 2103"/>
              <p:cNvSpPr>
                <a:spLocks noChangeArrowheads="1"/>
              </p:cNvSpPr>
              <p:nvPr/>
            </p:nvSpPr>
            <p:spPr bwMode="auto">
              <a:xfrm>
                <a:off x="3107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1" name="Oval 2104"/>
              <p:cNvSpPr>
                <a:spLocks noChangeArrowheads="1"/>
              </p:cNvSpPr>
              <p:nvPr/>
            </p:nvSpPr>
            <p:spPr bwMode="auto">
              <a:xfrm>
                <a:off x="3110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2" name="Oval 2105"/>
              <p:cNvSpPr>
                <a:spLocks noChangeArrowheads="1"/>
              </p:cNvSpPr>
              <p:nvPr/>
            </p:nvSpPr>
            <p:spPr bwMode="auto">
              <a:xfrm>
                <a:off x="3110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3" name="Oval 2106"/>
              <p:cNvSpPr>
                <a:spLocks noChangeArrowheads="1"/>
              </p:cNvSpPr>
              <p:nvPr/>
            </p:nvSpPr>
            <p:spPr bwMode="auto">
              <a:xfrm>
                <a:off x="311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4" name="Oval 2107"/>
              <p:cNvSpPr>
                <a:spLocks noChangeArrowheads="1"/>
              </p:cNvSpPr>
              <p:nvPr/>
            </p:nvSpPr>
            <p:spPr bwMode="auto">
              <a:xfrm>
                <a:off x="3114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5" name="Oval 2108"/>
              <p:cNvSpPr>
                <a:spLocks noChangeArrowheads="1"/>
              </p:cNvSpPr>
              <p:nvPr/>
            </p:nvSpPr>
            <p:spPr bwMode="auto">
              <a:xfrm>
                <a:off x="3114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6" name="Oval 2109"/>
              <p:cNvSpPr>
                <a:spLocks noChangeArrowheads="1"/>
              </p:cNvSpPr>
              <p:nvPr/>
            </p:nvSpPr>
            <p:spPr bwMode="auto">
              <a:xfrm>
                <a:off x="3117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7" name="Oval 2110"/>
              <p:cNvSpPr>
                <a:spLocks noChangeArrowheads="1"/>
              </p:cNvSpPr>
              <p:nvPr/>
            </p:nvSpPr>
            <p:spPr bwMode="auto">
              <a:xfrm>
                <a:off x="3121" y="35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8" name="Oval 2111"/>
              <p:cNvSpPr>
                <a:spLocks noChangeArrowheads="1"/>
              </p:cNvSpPr>
              <p:nvPr/>
            </p:nvSpPr>
            <p:spPr bwMode="auto">
              <a:xfrm>
                <a:off x="3121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59" name="Oval 2112"/>
              <p:cNvSpPr>
                <a:spLocks noChangeArrowheads="1"/>
              </p:cNvSpPr>
              <p:nvPr/>
            </p:nvSpPr>
            <p:spPr bwMode="auto">
              <a:xfrm>
                <a:off x="3124" y="34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60" name="Oval 2113"/>
              <p:cNvSpPr>
                <a:spLocks noChangeArrowheads="1"/>
              </p:cNvSpPr>
              <p:nvPr/>
            </p:nvSpPr>
            <p:spPr bwMode="auto">
              <a:xfrm>
                <a:off x="3124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61" name="Oval 2114"/>
              <p:cNvSpPr>
                <a:spLocks noChangeArrowheads="1"/>
              </p:cNvSpPr>
              <p:nvPr/>
            </p:nvSpPr>
            <p:spPr bwMode="auto">
              <a:xfrm>
                <a:off x="3135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62" name="Oval 2115"/>
              <p:cNvSpPr>
                <a:spLocks noChangeArrowheads="1"/>
              </p:cNvSpPr>
              <p:nvPr/>
            </p:nvSpPr>
            <p:spPr bwMode="auto">
              <a:xfrm>
                <a:off x="3135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63" name="Oval 2116"/>
              <p:cNvSpPr>
                <a:spLocks noChangeArrowheads="1"/>
              </p:cNvSpPr>
              <p:nvPr/>
            </p:nvSpPr>
            <p:spPr bwMode="auto">
              <a:xfrm>
                <a:off x="3142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64" name="Oval 2117"/>
              <p:cNvSpPr>
                <a:spLocks noChangeArrowheads="1"/>
              </p:cNvSpPr>
              <p:nvPr/>
            </p:nvSpPr>
            <p:spPr bwMode="auto">
              <a:xfrm>
                <a:off x="314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66" name="Oval 2118"/>
              <p:cNvSpPr>
                <a:spLocks noChangeArrowheads="1"/>
              </p:cNvSpPr>
              <p:nvPr/>
            </p:nvSpPr>
            <p:spPr bwMode="auto">
              <a:xfrm>
                <a:off x="314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70" name="Oval 2119"/>
              <p:cNvSpPr>
                <a:spLocks noChangeArrowheads="1"/>
              </p:cNvSpPr>
              <p:nvPr/>
            </p:nvSpPr>
            <p:spPr bwMode="auto">
              <a:xfrm>
                <a:off x="3149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89" name="Oval 2120"/>
              <p:cNvSpPr>
                <a:spLocks noChangeArrowheads="1"/>
              </p:cNvSpPr>
              <p:nvPr/>
            </p:nvSpPr>
            <p:spPr bwMode="auto">
              <a:xfrm>
                <a:off x="3156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0" name="Oval 2121"/>
              <p:cNvSpPr>
                <a:spLocks noChangeArrowheads="1"/>
              </p:cNvSpPr>
              <p:nvPr/>
            </p:nvSpPr>
            <p:spPr bwMode="auto">
              <a:xfrm>
                <a:off x="318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1" name="Oval 2122"/>
              <p:cNvSpPr>
                <a:spLocks noChangeArrowheads="1"/>
              </p:cNvSpPr>
              <p:nvPr/>
            </p:nvSpPr>
            <p:spPr bwMode="auto">
              <a:xfrm>
                <a:off x="318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2" name="Oval 2123"/>
              <p:cNvSpPr>
                <a:spLocks noChangeArrowheads="1"/>
              </p:cNvSpPr>
              <p:nvPr/>
            </p:nvSpPr>
            <p:spPr bwMode="auto">
              <a:xfrm>
                <a:off x="3194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3" name="Oval 2124"/>
              <p:cNvSpPr>
                <a:spLocks noChangeArrowheads="1"/>
              </p:cNvSpPr>
              <p:nvPr/>
            </p:nvSpPr>
            <p:spPr bwMode="auto">
              <a:xfrm>
                <a:off x="3201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4" name="Oval 2125"/>
              <p:cNvSpPr>
                <a:spLocks noChangeArrowheads="1"/>
              </p:cNvSpPr>
              <p:nvPr/>
            </p:nvSpPr>
            <p:spPr bwMode="auto">
              <a:xfrm>
                <a:off x="3201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5" name="Oval 2126"/>
              <p:cNvSpPr>
                <a:spLocks noChangeArrowheads="1"/>
              </p:cNvSpPr>
              <p:nvPr/>
            </p:nvSpPr>
            <p:spPr bwMode="auto">
              <a:xfrm>
                <a:off x="321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6" name="Oval 2127"/>
              <p:cNvSpPr>
                <a:spLocks noChangeArrowheads="1"/>
              </p:cNvSpPr>
              <p:nvPr/>
            </p:nvSpPr>
            <p:spPr bwMode="auto">
              <a:xfrm>
                <a:off x="321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7" name="Oval 2128"/>
              <p:cNvSpPr>
                <a:spLocks noChangeArrowheads="1"/>
              </p:cNvSpPr>
              <p:nvPr/>
            </p:nvSpPr>
            <p:spPr bwMode="auto">
              <a:xfrm>
                <a:off x="3215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8" name="Oval 2129"/>
              <p:cNvSpPr>
                <a:spLocks noChangeArrowheads="1"/>
              </p:cNvSpPr>
              <p:nvPr/>
            </p:nvSpPr>
            <p:spPr bwMode="auto">
              <a:xfrm>
                <a:off x="3226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99" name="Oval 2130"/>
              <p:cNvSpPr>
                <a:spLocks noChangeArrowheads="1"/>
              </p:cNvSpPr>
              <p:nvPr/>
            </p:nvSpPr>
            <p:spPr bwMode="auto">
              <a:xfrm>
                <a:off x="3233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0" name="Oval 2131"/>
              <p:cNvSpPr>
                <a:spLocks noChangeArrowheads="1"/>
              </p:cNvSpPr>
              <p:nvPr/>
            </p:nvSpPr>
            <p:spPr bwMode="auto">
              <a:xfrm>
                <a:off x="3250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1" name="Oval 2132"/>
              <p:cNvSpPr>
                <a:spLocks noChangeArrowheads="1"/>
              </p:cNvSpPr>
              <p:nvPr/>
            </p:nvSpPr>
            <p:spPr bwMode="auto">
              <a:xfrm>
                <a:off x="3264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2" name="Oval 2133"/>
              <p:cNvSpPr>
                <a:spLocks noChangeArrowheads="1"/>
              </p:cNvSpPr>
              <p:nvPr/>
            </p:nvSpPr>
            <p:spPr bwMode="auto">
              <a:xfrm>
                <a:off x="327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3" name="Oval 2134"/>
              <p:cNvSpPr>
                <a:spLocks noChangeArrowheads="1"/>
              </p:cNvSpPr>
              <p:nvPr/>
            </p:nvSpPr>
            <p:spPr bwMode="auto">
              <a:xfrm>
                <a:off x="3288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4" name="Oval 2135"/>
              <p:cNvSpPr>
                <a:spLocks noChangeArrowheads="1"/>
              </p:cNvSpPr>
              <p:nvPr/>
            </p:nvSpPr>
            <p:spPr bwMode="auto">
              <a:xfrm>
                <a:off x="3288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5" name="Oval 2136"/>
              <p:cNvSpPr>
                <a:spLocks noChangeArrowheads="1"/>
              </p:cNvSpPr>
              <p:nvPr/>
            </p:nvSpPr>
            <p:spPr bwMode="auto">
              <a:xfrm>
                <a:off x="328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6" name="Oval 2137"/>
              <p:cNvSpPr>
                <a:spLocks noChangeArrowheads="1"/>
              </p:cNvSpPr>
              <p:nvPr/>
            </p:nvSpPr>
            <p:spPr bwMode="auto">
              <a:xfrm>
                <a:off x="3295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7" name="Oval 2138"/>
              <p:cNvSpPr>
                <a:spLocks noChangeArrowheads="1"/>
              </p:cNvSpPr>
              <p:nvPr/>
            </p:nvSpPr>
            <p:spPr bwMode="auto">
              <a:xfrm>
                <a:off x="3306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8" name="Oval 2139"/>
              <p:cNvSpPr>
                <a:spLocks noChangeArrowheads="1"/>
              </p:cNvSpPr>
              <p:nvPr/>
            </p:nvSpPr>
            <p:spPr bwMode="auto">
              <a:xfrm>
                <a:off x="330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09" name="Oval 2140"/>
              <p:cNvSpPr>
                <a:spLocks noChangeArrowheads="1"/>
              </p:cNvSpPr>
              <p:nvPr/>
            </p:nvSpPr>
            <p:spPr bwMode="auto">
              <a:xfrm>
                <a:off x="3309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10" name="Oval 2141"/>
              <p:cNvSpPr>
                <a:spLocks noChangeArrowheads="1"/>
              </p:cNvSpPr>
              <p:nvPr/>
            </p:nvSpPr>
            <p:spPr bwMode="auto">
              <a:xfrm>
                <a:off x="331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11" name="Oval 2142"/>
              <p:cNvSpPr>
                <a:spLocks noChangeArrowheads="1"/>
              </p:cNvSpPr>
              <p:nvPr/>
            </p:nvSpPr>
            <p:spPr bwMode="auto">
              <a:xfrm>
                <a:off x="3334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59" name="Oval 2143"/>
              <p:cNvSpPr>
                <a:spLocks noChangeArrowheads="1"/>
              </p:cNvSpPr>
              <p:nvPr/>
            </p:nvSpPr>
            <p:spPr bwMode="auto">
              <a:xfrm>
                <a:off x="3337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66" name="Oval 2144"/>
              <p:cNvSpPr>
                <a:spLocks noChangeArrowheads="1"/>
              </p:cNvSpPr>
              <p:nvPr/>
            </p:nvSpPr>
            <p:spPr bwMode="auto">
              <a:xfrm>
                <a:off x="3351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67" name="Oval 2145"/>
              <p:cNvSpPr>
                <a:spLocks noChangeArrowheads="1"/>
              </p:cNvSpPr>
              <p:nvPr/>
            </p:nvSpPr>
            <p:spPr bwMode="auto">
              <a:xfrm>
                <a:off x="3351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84" name="Oval 2146"/>
              <p:cNvSpPr>
                <a:spLocks noChangeArrowheads="1"/>
              </p:cNvSpPr>
              <p:nvPr/>
            </p:nvSpPr>
            <p:spPr bwMode="auto">
              <a:xfrm>
                <a:off x="3386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85" name="Oval 2147"/>
              <p:cNvSpPr>
                <a:spLocks noChangeArrowheads="1"/>
              </p:cNvSpPr>
              <p:nvPr/>
            </p:nvSpPr>
            <p:spPr bwMode="auto">
              <a:xfrm>
                <a:off x="338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86" name="Oval 2148"/>
              <p:cNvSpPr>
                <a:spLocks noChangeArrowheads="1"/>
              </p:cNvSpPr>
              <p:nvPr/>
            </p:nvSpPr>
            <p:spPr bwMode="auto">
              <a:xfrm>
                <a:off x="3390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88" name="Oval 2149"/>
              <p:cNvSpPr>
                <a:spLocks noChangeArrowheads="1"/>
              </p:cNvSpPr>
              <p:nvPr/>
            </p:nvSpPr>
            <p:spPr bwMode="auto">
              <a:xfrm>
                <a:off x="3414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90" name="Oval 2150"/>
              <p:cNvSpPr>
                <a:spLocks noChangeArrowheads="1"/>
              </p:cNvSpPr>
              <p:nvPr/>
            </p:nvSpPr>
            <p:spPr bwMode="auto">
              <a:xfrm>
                <a:off x="3414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92" name="Oval 2151"/>
              <p:cNvSpPr>
                <a:spLocks noChangeArrowheads="1"/>
              </p:cNvSpPr>
              <p:nvPr/>
            </p:nvSpPr>
            <p:spPr bwMode="auto">
              <a:xfrm>
                <a:off x="3435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94" name="Oval 2152"/>
              <p:cNvSpPr>
                <a:spLocks noChangeArrowheads="1"/>
              </p:cNvSpPr>
              <p:nvPr/>
            </p:nvSpPr>
            <p:spPr bwMode="auto">
              <a:xfrm>
                <a:off x="3439" y="343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96" name="Oval 2153"/>
              <p:cNvSpPr>
                <a:spLocks noChangeArrowheads="1"/>
              </p:cNvSpPr>
              <p:nvPr/>
            </p:nvSpPr>
            <p:spPr bwMode="auto">
              <a:xfrm>
                <a:off x="3442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98" name="Oval 2154"/>
              <p:cNvSpPr>
                <a:spLocks noChangeArrowheads="1"/>
              </p:cNvSpPr>
              <p:nvPr/>
            </p:nvSpPr>
            <p:spPr bwMode="auto">
              <a:xfrm>
                <a:off x="345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00" name="Oval 2155"/>
              <p:cNvSpPr>
                <a:spLocks noChangeArrowheads="1"/>
              </p:cNvSpPr>
              <p:nvPr/>
            </p:nvSpPr>
            <p:spPr bwMode="auto">
              <a:xfrm>
                <a:off x="3470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02" name="Oval 2156"/>
              <p:cNvSpPr>
                <a:spLocks noChangeArrowheads="1"/>
              </p:cNvSpPr>
              <p:nvPr/>
            </p:nvSpPr>
            <p:spPr bwMode="auto">
              <a:xfrm>
                <a:off x="3494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0" name="Oval 2157"/>
              <p:cNvSpPr>
                <a:spLocks noChangeArrowheads="1"/>
              </p:cNvSpPr>
              <p:nvPr/>
            </p:nvSpPr>
            <p:spPr bwMode="auto">
              <a:xfrm>
                <a:off x="3498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61" name="Oval 2158"/>
              <p:cNvSpPr>
                <a:spLocks noChangeArrowheads="1"/>
              </p:cNvSpPr>
              <p:nvPr/>
            </p:nvSpPr>
            <p:spPr bwMode="auto">
              <a:xfrm>
                <a:off x="3508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90" name="Oval 2159"/>
              <p:cNvSpPr>
                <a:spLocks noChangeArrowheads="1"/>
              </p:cNvSpPr>
              <p:nvPr/>
            </p:nvSpPr>
            <p:spPr bwMode="auto">
              <a:xfrm>
                <a:off x="3512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0" name="Oval 2160"/>
              <p:cNvSpPr>
                <a:spLocks noChangeArrowheads="1"/>
              </p:cNvSpPr>
              <p:nvPr/>
            </p:nvSpPr>
            <p:spPr bwMode="auto">
              <a:xfrm>
                <a:off x="352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2" name="Oval 2161"/>
              <p:cNvSpPr>
                <a:spLocks noChangeArrowheads="1"/>
              </p:cNvSpPr>
              <p:nvPr/>
            </p:nvSpPr>
            <p:spPr bwMode="auto">
              <a:xfrm>
                <a:off x="3533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3" name="Oval 2162"/>
              <p:cNvSpPr>
                <a:spLocks noChangeArrowheads="1"/>
              </p:cNvSpPr>
              <p:nvPr/>
            </p:nvSpPr>
            <p:spPr bwMode="auto">
              <a:xfrm>
                <a:off x="356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4" name="Oval 2163"/>
              <p:cNvSpPr>
                <a:spLocks noChangeArrowheads="1"/>
              </p:cNvSpPr>
              <p:nvPr/>
            </p:nvSpPr>
            <p:spPr bwMode="auto">
              <a:xfrm>
                <a:off x="3568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5" name="Oval 2164"/>
              <p:cNvSpPr>
                <a:spLocks noChangeArrowheads="1"/>
              </p:cNvSpPr>
              <p:nvPr/>
            </p:nvSpPr>
            <p:spPr bwMode="auto">
              <a:xfrm>
                <a:off x="3568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6" name="Oval 2165"/>
              <p:cNvSpPr>
                <a:spLocks noChangeArrowheads="1"/>
              </p:cNvSpPr>
              <p:nvPr/>
            </p:nvSpPr>
            <p:spPr bwMode="auto">
              <a:xfrm>
                <a:off x="3582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7" name="Oval 2166"/>
              <p:cNvSpPr>
                <a:spLocks noChangeArrowheads="1"/>
              </p:cNvSpPr>
              <p:nvPr/>
            </p:nvSpPr>
            <p:spPr bwMode="auto">
              <a:xfrm>
                <a:off x="3585" y="34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29" name="Oval 2167"/>
              <p:cNvSpPr>
                <a:spLocks noChangeArrowheads="1"/>
              </p:cNvSpPr>
              <p:nvPr/>
            </p:nvSpPr>
            <p:spPr bwMode="auto">
              <a:xfrm>
                <a:off x="359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0" name="Oval 2168"/>
              <p:cNvSpPr>
                <a:spLocks noChangeArrowheads="1"/>
              </p:cNvSpPr>
              <p:nvPr/>
            </p:nvSpPr>
            <p:spPr bwMode="auto">
              <a:xfrm>
                <a:off x="3592" y="34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1" name="Oval 2169"/>
              <p:cNvSpPr>
                <a:spLocks noChangeArrowheads="1"/>
              </p:cNvSpPr>
              <p:nvPr/>
            </p:nvSpPr>
            <p:spPr bwMode="auto">
              <a:xfrm>
                <a:off x="3610" y="22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2" name="Oval 2170"/>
              <p:cNvSpPr>
                <a:spLocks noChangeArrowheads="1"/>
              </p:cNvSpPr>
              <p:nvPr/>
            </p:nvSpPr>
            <p:spPr bwMode="auto">
              <a:xfrm>
                <a:off x="361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3" name="Oval 2171"/>
              <p:cNvSpPr>
                <a:spLocks noChangeArrowheads="1"/>
              </p:cNvSpPr>
              <p:nvPr/>
            </p:nvSpPr>
            <p:spPr bwMode="auto">
              <a:xfrm>
                <a:off x="3624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4" name="Oval 2172"/>
              <p:cNvSpPr>
                <a:spLocks noChangeArrowheads="1"/>
              </p:cNvSpPr>
              <p:nvPr/>
            </p:nvSpPr>
            <p:spPr bwMode="auto">
              <a:xfrm>
                <a:off x="3627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5" name="Oval 2173"/>
              <p:cNvSpPr>
                <a:spLocks noChangeArrowheads="1"/>
              </p:cNvSpPr>
              <p:nvPr/>
            </p:nvSpPr>
            <p:spPr bwMode="auto">
              <a:xfrm>
                <a:off x="3631" y="343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6" name="Oval 2174"/>
              <p:cNvSpPr>
                <a:spLocks noChangeArrowheads="1"/>
              </p:cNvSpPr>
              <p:nvPr/>
            </p:nvSpPr>
            <p:spPr bwMode="auto">
              <a:xfrm>
                <a:off x="3634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7" name="Oval 2175"/>
              <p:cNvSpPr>
                <a:spLocks noChangeArrowheads="1"/>
              </p:cNvSpPr>
              <p:nvPr/>
            </p:nvSpPr>
            <p:spPr bwMode="auto">
              <a:xfrm>
                <a:off x="3641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8" name="Oval 2176"/>
              <p:cNvSpPr>
                <a:spLocks noChangeArrowheads="1"/>
              </p:cNvSpPr>
              <p:nvPr/>
            </p:nvSpPr>
            <p:spPr bwMode="auto">
              <a:xfrm>
                <a:off x="3645" y="34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39" name="Oval 2177"/>
              <p:cNvSpPr>
                <a:spLocks noChangeArrowheads="1"/>
              </p:cNvSpPr>
              <p:nvPr/>
            </p:nvSpPr>
            <p:spPr bwMode="auto">
              <a:xfrm>
                <a:off x="3651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0" name="Oval 2178"/>
              <p:cNvSpPr>
                <a:spLocks noChangeArrowheads="1"/>
              </p:cNvSpPr>
              <p:nvPr/>
            </p:nvSpPr>
            <p:spPr bwMode="auto">
              <a:xfrm>
                <a:off x="3651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1" name="Oval 2179"/>
              <p:cNvSpPr>
                <a:spLocks noChangeArrowheads="1"/>
              </p:cNvSpPr>
              <p:nvPr/>
            </p:nvSpPr>
            <p:spPr bwMode="auto">
              <a:xfrm>
                <a:off x="3697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2" name="Oval 2180"/>
              <p:cNvSpPr>
                <a:spLocks noChangeArrowheads="1"/>
              </p:cNvSpPr>
              <p:nvPr/>
            </p:nvSpPr>
            <p:spPr bwMode="auto">
              <a:xfrm>
                <a:off x="3721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3" name="Oval 2181"/>
              <p:cNvSpPr>
                <a:spLocks noChangeArrowheads="1"/>
              </p:cNvSpPr>
              <p:nvPr/>
            </p:nvSpPr>
            <p:spPr bwMode="auto">
              <a:xfrm>
                <a:off x="3760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4" name="Oval 2182"/>
              <p:cNvSpPr>
                <a:spLocks noChangeArrowheads="1"/>
              </p:cNvSpPr>
              <p:nvPr/>
            </p:nvSpPr>
            <p:spPr bwMode="auto">
              <a:xfrm>
                <a:off x="3774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5" name="Oval 2183"/>
              <p:cNvSpPr>
                <a:spLocks noChangeArrowheads="1"/>
              </p:cNvSpPr>
              <p:nvPr/>
            </p:nvSpPr>
            <p:spPr bwMode="auto">
              <a:xfrm>
                <a:off x="3777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6" name="Oval 2184"/>
              <p:cNvSpPr>
                <a:spLocks noChangeArrowheads="1"/>
              </p:cNvSpPr>
              <p:nvPr/>
            </p:nvSpPr>
            <p:spPr bwMode="auto">
              <a:xfrm>
                <a:off x="3791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7" name="Oval 2185"/>
              <p:cNvSpPr>
                <a:spLocks noChangeArrowheads="1"/>
              </p:cNvSpPr>
              <p:nvPr/>
            </p:nvSpPr>
            <p:spPr bwMode="auto">
              <a:xfrm>
                <a:off x="3805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8" name="Oval 2186"/>
              <p:cNvSpPr>
                <a:spLocks noChangeArrowheads="1"/>
              </p:cNvSpPr>
              <p:nvPr/>
            </p:nvSpPr>
            <p:spPr bwMode="auto">
              <a:xfrm>
                <a:off x="3812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49" name="Oval 2187"/>
              <p:cNvSpPr>
                <a:spLocks noChangeArrowheads="1"/>
              </p:cNvSpPr>
              <p:nvPr/>
            </p:nvSpPr>
            <p:spPr bwMode="auto">
              <a:xfrm>
                <a:off x="3847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0" name="Oval 2188"/>
              <p:cNvSpPr>
                <a:spLocks noChangeArrowheads="1"/>
              </p:cNvSpPr>
              <p:nvPr/>
            </p:nvSpPr>
            <p:spPr bwMode="auto">
              <a:xfrm>
                <a:off x="3868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1" name="Oval 2189"/>
              <p:cNvSpPr>
                <a:spLocks noChangeArrowheads="1"/>
              </p:cNvSpPr>
              <p:nvPr/>
            </p:nvSpPr>
            <p:spPr bwMode="auto">
              <a:xfrm>
                <a:off x="3920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2" name="Oval 2190"/>
              <p:cNvSpPr>
                <a:spLocks noChangeArrowheads="1"/>
              </p:cNvSpPr>
              <p:nvPr/>
            </p:nvSpPr>
            <p:spPr bwMode="auto">
              <a:xfrm>
                <a:off x="3934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3" name="Oval 2191"/>
              <p:cNvSpPr>
                <a:spLocks noChangeArrowheads="1"/>
              </p:cNvSpPr>
              <p:nvPr/>
            </p:nvSpPr>
            <p:spPr bwMode="auto">
              <a:xfrm>
                <a:off x="3966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4" name="Oval 2192"/>
              <p:cNvSpPr>
                <a:spLocks noChangeArrowheads="1"/>
              </p:cNvSpPr>
              <p:nvPr/>
            </p:nvSpPr>
            <p:spPr bwMode="auto">
              <a:xfrm>
                <a:off x="3969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5" name="Oval 2193"/>
              <p:cNvSpPr>
                <a:spLocks noChangeArrowheads="1"/>
              </p:cNvSpPr>
              <p:nvPr/>
            </p:nvSpPr>
            <p:spPr bwMode="auto">
              <a:xfrm>
                <a:off x="3976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6" name="Oval 2194"/>
              <p:cNvSpPr>
                <a:spLocks noChangeArrowheads="1"/>
              </p:cNvSpPr>
              <p:nvPr/>
            </p:nvSpPr>
            <p:spPr bwMode="auto">
              <a:xfrm>
                <a:off x="3987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57" name="Oval 2195"/>
              <p:cNvSpPr>
                <a:spLocks noChangeArrowheads="1"/>
              </p:cNvSpPr>
              <p:nvPr/>
            </p:nvSpPr>
            <p:spPr bwMode="auto">
              <a:xfrm>
                <a:off x="4001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2" name="Oval 2196"/>
              <p:cNvSpPr>
                <a:spLocks noChangeArrowheads="1"/>
              </p:cNvSpPr>
              <p:nvPr/>
            </p:nvSpPr>
            <p:spPr bwMode="auto">
              <a:xfrm>
                <a:off x="4004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3" name="Oval 2197"/>
              <p:cNvSpPr>
                <a:spLocks noChangeArrowheads="1"/>
              </p:cNvSpPr>
              <p:nvPr/>
            </p:nvSpPr>
            <p:spPr bwMode="auto">
              <a:xfrm>
                <a:off x="4015" y="34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4" name="Oval 2198"/>
              <p:cNvSpPr>
                <a:spLocks noChangeArrowheads="1"/>
              </p:cNvSpPr>
              <p:nvPr/>
            </p:nvSpPr>
            <p:spPr bwMode="auto">
              <a:xfrm>
                <a:off x="4046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5" name="Oval 2199"/>
              <p:cNvSpPr>
                <a:spLocks noChangeArrowheads="1"/>
              </p:cNvSpPr>
              <p:nvPr/>
            </p:nvSpPr>
            <p:spPr bwMode="auto">
              <a:xfrm>
                <a:off x="4067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6" name="Oval 2200"/>
              <p:cNvSpPr>
                <a:spLocks noChangeArrowheads="1"/>
              </p:cNvSpPr>
              <p:nvPr/>
            </p:nvSpPr>
            <p:spPr bwMode="auto">
              <a:xfrm>
                <a:off x="4088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7" name="Oval 2201"/>
              <p:cNvSpPr>
                <a:spLocks noChangeArrowheads="1"/>
              </p:cNvSpPr>
              <p:nvPr/>
            </p:nvSpPr>
            <p:spPr bwMode="auto">
              <a:xfrm>
                <a:off x="4123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8" name="Oval 2202"/>
              <p:cNvSpPr>
                <a:spLocks noChangeArrowheads="1"/>
              </p:cNvSpPr>
              <p:nvPr/>
            </p:nvSpPr>
            <p:spPr bwMode="auto">
              <a:xfrm>
                <a:off x="4140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69" name="Oval 2203"/>
              <p:cNvSpPr>
                <a:spLocks noChangeArrowheads="1"/>
              </p:cNvSpPr>
              <p:nvPr/>
            </p:nvSpPr>
            <p:spPr bwMode="auto">
              <a:xfrm>
                <a:off x="4147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0" name="Oval 2204"/>
              <p:cNvSpPr>
                <a:spLocks noChangeArrowheads="1"/>
              </p:cNvSpPr>
              <p:nvPr/>
            </p:nvSpPr>
            <p:spPr bwMode="auto">
              <a:xfrm>
                <a:off x="415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1" name="Oval 2205"/>
              <p:cNvSpPr>
                <a:spLocks noChangeArrowheads="1"/>
              </p:cNvSpPr>
              <p:nvPr/>
            </p:nvSpPr>
            <p:spPr bwMode="auto">
              <a:xfrm>
                <a:off x="4168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2" name="Oval 2206"/>
              <p:cNvSpPr>
                <a:spLocks noChangeArrowheads="1"/>
              </p:cNvSpPr>
              <p:nvPr/>
            </p:nvSpPr>
            <p:spPr bwMode="auto">
              <a:xfrm>
                <a:off x="4179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3" name="Oval 2207"/>
              <p:cNvSpPr>
                <a:spLocks noChangeArrowheads="1"/>
              </p:cNvSpPr>
              <p:nvPr/>
            </p:nvSpPr>
            <p:spPr bwMode="auto">
              <a:xfrm>
                <a:off x="4189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4" name="Oval 2208"/>
              <p:cNvSpPr>
                <a:spLocks noChangeArrowheads="1"/>
              </p:cNvSpPr>
              <p:nvPr/>
            </p:nvSpPr>
            <p:spPr bwMode="auto">
              <a:xfrm>
                <a:off x="419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5" name="Oval 2209"/>
              <p:cNvSpPr>
                <a:spLocks noChangeArrowheads="1"/>
              </p:cNvSpPr>
              <p:nvPr/>
            </p:nvSpPr>
            <p:spPr bwMode="auto">
              <a:xfrm>
                <a:off x="4196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76" name="Oval 2210"/>
              <p:cNvSpPr>
                <a:spLocks noChangeArrowheads="1"/>
              </p:cNvSpPr>
              <p:nvPr/>
            </p:nvSpPr>
            <p:spPr bwMode="auto">
              <a:xfrm>
                <a:off x="4252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81" name="Oval 2211"/>
              <p:cNvSpPr>
                <a:spLocks noChangeArrowheads="1"/>
              </p:cNvSpPr>
              <p:nvPr/>
            </p:nvSpPr>
            <p:spPr bwMode="auto">
              <a:xfrm>
                <a:off x="426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82" name="Oval 2212"/>
              <p:cNvSpPr>
                <a:spLocks noChangeArrowheads="1"/>
              </p:cNvSpPr>
              <p:nvPr/>
            </p:nvSpPr>
            <p:spPr bwMode="auto">
              <a:xfrm>
                <a:off x="426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83" name="Oval 2213"/>
              <p:cNvSpPr>
                <a:spLocks noChangeArrowheads="1"/>
              </p:cNvSpPr>
              <p:nvPr/>
            </p:nvSpPr>
            <p:spPr bwMode="auto">
              <a:xfrm>
                <a:off x="4343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51" name="Oval 2214"/>
              <p:cNvSpPr>
                <a:spLocks noChangeArrowheads="1"/>
              </p:cNvSpPr>
              <p:nvPr/>
            </p:nvSpPr>
            <p:spPr bwMode="auto">
              <a:xfrm>
                <a:off x="4371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57" name="Oval 2216"/>
            <p:cNvSpPr>
              <a:spLocks noChangeArrowheads="1"/>
            </p:cNvSpPr>
            <p:nvPr/>
          </p:nvSpPr>
          <p:spPr bwMode="auto">
            <a:xfrm>
              <a:off x="4392" y="3480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8" name="Oval 2217"/>
            <p:cNvSpPr>
              <a:spLocks noChangeArrowheads="1"/>
            </p:cNvSpPr>
            <p:nvPr/>
          </p:nvSpPr>
          <p:spPr bwMode="auto">
            <a:xfrm>
              <a:off x="4419" y="3473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9" name="Oval 2218"/>
            <p:cNvSpPr>
              <a:spLocks noChangeArrowheads="1"/>
            </p:cNvSpPr>
            <p:nvPr/>
          </p:nvSpPr>
          <p:spPr bwMode="auto">
            <a:xfrm>
              <a:off x="4437" y="3326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0" name="Oval 2219"/>
            <p:cNvSpPr>
              <a:spLocks noChangeArrowheads="1"/>
            </p:cNvSpPr>
            <p:nvPr/>
          </p:nvSpPr>
          <p:spPr bwMode="auto">
            <a:xfrm>
              <a:off x="4475" y="3333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1" name="Oval 2220"/>
            <p:cNvSpPr>
              <a:spLocks noChangeArrowheads="1"/>
            </p:cNvSpPr>
            <p:nvPr/>
          </p:nvSpPr>
          <p:spPr bwMode="auto">
            <a:xfrm>
              <a:off x="4496" y="3138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2" name="Oval 2221"/>
            <p:cNvSpPr>
              <a:spLocks noChangeArrowheads="1"/>
            </p:cNvSpPr>
            <p:nvPr/>
          </p:nvSpPr>
          <p:spPr bwMode="auto">
            <a:xfrm>
              <a:off x="4709" y="3431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3" name="Oval 2222"/>
            <p:cNvSpPr>
              <a:spLocks noChangeArrowheads="1"/>
            </p:cNvSpPr>
            <p:nvPr/>
          </p:nvSpPr>
          <p:spPr bwMode="auto">
            <a:xfrm>
              <a:off x="4905" y="3162"/>
              <a:ext cx="21" cy="21"/>
            </a:xfrm>
            <a:prstGeom prst="ellipse">
              <a:avLst/>
            </a:prstGeom>
            <a:solidFill>
              <a:srgbClr val="A0A0A0"/>
            </a:solidFill>
            <a:ln w="22225">
              <a:solidFill>
                <a:srgbClr val="A0A0A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4" name="Freeform 2223"/>
            <p:cNvSpPr>
              <a:spLocks/>
            </p:cNvSpPr>
            <p:nvPr/>
          </p:nvSpPr>
          <p:spPr bwMode="auto">
            <a:xfrm>
              <a:off x="925" y="547"/>
              <a:ext cx="3990" cy="2825"/>
            </a:xfrm>
            <a:custGeom>
              <a:avLst/>
              <a:gdLst>
                <a:gd name="T0" fmla="*/ 4 w 1143"/>
                <a:gd name="T1" fmla="*/ 45 h 809"/>
                <a:gd name="T2" fmla="*/ 9 w 1143"/>
                <a:gd name="T3" fmla="*/ 88 h 809"/>
                <a:gd name="T4" fmla="*/ 15 w 1143"/>
                <a:gd name="T5" fmla="*/ 134 h 809"/>
                <a:gd name="T6" fmla="*/ 19 w 1143"/>
                <a:gd name="T7" fmla="*/ 166 h 809"/>
                <a:gd name="T8" fmla="*/ 24 w 1143"/>
                <a:gd name="T9" fmla="*/ 199 h 809"/>
                <a:gd name="T10" fmla="*/ 29 w 1143"/>
                <a:gd name="T11" fmla="*/ 228 h 809"/>
                <a:gd name="T12" fmla="*/ 35 w 1143"/>
                <a:gd name="T13" fmla="*/ 261 h 809"/>
                <a:gd name="T14" fmla="*/ 38 w 1143"/>
                <a:gd name="T15" fmla="*/ 278 h 809"/>
                <a:gd name="T16" fmla="*/ 43 w 1143"/>
                <a:gd name="T17" fmla="*/ 299 h 809"/>
                <a:gd name="T18" fmla="*/ 48 w 1143"/>
                <a:gd name="T19" fmla="*/ 321 h 809"/>
                <a:gd name="T20" fmla="*/ 52 w 1143"/>
                <a:gd name="T21" fmla="*/ 340 h 809"/>
                <a:gd name="T22" fmla="*/ 56 w 1143"/>
                <a:gd name="T23" fmla="*/ 354 h 809"/>
                <a:gd name="T24" fmla="*/ 61 w 1143"/>
                <a:gd name="T25" fmla="*/ 371 h 809"/>
                <a:gd name="T26" fmla="*/ 65 w 1143"/>
                <a:gd name="T27" fmla="*/ 384 h 809"/>
                <a:gd name="T28" fmla="*/ 70 w 1143"/>
                <a:gd name="T29" fmla="*/ 402 h 809"/>
                <a:gd name="T30" fmla="*/ 74 w 1143"/>
                <a:gd name="T31" fmla="*/ 413 h 809"/>
                <a:gd name="T32" fmla="*/ 79 w 1143"/>
                <a:gd name="T33" fmla="*/ 428 h 809"/>
                <a:gd name="T34" fmla="*/ 85 w 1143"/>
                <a:gd name="T35" fmla="*/ 443 h 809"/>
                <a:gd name="T36" fmla="*/ 91 w 1143"/>
                <a:gd name="T37" fmla="*/ 458 h 809"/>
                <a:gd name="T38" fmla="*/ 97 w 1143"/>
                <a:gd name="T39" fmla="*/ 472 h 809"/>
                <a:gd name="T40" fmla="*/ 101 w 1143"/>
                <a:gd name="T41" fmla="*/ 481 h 809"/>
                <a:gd name="T42" fmla="*/ 109 w 1143"/>
                <a:gd name="T43" fmla="*/ 496 h 809"/>
                <a:gd name="T44" fmla="*/ 116 w 1143"/>
                <a:gd name="T45" fmla="*/ 509 h 809"/>
                <a:gd name="T46" fmla="*/ 121 w 1143"/>
                <a:gd name="T47" fmla="*/ 519 h 809"/>
                <a:gd name="T48" fmla="*/ 126 w 1143"/>
                <a:gd name="T49" fmla="*/ 527 h 809"/>
                <a:gd name="T50" fmla="*/ 132 w 1143"/>
                <a:gd name="T51" fmla="*/ 536 h 809"/>
                <a:gd name="T52" fmla="*/ 138 w 1143"/>
                <a:gd name="T53" fmla="*/ 546 h 809"/>
                <a:gd name="T54" fmla="*/ 144 w 1143"/>
                <a:gd name="T55" fmla="*/ 554 h 809"/>
                <a:gd name="T56" fmla="*/ 153 w 1143"/>
                <a:gd name="T57" fmla="*/ 566 h 809"/>
                <a:gd name="T58" fmla="*/ 161 w 1143"/>
                <a:gd name="T59" fmla="*/ 575 h 809"/>
                <a:gd name="T60" fmla="*/ 167 w 1143"/>
                <a:gd name="T61" fmla="*/ 583 h 809"/>
                <a:gd name="T62" fmla="*/ 174 w 1143"/>
                <a:gd name="T63" fmla="*/ 590 h 809"/>
                <a:gd name="T64" fmla="*/ 182 w 1143"/>
                <a:gd name="T65" fmla="*/ 599 h 809"/>
                <a:gd name="T66" fmla="*/ 191 w 1143"/>
                <a:gd name="T67" fmla="*/ 608 h 809"/>
                <a:gd name="T68" fmla="*/ 198 w 1143"/>
                <a:gd name="T69" fmla="*/ 614 h 809"/>
                <a:gd name="T70" fmla="*/ 204 w 1143"/>
                <a:gd name="T71" fmla="*/ 620 h 809"/>
                <a:gd name="T72" fmla="*/ 215 w 1143"/>
                <a:gd name="T73" fmla="*/ 629 h 809"/>
                <a:gd name="T74" fmla="*/ 223 w 1143"/>
                <a:gd name="T75" fmla="*/ 635 h 809"/>
                <a:gd name="T76" fmla="*/ 231 w 1143"/>
                <a:gd name="T77" fmla="*/ 641 h 809"/>
                <a:gd name="T78" fmla="*/ 236 w 1143"/>
                <a:gd name="T79" fmla="*/ 644 h 809"/>
                <a:gd name="T80" fmla="*/ 246 w 1143"/>
                <a:gd name="T81" fmla="*/ 651 h 809"/>
                <a:gd name="T82" fmla="*/ 254 w 1143"/>
                <a:gd name="T83" fmla="*/ 656 h 809"/>
                <a:gd name="T84" fmla="*/ 262 w 1143"/>
                <a:gd name="T85" fmla="*/ 661 h 809"/>
                <a:gd name="T86" fmla="*/ 272 w 1143"/>
                <a:gd name="T87" fmla="*/ 667 h 809"/>
                <a:gd name="T88" fmla="*/ 281 w 1143"/>
                <a:gd name="T89" fmla="*/ 672 h 809"/>
                <a:gd name="T90" fmla="*/ 294 w 1143"/>
                <a:gd name="T91" fmla="*/ 679 h 809"/>
                <a:gd name="T92" fmla="*/ 307 w 1143"/>
                <a:gd name="T93" fmla="*/ 685 h 809"/>
                <a:gd name="T94" fmla="*/ 322 w 1143"/>
                <a:gd name="T95" fmla="*/ 692 h 809"/>
                <a:gd name="T96" fmla="*/ 336 w 1143"/>
                <a:gd name="T97" fmla="*/ 698 h 809"/>
                <a:gd name="T98" fmla="*/ 348 w 1143"/>
                <a:gd name="T99" fmla="*/ 702 h 809"/>
                <a:gd name="T100" fmla="*/ 365 w 1143"/>
                <a:gd name="T101" fmla="*/ 709 h 809"/>
                <a:gd name="T102" fmla="*/ 385 w 1143"/>
                <a:gd name="T103" fmla="*/ 715 h 809"/>
                <a:gd name="T104" fmla="*/ 400 w 1143"/>
                <a:gd name="T105" fmla="*/ 720 h 809"/>
                <a:gd name="T106" fmla="*/ 424 w 1143"/>
                <a:gd name="T107" fmla="*/ 727 h 809"/>
                <a:gd name="T108" fmla="*/ 448 w 1143"/>
                <a:gd name="T109" fmla="*/ 733 h 809"/>
                <a:gd name="T110" fmla="*/ 479 w 1143"/>
                <a:gd name="T111" fmla="*/ 741 h 809"/>
                <a:gd name="T112" fmla="*/ 500 w 1143"/>
                <a:gd name="T113" fmla="*/ 745 h 809"/>
                <a:gd name="T114" fmla="*/ 541 w 1143"/>
                <a:gd name="T115" fmla="*/ 753 h 809"/>
                <a:gd name="T116" fmla="*/ 570 w 1143"/>
                <a:gd name="T117" fmla="*/ 758 h 809"/>
                <a:gd name="T118" fmla="*/ 629 w 1143"/>
                <a:gd name="T119" fmla="*/ 767 h 809"/>
                <a:gd name="T120" fmla="*/ 680 w 1143"/>
                <a:gd name="T121" fmla="*/ 774 h 809"/>
                <a:gd name="T122" fmla="*/ 767 w 1143"/>
                <a:gd name="T123" fmla="*/ 783 h 809"/>
                <a:gd name="T124" fmla="*/ 909 w 1143"/>
                <a:gd name="T125" fmla="*/ 79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3" h="809">
                  <a:moveTo>
                    <a:pt x="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3" y="34"/>
                  </a:lnTo>
                  <a:lnTo>
                    <a:pt x="3" y="36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4" y="41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6" y="59"/>
                  </a:lnTo>
                  <a:lnTo>
                    <a:pt x="6" y="60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6" y="64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7" y="67"/>
                  </a:lnTo>
                  <a:lnTo>
                    <a:pt x="7" y="71"/>
                  </a:lnTo>
                  <a:lnTo>
                    <a:pt x="8" y="76"/>
                  </a:lnTo>
                  <a:lnTo>
                    <a:pt x="8" y="7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9" y="88"/>
                  </a:lnTo>
                  <a:lnTo>
                    <a:pt x="10" y="92"/>
                  </a:lnTo>
                  <a:lnTo>
                    <a:pt x="10" y="93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9"/>
                  </a:lnTo>
                  <a:lnTo>
                    <a:pt x="11" y="100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1" y="107"/>
                  </a:lnTo>
                  <a:lnTo>
                    <a:pt x="12" y="109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7"/>
                  </a:lnTo>
                  <a:lnTo>
                    <a:pt x="13" y="118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4" y="125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4" y="127"/>
                  </a:lnTo>
                  <a:lnTo>
                    <a:pt x="14" y="128"/>
                  </a:lnTo>
                  <a:lnTo>
                    <a:pt x="14" y="129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5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16" y="139"/>
                  </a:lnTo>
                  <a:lnTo>
                    <a:pt x="16" y="141"/>
                  </a:lnTo>
                  <a:lnTo>
                    <a:pt x="16" y="141"/>
                  </a:lnTo>
                  <a:lnTo>
                    <a:pt x="16" y="143"/>
                  </a:lnTo>
                  <a:lnTo>
                    <a:pt x="16" y="143"/>
                  </a:lnTo>
                  <a:lnTo>
                    <a:pt x="16" y="145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7" y="149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1"/>
                  </a:lnTo>
                  <a:lnTo>
                    <a:pt x="17" y="151"/>
                  </a:lnTo>
                  <a:lnTo>
                    <a:pt x="17" y="153"/>
                  </a:lnTo>
                  <a:lnTo>
                    <a:pt x="17" y="154"/>
                  </a:lnTo>
                  <a:lnTo>
                    <a:pt x="18" y="155"/>
                  </a:lnTo>
                  <a:lnTo>
                    <a:pt x="18" y="155"/>
                  </a:lnTo>
                  <a:lnTo>
                    <a:pt x="18" y="156"/>
                  </a:lnTo>
                  <a:lnTo>
                    <a:pt x="18" y="157"/>
                  </a:lnTo>
                  <a:lnTo>
                    <a:pt x="18" y="158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19" y="162"/>
                  </a:lnTo>
                  <a:lnTo>
                    <a:pt x="19" y="163"/>
                  </a:lnTo>
                  <a:lnTo>
                    <a:pt x="19" y="164"/>
                  </a:lnTo>
                  <a:lnTo>
                    <a:pt x="19" y="165"/>
                  </a:lnTo>
                  <a:lnTo>
                    <a:pt x="19" y="166"/>
                  </a:lnTo>
                  <a:lnTo>
                    <a:pt x="19" y="166"/>
                  </a:lnTo>
                  <a:lnTo>
                    <a:pt x="19" y="167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20" y="168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2"/>
                  </a:lnTo>
                  <a:lnTo>
                    <a:pt x="20" y="174"/>
                  </a:lnTo>
                  <a:lnTo>
                    <a:pt x="21" y="175"/>
                  </a:lnTo>
                  <a:lnTo>
                    <a:pt x="21" y="176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1" y="178"/>
                  </a:lnTo>
                  <a:lnTo>
                    <a:pt x="21" y="180"/>
                  </a:lnTo>
                  <a:lnTo>
                    <a:pt x="21" y="180"/>
                  </a:lnTo>
                  <a:lnTo>
                    <a:pt x="21" y="181"/>
                  </a:lnTo>
                  <a:lnTo>
                    <a:pt x="22" y="182"/>
                  </a:lnTo>
                  <a:lnTo>
                    <a:pt x="22" y="184"/>
                  </a:lnTo>
                  <a:lnTo>
                    <a:pt x="22" y="187"/>
                  </a:lnTo>
                  <a:lnTo>
                    <a:pt x="22" y="188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3" y="190"/>
                  </a:lnTo>
                  <a:lnTo>
                    <a:pt x="23" y="191"/>
                  </a:lnTo>
                  <a:lnTo>
                    <a:pt x="23" y="191"/>
                  </a:lnTo>
                  <a:lnTo>
                    <a:pt x="23" y="194"/>
                  </a:lnTo>
                  <a:lnTo>
                    <a:pt x="23" y="194"/>
                  </a:lnTo>
                  <a:lnTo>
                    <a:pt x="24" y="196"/>
                  </a:lnTo>
                  <a:lnTo>
                    <a:pt x="24" y="197"/>
                  </a:lnTo>
                  <a:lnTo>
                    <a:pt x="24" y="199"/>
                  </a:lnTo>
                  <a:lnTo>
                    <a:pt x="24" y="199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201"/>
                  </a:lnTo>
                  <a:lnTo>
                    <a:pt x="25" y="202"/>
                  </a:lnTo>
                  <a:lnTo>
                    <a:pt x="25" y="205"/>
                  </a:lnTo>
                  <a:lnTo>
                    <a:pt x="25" y="206"/>
                  </a:lnTo>
                  <a:lnTo>
                    <a:pt x="25" y="207"/>
                  </a:lnTo>
                  <a:lnTo>
                    <a:pt x="25" y="207"/>
                  </a:lnTo>
                  <a:lnTo>
                    <a:pt x="26" y="208"/>
                  </a:lnTo>
                  <a:lnTo>
                    <a:pt x="26" y="209"/>
                  </a:lnTo>
                  <a:lnTo>
                    <a:pt x="26" y="210"/>
                  </a:lnTo>
                  <a:lnTo>
                    <a:pt x="26" y="210"/>
                  </a:lnTo>
                  <a:lnTo>
                    <a:pt x="26" y="210"/>
                  </a:lnTo>
                  <a:lnTo>
                    <a:pt x="26" y="211"/>
                  </a:lnTo>
                  <a:lnTo>
                    <a:pt x="26" y="212"/>
                  </a:lnTo>
                  <a:lnTo>
                    <a:pt x="27" y="216"/>
                  </a:lnTo>
                  <a:lnTo>
                    <a:pt x="27" y="217"/>
                  </a:lnTo>
                  <a:lnTo>
                    <a:pt x="27" y="217"/>
                  </a:lnTo>
                  <a:lnTo>
                    <a:pt x="27" y="218"/>
                  </a:lnTo>
                  <a:lnTo>
                    <a:pt x="27" y="218"/>
                  </a:lnTo>
                  <a:lnTo>
                    <a:pt x="27" y="219"/>
                  </a:lnTo>
                  <a:lnTo>
                    <a:pt x="28" y="220"/>
                  </a:lnTo>
                  <a:lnTo>
                    <a:pt x="28" y="221"/>
                  </a:lnTo>
                  <a:lnTo>
                    <a:pt x="28" y="223"/>
                  </a:lnTo>
                  <a:lnTo>
                    <a:pt x="28" y="224"/>
                  </a:lnTo>
                  <a:lnTo>
                    <a:pt x="28" y="225"/>
                  </a:lnTo>
                  <a:lnTo>
                    <a:pt x="29" y="226"/>
                  </a:lnTo>
                  <a:lnTo>
                    <a:pt x="29" y="226"/>
                  </a:lnTo>
                  <a:lnTo>
                    <a:pt x="29" y="226"/>
                  </a:lnTo>
                  <a:lnTo>
                    <a:pt x="29" y="227"/>
                  </a:lnTo>
                  <a:lnTo>
                    <a:pt x="29" y="228"/>
                  </a:lnTo>
                  <a:lnTo>
                    <a:pt x="29" y="228"/>
                  </a:lnTo>
                  <a:lnTo>
                    <a:pt x="29" y="228"/>
                  </a:lnTo>
                  <a:lnTo>
                    <a:pt x="29" y="230"/>
                  </a:lnTo>
                  <a:lnTo>
                    <a:pt x="30" y="233"/>
                  </a:lnTo>
                  <a:lnTo>
                    <a:pt x="30" y="233"/>
                  </a:lnTo>
                  <a:lnTo>
                    <a:pt x="30" y="233"/>
                  </a:lnTo>
                  <a:lnTo>
                    <a:pt x="30" y="234"/>
                  </a:lnTo>
                  <a:lnTo>
                    <a:pt x="30" y="235"/>
                  </a:lnTo>
                  <a:lnTo>
                    <a:pt x="30" y="237"/>
                  </a:lnTo>
                  <a:lnTo>
                    <a:pt x="31" y="238"/>
                  </a:lnTo>
                  <a:lnTo>
                    <a:pt x="31" y="239"/>
                  </a:lnTo>
                  <a:lnTo>
                    <a:pt x="31" y="240"/>
                  </a:lnTo>
                  <a:lnTo>
                    <a:pt x="31" y="240"/>
                  </a:lnTo>
                  <a:lnTo>
                    <a:pt x="31" y="240"/>
                  </a:lnTo>
                  <a:lnTo>
                    <a:pt x="32" y="246"/>
                  </a:lnTo>
                  <a:lnTo>
                    <a:pt x="32" y="248"/>
                  </a:lnTo>
                  <a:lnTo>
                    <a:pt x="33" y="248"/>
                  </a:lnTo>
                  <a:lnTo>
                    <a:pt x="33" y="248"/>
                  </a:lnTo>
                  <a:lnTo>
                    <a:pt x="33" y="249"/>
                  </a:lnTo>
                  <a:lnTo>
                    <a:pt x="33" y="250"/>
                  </a:lnTo>
                  <a:lnTo>
                    <a:pt x="33" y="250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2"/>
                  </a:lnTo>
                  <a:lnTo>
                    <a:pt x="33" y="252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55"/>
                  </a:lnTo>
                  <a:lnTo>
                    <a:pt x="34" y="255"/>
                  </a:lnTo>
                  <a:lnTo>
                    <a:pt x="34" y="256"/>
                  </a:lnTo>
                  <a:lnTo>
                    <a:pt x="35" y="260"/>
                  </a:lnTo>
                  <a:lnTo>
                    <a:pt x="35" y="261"/>
                  </a:lnTo>
                  <a:lnTo>
                    <a:pt x="35" y="262"/>
                  </a:lnTo>
                  <a:lnTo>
                    <a:pt x="35" y="263"/>
                  </a:lnTo>
                  <a:lnTo>
                    <a:pt x="35" y="263"/>
                  </a:lnTo>
                  <a:lnTo>
                    <a:pt x="35" y="264"/>
                  </a:lnTo>
                  <a:lnTo>
                    <a:pt x="35" y="264"/>
                  </a:lnTo>
                  <a:lnTo>
                    <a:pt x="36" y="265"/>
                  </a:lnTo>
                  <a:lnTo>
                    <a:pt x="36" y="265"/>
                  </a:lnTo>
                  <a:lnTo>
                    <a:pt x="36" y="265"/>
                  </a:lnTo>
                  <a:lnTo>
                    <a:pt x="36" y="266"/>
                  </a:lnTo>
                  <a:lnTo>
                    <a:pt x="36" y="266"/>
                  </a:lnTo>
                  <a:lnTo>
                    <a:pt x="36" y="267"/>
                  </a:lnTo>
                  <a:lnTo>
                    <a:pt x="36" y="267"/>
                  </a:lnTo>
                  <a:lnTo>
                    <a:pt x="36" y="267"/>
                  </a:lnTo>
                  <a:lnTo>
                    <a:pt x="36" y="267"/>
                  </a:lnTo>
                  <a:lnTo>
                    <a:pt x="36" y="268"/>
                  </a:lnTo>
                  <a:lnTo>
                    <a:pt x="36" y="268"/>
                  </a:lnTo>
                  <a:lnTo>
                    <a:pt x="37" y="271"/>
                  </a:lnTo>
                  <a:lnTo>
                    <a:pt x="37" y="272"/>
                  </a:lnTo>
                  <a:lnTo>
                    <a:pt x="37" y="272"/>
                  </a:lnTo>
                  <a:lnTo>
                    <a:pt x="37" y="272"/>
                  </a:lnTo>
                  <a:lnTo>
                    <a:pt x="37" y="272"/>
                  </a:lnTo>
                  <a:lnTo>
                    <a:pt x="37" y="273"/>
                  </a:lnTo>
                  <a:lnTo>
                    <a:pt x="37" y="274"/>
                  </a:lnTo>
                  <a:lnTo>
                    <a:pt x="37" y="274"/>
                  </a:lnTo>
                  <a:lnTo>
                    <a:pt x="38" y="275"/>
                  </a:lnTo>
                  <a:lnTo>
                    <a:pt x="38" y="276"/>
                  </a:lnTo>
                  <a:lnTo>
                    <a:pt x="38" y="276"/>
                  </a:lnTo>
                  <a:lnTo>
                    <a:pt x="38" y="276"/>
                  </a:lnTo>
                  <a:lnTo>
                    <a:pt x="38" y="276"/>
                  </a:lnTo>
                  <a:lnTo>
                    <a:pt x="38" y="277"/>
                  </a:lnTo>
                  <a:lnTo>
                    <a:pt x="38" y="277"/>
                  </a:lnTo>
                  <a:lnTo>
                    <a:pt x="38" y="278"/>
                  </a:lnTo>
                  <a:lnTo>
                    <a:pt x="38" y="279"/>
                  </a:lnTo>
                  <a:lnTo>
                    <a:pt x="39" y="279"/>
                  </a:lnTo>
                  <a:lnTo>
                    <a:pt x="39" y="280"/>
                  </a:lnTo>
                  <a:lnTo>
                    <a:pt x="39" y="281"/>
                  </a:lnTo>
                  <a:lnTo>
                    <a:pt x="39" y="281"/>
                  </a:lnTo>
                  <a:lnTo>
                    <a:pt x="39" y="282"/>
                  </a:lnTo>
                  <a:lnTo>
                    <a:pt x="39" y="282"/>
                  </a:lnTo>
                  <a:lnTo>
                    <a:pt x="39" y="282"/>
                  </a:lnTo>
                  <a:lnTo>
                    <a:pt x="39" y="283"/>
                  </a:lnTo>
                  <a:lnTo>
                    <a:pt x="39" y="283"/>
                  </a:lnTo>
                  <a:lnTo>
                    <a:pt x="40" y="284"/>
                  </a:lnTo>
                  <a:lnTo>
                    <a:pt x="40" y="284"/>
                  </a:lnTo>
                  <a:lnTo>
                    <a:pt x="40" y="285"/>
                  </a:lnTo>
                  <a:lnTo>
                    <a:pt x="40" y="285"/>
                  </a:lnTo>
                  <a:lnTo>
                    <a:pt x="41" y="289"/>
                  </a:lnTo>
                  <a:lnTo>
                    <a:pt x="41" y="289"/>
                  </a:lnTo>
                  <a:lnTo>
                    <a:pt x="41" y="289"/>
                  </a:lnTo>
                  <a:lnTo>
                    <a:pt x="41" y="289"/>
                  </a:lnTo>
                  <a:lnTo>
                    <a:pt x="41" y="289"/>
                  </a:lnTo>
                  <a:lnTo>
                    <a:pt x="41" y="290"/>
                  </a:lnTo>
                  <a:lnTo>
                    <a:pt x="41" y="291"/>
                  </a:lnTo>
                  <a:lnTo>
                    <a:pt x="41" y="292"/>
                  </a:lnTo>
                  <a:lnTo>
                    <a:pt x="41" y="292"/>
                  </a:lnTo>
                  <a:lnTo>
                    <a:pt x="42" y="293"/>
                  </a:lnTo>
                  <a:lnTo>
                    <a:pt x="42" y="295"/>
                  </a:lnTo>
                  <a:lnTo>
                    <a:pt x="42" y="295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6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9"/>
                  </a:lnTo>
                  <a:lnTo>
                    <a:pt x="43" y="299"/>
                  </a:lnTo>
                  <a:lnTo>
                    <a:pt x="43" y="299"/>
                  </a:lnTo>
                  <a:lnTo>
                    <a:pt x="43" y="301"/>
                  </a:lnTo>
                  <a:lnTo>
                    <a:pt x="43" y="301"/>
                  </a:lnTo>
                  <a:lnTo>
                    <a:pt x="43" y="302"/>
                  </a:lnTo>
                  <a:lnTo>
                    <a:pt x="43" y="302"/>
                  </a:lnTo>
                  <a:lnTo>
                    <a:pt x="44" y="304"/>
                  </a:lnTo>
                  <a:lnTo>
                    <a:pt x="44" y="304"/>
                  </a:lnTo>
                  <a:lnTo>
                    <a:pt x="44" y="304"/>
                  </a:lnTo>
                  <a:lnTo>
                    <a:pt x="44" y="306"/>
                  </a:lnTo>
                  <a:lnTo>
                    <a:pt x="44" y="307"/>
                  </a:lnTo>
                  <a:lnTo>
                    <a:pt x="45" y="307"/>
                  </a:lnTo>
                  <a:lnTo>
                    <a:pt x="45" y="308"/>
                  </a:lnTo>
                  <a:lnTo>
                    <a:pt x="45" y="309"/>
                  </a:lnTo>
                  <a:lnTo>
                    <a:pt x="45" y="309"/>
                  </a:lnTo>
                  <a:lnTo>
                    <a:pt x="45" y="310"/>
                  </a:lnTo>
                  <a:lnTo>
                    <a:pt x="45" y="310"/>
                  </a:lnTo>
                  <a:lnTo>
                    <a:pt x="45" y="311"/>
                  </a:lnTo>
                  <a:lnTo>
                    <a:pt x="46" y="313"/>
                  </a:lnTo>
                  <a:lnTo>
                    <a:pt x="46" y="313"/>
                  </a:lnTo>
                  <a:lnTo>
                    <a:pt x="46" y="314"/>
                  </a:lnTo>
                  <a:lnTo>
                    <a:pt x="46" y="314"/>
                  </a:lnTo>
                  <a:lnTo>
                    <a:pt x="47" y="316"/>
                  </a:lnTo>
                  <a:lnTo>
                    <a:pt x="47" y="317"/>
                  </a:lnTo>
                  <a:lnTo>
                    <a:pt x="47" y="317"/>
                  </a:lnTo>
                  <a:lnTo>
                    <a:pt x="47" y="317"/>
                  </a:lnTo>
                  <a:lnTo>
                    <a:pt x="47" y="318"/>
                  </a:lnTo>
                  <a:lnTo>
                    <a:pt x="47" y="319"/>
                  </a:lnTo>
                  <a:lnTo>
                    <a:pt x="48" y="320"/>
                  </a:lnTo>
                  <a:lnTo>
                    <a:pt x="48" y="320"/>
                  </a:lnTo>
                  <a:lnTo>
                    <a:pt x="48" y="321"/>
                  </a:lnTo>
                  <a:lnTo>
                    <a:pt x="48" y="321"/>
                  </a:lnTo>
                  <a:lnTo>
                    <a:pt x="48" y="322"/>
                  </a:lnTo>
                  <a:lnTo>
                    <a:pt x="49" y="324"/>
                  </a:lnTo>
                  <a:lnTo>
                    <a:pt x="49" y="325"/>
                  </a:lnTo>
                  <a:lnTo>
                    <a:pt x="49" y="325"/>
                  </a:lnTo>
                  <a:lnTo>
                    <a:pt x="49" y="326"/>
                  </a:lnTo>
                  <a:lnTo>
                    <a:pt x="49" y="326"/>
                  </a:lnTo>
                  <a:lnTo>
                    <a:pt x="49" y="327"/>
                  </a:lnTo>
                  <a:lnTo>
                    <a:pt x="49" y="327"/>
                  </a:lnTo>
                  <a:lnTo>
                    <a:pt x="49" y="328"/>
                  </a:lnTo>
                  <a:lnTo>
                    <a:pt x="49" y="328"/>
                  </a:lnTo>
                  <a:lnTo>
                    <a:pt x="49" y="328"/>
                  </a:lnTo>
                  <a:lnTo>
                    <a:pt x="49" y="328"/>
                  </a:lnTo>
                  <a:lnTo>
                    <a:pt x="50" y="330"/>
                  </a:lnTo>
                  <a:lnTo>
                    <a:pt x="50" y="331"/>
                  </a:lnTo>
                  <a:lnTo>
                    <a:pt x="50" y="332"/>
                  </a:lnTo>
                  <a:lnTo>
                    <a:pt x="51" y="332"/>
                  </a:lnTo>
                  <a:lnTo>
                    <a:pt x="51" y="333"/>
                  </a:lnTo>
                  <a:lnTo>
                    <a:pt x="51" y="334"/>
                  </a:lnTo>
                  <a:lnTo>
                    <a:pt x="51" y="334"/>
                  </a:lnTo>
                  <a:lnTo>
                    <a:pt x="51" y="334"/>
                  </a:lnTo>
                  <a:lnTo>
                    <a:pt x="51" y="335"/>
                  </a:lnTo>
                  <a:lnTo>
                    <a:pt x="51" y="336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52" y="336"/>
                  </a:lnTo>
                  <a:lnTo>
                    <a:pt x="52" y="337"/>
                  </a:lnTo>
                  <a:lnTo>
                    <a:pt x="52" y="337"/>
                  </a:lnTo>
                  <a:lnTo>
                    <a:pt x="52" y="338"/>
                  </a:lnTo>
                  <a:lnTo>
                    <a:pt x="52" y="339"/>
                  </a:lnTo>
                  <a:lnTo>
                    <a:pt x="52" y="339"/>
                  </a:lnTo>
                  <a:lnTo>
                    <a:pt x="52" y="340"/>
                  </a:lnTo>
                  <a:lnTo>
                    <a:pt x="52" y="340"/>
                  </a:lnTo>
                  <a:lnTo>
                    <a:pt x="53" y="340"/>
                  </a:lnTo>
                  <a:lnTo>
                    <a:pt x="53" y="341"/>
                  </a:lnTo>
                  <a:lnTo>
                    <a:pt x="53" y="341"/>
                  </a:lnTo>
                  <a:lnTo>
                    <a:pt x="53" y="341"/>
                  </a:lnTo>
                  <a:lnTo>
                    <a:pt x="53" y="341"/>
                  </a:lnTo>
                  <a:lnTo>
                    <a:pt x="53" y="342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53" y="344"/>
                  </a:lnTo>
                  <a:lnTo>
                    <a:pt x="54" y="344"/>
                  </a:lnTo>
                  <a:lnTo>
                    <a:pt x="54" y="345"/>
                  </a:lnTo>
                  <a:lnTo>
                    <a:pt x="54" y="345"/>
                  </a:lnTo>
                  <a:lnTo>
                    <a:pt x="54" y="346"/>
                  </a:lnTo>
                  <a:lnTo>
                    <a:pt x="54" y="346"/>
                  </a:lnTo>
                  <a:lnTo>
                    <a:pt x="54" y="346"/>
                  </a:lnTo>
                  <a:lnTo>
                    <a:pt x="54" y="346"/>
                  </a:lnTo>
                  <a:lnTo>
                    <a:pt x="55" y="349"/>
                  </a:lnTo>
                  <a:lnTo>
                    <a:pt x="55" y="349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5" y="350"/>
                  </a:lnTo>
                  <a:lnTo>
                    <a:pt x="56" y="353"/>
                  </a:lnTo>
                  <a:lnTo>
                    <a:pt x="56" y="353"/>
                  </a:lnTo>
                  <a:lnTo>
                    <a:pt x="56" y="353"/>
                  </a:lnTo>
                  <a:lnTo>
                    <a:pt x="56" y="353"/>
                  </a:lnTo>
                  <a:lnTo>
                    <a:pt x="56" y="354"/>
                  </a:lnTo>
                  <a:lnTo>
                    <a:pt x="56" y="354"/>
                  </a:lnTo>
                  <a:lnTo>
                    <a:pt x="56" y="355"/>
                  </a:lnTo>
                  <a:lnTo>
                    <a:pt x="57" y="356"/>
                  </a:lnTo>
                  <a:lnTo>
                    <a:pt x="57" y="356"/>
                  </a:lnTo>
                  <a:lnTo>
                    <a:pt x="57" y="357"/>
                  </a:lnTo>
                  <a:lnTo>
                    <a:pt x="57" y="357"/>
                  </a:lnTo>
                  <a:lnTo>
                    <a:pt x="57" y="357"/>
                  </a:lnTo>
                  <a:lnTo>
                    <a:pt x="57" y="358"/>
                  </a:lnTo>
                  <a:lnTo>
                    <a:pt x="57" y="358"/>
                  </a:lnTo>
                  <a:lnTo>
                    <a:pt x="57" y="358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58" y="362"/>
                  </a:lnTo>
                  <a:lnTo>
                    <a:pt x="59" y="363"/>
                  </a:lnTo>
                  <a:lnTo>
                    <a:pt x="59" y="364"/>
                  </a:lnTo>
                  <a:lnTo>
                    <a:pt x="59" y="364"/>
                  </a:lnTo>
                  <a:lnTo>
                    <a:pt x="59" y="365"/>
                  </a:lnTo>
                  <a:lnTo>
                    <a:pt x="59" y="366"/>
                  </a:lnTo>
                  <a:lnTo>
                    <a:pt x="60" y="367"/>
                  </a:lnTo>
                  <a:lnTo>
                    <a:pt x="60" y="369"/>
                  </a:lnTo>
                  <a:lnTo>
                    <a:pt x="60" y="369"/>
                  </a:lnTo>
                  <a:lnTo>
                    <a:pt x="60" y="370"/>
                  </a:lnTo>
                  <a:lnTo>
                    <a:pt x="60" y="370"/>
                  </a:lnTo>
                  <a:lnTo>
                    <a:pt x="61" y="370"/>
                  </a:lnTo>
                  <a:lnTo>
                    <a:pt x="61" y="370"/>
                  </a:lnTo>
                  <a:lnTo>
                    <a:pt x="61" y="370"/>
                  </a:lnTo>
                  <a:lnTo>
                    <a:pt x="61" y="370"/>
                  </a:lnTo>
                  <a:lnTo>
                    <a:pt x="61" y="370"/>
                  </a:lnTo>
                  <a:lnTo>
                    <a:pt x="61" y="371"/>
                  </a:lnTo>
                  <a:lnTo>
                    <a:pt x="61" y="371"/>
                  </a:lnTo>
                  <a:lnTo>
                    <a:pt x="61" y="371"/>
                  </a:lnTo>
                  <a:lnTo>
                    <a:pt x="61" y="372"/>
                  </a:lnTo>
                  <a:lnTo>
                    <a:pt x="61" y="372"/>
                  </a:lnTo>
                  <a:lnTo>
                    <a:pt x="61" y="372"/>
                  </a:lnTo>
                  <a:lnTo>
                    <a:pt x="61" y="372"/>
                  </a:lnTo>
                  <a:lnTo>
                    <a:pt x="61" y="373"/>
                  </a:lnTo>
                  <a:lnTo>
                    <a:pt x="62" y="374"/>
                  </a:lnTo>
                  <a:lnTo>
                    <a:pt x="62" y="374"/>
                  </a:lnTo>
                  <a:lnTo>
                    <a:pt x="62" y="374"/>
                  </a:lnTo>
                  <a:lnTo>
                    <a:pt x="62" y="375"/>
                  </a:lnTo>
                  <a:lnTo>
                    <a:pt x="62" y="375"/>
                  </a:lnTo>
                  <a:lnTo>
                    <a:pt x="62" y="376"/>
                  </a:lnTo>
                  <a:lnTo>
                    <a:pt x="62" y="376"/>
                  </a:lnTo>
                  <a:lnTo>
                    <a:pt x="62" y="377"/>
                  </a:lnTo>
                  <a:lnTo>
                    <a:pt x="62" y="377"/>
                  </a:lnTo>
                  <a:lnTo>
                    <a:pt x="62" y="377"/>
                  </a:lnTo>
                  <a:lnTo>
                    <a:pt x="62" y="377"/>
                  </a:lnTo>
                  <a:lnTo>
                    <a:pt x="63" y="378"/>
                  </a:lnTo>
                  <a:lnTo>
                    <a:pt x="63" y="378"/>
                  </a:lnTo>
                  <a:lnTo>
                    <a:pt x="63" y="379"/>
                  </a:lnTo>
                  <a:lnTo>
                    <a:pt x="63" y="379"/>
                  </a:lnTo>
                  <a:lnTo>
                    <a:pt x="63" y="379"/>
                  </a:lnTo>
                  <a:lnTo>
                    <a:pt x="64" y="381"/>
                  </a:lnTo>
                  <a:lnTo>
                    <a:pt x="64" y="381"/>
                  </a:lnTo>
                  <a:lnTo>
                    <a:pt x="64" y="381"/>
                  </a:lnTo>
                  <a:lnTo>
                    <a:pt x="64" y="381"/>
                  </a:lnTo>
                  <a:lnTo>
                    <a:pt x="64" y="382"/>
                  </a:lnTo>
                  <a:lnTo>
                    <a:pt x="64" y="382"/>
                  </a:lnTo>
                  <a:lnTo>
                    <a:pt x="64" y="382"/>
                  </a:lnTo>
                  <a:lnTo>
                    <a:pt x="64" y="383"/>
                  </a:lnTo>
                  <a:lnTo>
                    <a:pt x="65" y="384"/>
                  </a:lnTo>
                  <a:lnTo>
                    <a:pt x="65" y="384"/>
                  </a:lnTo>
                  <a:lnTo>
                    <a:pt x="65" y="384"/>
                  </a:lnTo>
                  <a:lnTo>
                    <a:pt x="65" y="384"/>
                  </a:lnTo>
                  <a:lnTo>
                    <a:pt x="65" y="385"/>
                  </a:lnTo>
                  <a:lnTo>
                    <a:pt x="65" y="385"/>
                  </a:lnTo>
                  <a:lnTo>
                    <a:pt x="65" y="386"/>
                  </a:lnTo>
                  <a:lnTo>
                    <a:pt x="66" y="388"/>
                  </a:lnTo>
                  <a:lnTo>
                    <a:pt x="66" y="389"/>
                  </a:lnTo>
                  <a:lnTo>
                    <a:pt x="66" y="389"/>
                  </a:lnTo>
                  <a:lnTo>
                    <a:pt x="66" y="389"/>
                  </a:lnTo>
                  <a:lnTo>
                    <a:pt x="67" y="390"/>
                  </a:lnTo>
                  <a:lnTo>
                    <a:pt x="67" y="390"/>
                  </a:lnTo>
                  <a:lnTo>
                    <a:pt x="67" y="391"/>
                  </a:lnTo>
                  <a:lnTo>
                    <a:pt x="67" y="391"/>
                  </a:lnTo>
                  <a:lnTo>
                    <a:pt x="67" y="391"/>
                  </a:lnTo>
                  <a:lnTo>
                    <a:pt x="67" y="391"/>
                  </a:lnTo>
                  <a:lnTo>
                    <a:pt x="67" y="392"/>
                  </a:lnTo>
                  <a:lnTo>
                    <a:pt x="68" y="395"/>
                  </a:lnTo>
                  <a:lnTo>
                    <a:pt x="68" y="396"/>
                  </a:lnTo>
                  <a:lnTo>
                    <a:pt x="68" y="396"/>
                  </a:lnTo>
                  <a:lnTo>
                    <a:pt x="69" y="396"/>
                  </a:lnTo>
                  <a:lnTo>
                    <a:pt x="69" y="396"/>
                  </a:lnTo>
                  <a:lnTo>
                    <a:pt x="69" y="397"/>
                  </a:lnTo>
                  <a:lnTo>
                    <a:pt x="69" y="398"/>
                  </a:lnTo>
                  <a:lnTo>
                    <a:pt x="69" y="398"/>
                  </a:lnTo>
                  <a:lnTo>
                    <a:pt x="69" y="398"/>
                  </a:lnTo>
                  <a:lnTo>
                    <a:pt x="69" y="398"/>
                  </a:lnTo>
                  <a:lnTo>
                    <a:pt x="69" y="399"/>
                  </a:lnTo>
                  <a:lnTo>
                    <a:pt x="70" y="400"/>
                  </a:lnTo>
                  <a:lnTo>
                    <a:pt x="70" y="401"/>
                  </a:lnTo>
                  <a:lnTo>
                    <a:pt x="70" y="402"/>
                  </a:lnTo>
                  <a:lnTo>
                    <a:pt x="70" y="402"/>
                  </a:lnTo>
                  <a:lnTo>
                    <a:pt x="70" y="402"/>
                  </a:lnTo>
                  <a:lnTo>
                    <a:pt x="70" y="402"/>
                  </a:lnTo>
                  <a:lnTo>
                    <a:pt x="70" y="402"/>
                  </a:lnTo>
                  <a:lnTo>
                    <a:pt x="70" y="403"/>
                  </a:lnTo>
                  <a:lnTo>
                    <a:pt x="71" y="404"/>
                  </a:lnTo>
                  <a:lnTo>
                    <a:pt x="71" y="404"/>
                  </a:lnTo>
                  <a:lnTo>
                    <a:pt x="71" y="405"/>
                  </a:lnTo>
                  <a:lnTo>
                    <a:pt x="71" y="405"/>
                  </a:lnTo>
                  <a:lnTo>
                    <a:pt x="71" y="405"/>
                  </a:lnTo>
                  <a:lnTo>
                    <a:pt x="71" y="405"/>
                  </a:lnTo>
                  <a:lnTo>
                    <a:pt x="71" y="406"/>
                  </a:lnTo>
                  <a:lnTo>
                    <a:pt x="72" y="406"/>
                  </a:lnTo>
                  <a:lnTo>
                    <a:pt x="72" y="406"/>
                  </a:lnTo>
                  <a:lnTo>
                    <a:pt x="72" y="407"/>
                  </a:lnTo>
                  <a:lnTo>
                    <a:pt x="72" y="407"/>
                  </a:lnTo>
                  <a:lnTo>
                    <a:pt x="72" y="407"/>
                  </a:lnTo>
                  <a:lnTo>
                    <a:pt x="72" y="407"/>
                  </a:lnTo>
                  <a:lnTo>
                    <a:pt x="72" y="407"/>
                  </a:lnTo>
                  <a:lnTo>
                    <a:pt x="72" y="407"/>
                  </a:lnTo>
                  <a:lnTo>
                    <a:pt x="72" y="408"/>
                  </a:lnTo>
                  <a:lnTo>
                    <a:pt x="72" y="408"/>
                  </a:lnTo>
                  <a:lnTo>
                    <a:pt x="72" y="408"/>
                  </a:lnTo>
                  <a:lnTo>
                    <a:pt x="73" y="409"/>
                  </a:lnTo>
                  <a:lnTo>
                    <a:pt x="73" y="409"/>
                  </a:lnTo>
                  <a:lnTo>
                    <a:pt x="73" y="410"/>
                  </a:lnTo>
                  <a:lnTo>
                    <a:pt x="73" y="410"/>
                  </a:lnTo>
                  <a:lnTo>
                    <a:pt x="73" y="410"/>
                  </a:lnTo>
                  <a:lnTo>
                    <a:pt x="73" y="411"/>
                  </a:lnTo>
                  <a:lnTo>
                    <a:pt x="74" y="412"/>
                  </a:lnTo>
                  <a:lnTo>
                    <a:pt x="74" y="412"/>
                  </a:lnTo>
                  <a:lnTo>
                    <a:pt x="74" y="413"/>
                  </a:lnTo>
                  <a:lnTo>
                    <a:pt x="74" y="413"/>
                  </a:lnTo>
                  <a:lnTo>
                    <a:pt x="74" y="413"/>
                  </a:lnTo>
                  <a:lnTo>
                    <a:pt x="74" y="413"/>
                  </a:lnTo>
                  <a:lnTo>
                    <a:pt x="74" y="414"/>
                  </a:lnTo>
                  <a:lnTo>
                    <a:pt x="74" y="414"/>
                  </a:lnTo>
                  <a:lnTo>
                    <a:pt x="75" y="416"/>
                  </a:lnTo>
                  <a:lnTo>
                    <a:pt x="75" y="416"/>
                  </a:lnTo>
                  <a:lnTo>
                    <a:pt x="75" y="417"/>
                  </a:lnTo>
                  <a:lnTo>
                    <a:pt x="75" y="417"/>
                  </a:lnTo>
                  <a:lnTo>
                    <a:pt x="76" y="417"/>
                  </a:lnTo>
                  <a:lnTo>
                    <a:pt x="76" y="418"/>
                  </a:lnTo>
                  <a:lnTo>
                    <a:pt x="76" y="419"/>
                  </a:lnTo>
                  <a:lnTo>
                    <a:pt x="76" y="419"/>
                  </a:lnTo>
                  <a:lnTo>
                    <a:pt x="76" y="419"/>
                  </a:lnTo>
                  <a:lnTo>
                    <a:pt x="76" y="420"/>
                  </a:lnTo>
                  <a:lnTo>
                    <a:pt x="76" y="420"/>
                  </a:lnTo>
                  <a:lnTo>
                    <a:pt x="76" y="420"/>
                  </a:lnTo>
                  <a:lnTo>
                    <a:pt x="76" y="420"/>
                  </a:lnTo>
                  <a:lnTo>
                    <a:pt x="77" y="421"/>
                  </a:lnTo>
                  <a:lnTo>
                    <a:pt x="77" y="422"/>
                  </a:lnTo>
                  <a:lnTo>
                    <a:pt x="77" y="422"/>
                  </a:lnTo>
                  <a:lnTo>
                    <a:pt x="77" y="422"/>
                  </a:lnTo>
                  <a:lnTo>
                    <a:pt x="77" y="422"/>
                  </a:lnTo>
                  <a:lnTo>
                    <a:pt x="77" y="422"/>
                  </a:lnTo>
                  <a:lnTo>
                    <a:pt x="78" y="424"/>
                  </a:lnTo>
                  <a:lnTo>
                    <a:pt x="78" y="424"/>
                  </a:lnTo>
                  <a:lnTo>
                    <a:pt x="78" y="424"/>
                  </a:lnTo>
                  <a:lnTo>
                    <a:pt x="78" y="424"/>
                  </a:lnTo>
                  <a:lnTo>
                    <a:pt x="78" y="425"/>
                  </a:lnTo>
                  <a:lnTo>
                    <a:pt x="78" y="425"/>
                  </a:lnTo>
                  <a:lnTo>
                    <a:pt x="79" y="426"/>
                  </a:lnTo>
                  <a:lnTo>
                    <a:pt x="79" y="426"/>
                  </a:lnTo>
                  <a:lnTo>
                    <a:pt x="79" y="427"/>
                  </a:lnTo>
                  <a:lnTo>
                    <a:pt x="79" y="427"/>
                  </a:lnTo>
                  <a:lnTo>
                    <a:pt x="79" y="428"/>
                  </a:lnTo>
                  <a:lnTo>
                    <a:pt x="79" y="428"/>
                  </a:lnTo>
                  <a:lnTo>
                    <a:pt x="79" y="428"/>
                  </a:lnTo>
                  <a:lnTo>
                    <a:pt x="80" y="429"/>
                  </a:lnTo>
                  <a:lnTo>
                    <a:pt x="80" y="429"/>
                  </a:lnTo>
                  <a:lnTo>
                    <a:pt x="80" y="430"/>
                  </a:lnTo>
                  <a:lnTo>
                    <a:pt x="80" y="430"/>
                  </a:lnTo>
                  <a:lnTo>
                    <a:pt x="80" y="431"/>
                  </a:lnTo>
                  <a:lnTo>
                    <a:pt x="80" y="431"/>
                  </a:lnTo>
                  <a:lnTo>
                    <a:pt x="81" y="432"/>
                  </a:lnTo>
                  <a:lnTo>
                    <a:pt x="81" y="432"/>
                  </a:lnTo>
                  <a:lnTo>
                    <a:pt x="81" y="432"/>
                  </a:lnTo>
                  <a:lnTo>
                    <a:pt x="81" y="433"/>
                  </a:lnTo>
                  <a:lnTo>
                    <a:pt x="81" y="434"/>
                  </a:lnTo>
                  <a:lnTo>
                    <a:pt x="82" y="434"/>
                  </a:lnTo>
                  <a:lnTo>
                    <a:pt x="82" y="434"/>
                  </a:lnTo>
                  <a:lnTo>
                    <a:pt x="82" y="435"/>
                  </a:lnTo>
                  <a:lnTo>
                    <a:pt x="82" y="435"/>
                  </a:lnTo>
                  <a:lnTo>
                    <a:pt x="82" y="435"/>
                  </a:lnTo>
                  <a:lnTo>
                    <a:pt x="83" y="437"/>
                  </a:lnTo>
                  <a:lnTo>
                    <a:pt x="83" y="437"/>
                  </a:lnTo>
                  <a:lnTo>
                    <a:pt x="83" y="438"/>
                  </a:lnTo>
                  <a:lnTo>
                    <a:pt x="83" y="438"/>
                  </a:lnTo>
                  <a:lnTo>
                    <a:pt x="83" y="438"/>
                  </a:lnTo>
                  <a:lnTo>
                    <a:pt x="83" y="438"/>
                  </a:lnTo>
                  <a:lnTo>
                    <a:pt x="83" y="438"/>
                  </a:lnTo>
                  <a:lnTo>
                    <a:pt x="84" y="440"/>
                  </a:lnTo>
                  <a:lnTo>
                    <a:pt x="84" y="441"/>
                  </a:lnTo>
                  <a:lnTo>
                    <a:pt x="84" y="441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5" y="443"/>
                  </a:lnTo>
                  <a:lnTo>
                    <a:pt x="85" y="443"/>
                  </a:lnTo>
                  <a:lnTo>
                    <a:pt x="85" y="443"/>
                  </a:lnTo>
                  <a:lnTo>
                    <a:pt x="85" y="444"/>
                  </a:lnTo>
                  <a:lnTo>
                    <a:pt x="86" y="445"/>
                  </a:lnTo>
                  <a:lnTo>
                    <a:pt x="86" y="445"/>
                  </a:lnTo>
                  <a:lnTo>
                    <a:pt x="86" y="446"/>
                  </a:lnTo>
                  <a:lnTo>
                    <a:pt x="86" y="446"/>
                  </a:lnTo>
                  <a:lnTo>
                    <a:pt x="86" y="446"/>
                  </a:lnTo>
                  <a:lnTo>
                    <a:pt x="86" y="447"/>
                  </a:lnTo>
                  <a:lnTo>
                    <a:pt x="87" y="447"/>
                  </a:lnTo>
                  <a:lnTo>
                    <a:pt x="87" y="447"/>
                  </a:lnTo>
                  <a:lnTo>
                    <a:pt x="87" y="448"/>
                  </a:lnTo>
                  <a:lnTo>
                    <a:pt x="87" y="448"/>
                  </a:lnTo>
                  <a:lnTo>
                    <a:pt x="87" y="448"/>
                  </a:lnTo>
                  <a:lnTo>
                    <a:pt x="87" y="449"/>
                  </a:lnTo>
                  <a:lnTo>
                    <a:pt x="88" y="449"/>
                  </a:lnTo>
                  <a:lnTo>
                    <a:pt x="88" y="450"/>
                  </a:lnTo>
                  <a:lnTo>
                    <a:pt x="88" y="451"/>
                  </a:lnTo>
                  <a:lnTo>
                    <a:pt x="88" y="451"/>
                  </a:lnTo>
                  <a:lnTo>
                    <a:pt x="88" y="451"/>
                  </a:lnTo>
                  <a:lnTo>
                    <a:pt x="89" y="452"/>
                  </a:lnTo>
                  <a:lnTo>
                    <a:pt x="89" y="453"/>
                  </a:lnTo>
                  <a:lnTo>
                    <a:pt x="89" y="454"/>
                  </a:lnTo>
                  <a:lnTo>
                    <a:pt x="90" y="454"/>
                  </a:lnTo>
                  <a:lnTo>
                    <a:pt x="90" y="455"/>
                  </a:lnTo>
                  <a:lnTo>
                    <a:pt x="90" y="455"/>
                  </a:lnTo>
                  <a:lnTo>
                    <a:pt x="90" y="455"/>
                  </a:lnTo>
                  <a:lnTo>
                    <a:pt x="91" y="457"/>
                  </a:lnTo>
                  <a:lnTo>
                    <a:pt x="91" y="457"/>
                  </a:lnTo>
                  <a:lnTo>
                    <a:pt x="91" y="457"/>
                  </a:lnTo>
                  <a:lnTo>
                    <a:pt x="91" y="458"/>
                  </a:lnTo>
                  <a:lnTo>
                    <a:pt x="91" y="458"/>
                  </a:lnTo>
                  <a:lnTo>
                    <a:pt x="91" y="458"/>
                  </a:lnTo>
                  <a:lnTo>
                    <a:pt x="91" y="458"/>
                  </a:lnTo>
                  <a:lnTo>
                    <a:pt x="91" y="459"/>
                  </a:lnTo>
                  <a:lnTo>
                    <a:pt x="92" y="459"/>
                  </a:lnTo>
                  <a:lnTo>
                    <a:pt x="92" y="460"/>
                  </a:lnTo>
                  <a:lnTo>
                    <a:pt x="92" y="461"/>
                  </a:lnTo>
                  <a:lnTo>
                    <a:pt x="93" y="461"/>
                  </a:lnTo>
                  <a:lnTo>
                    <a:pt x="93" y="462"/>
                  </a:lnTo>
                  <a:lnTo>
                    <a:pt x="93" y="462"/>
                  </a:lnTo>
                  <a:lnTo>
                    <a:pt x="93" y="463"/>
                  </a:lnTo>
                  <a:lnTo>
                    <a:pt x="93" y="463"/>
                  </a:lnTo>
                  <a:lnTo>
                    <a:pt x="93" y="464"/>
                  </a:lnTo>
                  <a:lnTo>
                    <a:pt x="94" y="464"/>
                  </a:lnTo>
                  <a:lnTo>
                    <a:pt x="94" y="464"/>
                  </a:lnTo>
                  <a:lnTo>
                    <a:pt x="94" y="465"/>
                  </a:lnTo>
                  <a:lnTo>
                    <a:pt x="95" y="467"/>
                  </a:lnTo>
                  <a:lnTo>
                    <a:pt x="95" y="467"/>
                  </a:lnTo>
                  <a:lnTo>
                    <a:pt x="95" y="467"/>
                  </a:lnTo>
                  <a:lnTo>
                    <a:pt x="95" y="467"/>
                  </a:lnTo>
                  <a:lnTo>
                    <a:pt x="95" y="467"/>
                  </a:lnTo>
                  <a:lnTo>
                    <a:pt x="95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96" y="470"/>
                  </a:lnTo>
                  <a:lnTo>
                    <a:pt x="97" y="470"/>
                  </a:lnTo>
                  <a:lnTo>
                    <a:pt x="97" y="471"/>
                  </a:lnTo>
                  <a:lnTo>
                    <a:pt x="97" y="471"/>
                  </a:lnTo>
                  <a:lnTo>
                    <a:pt x="97" y="472"/>
                  </a:lnTo>
                  <a:lnTo>
                    <a:pt x="97" y="472"/>
                  </a:lnTo>
                  <a:lnTo>
                    <a:pt x="97" y="472"/>
                  </a:lnTo>
                  <a:lnTo>
                    <a:pt x="97" y="472"/>
                  </a:lnTo>
                  <a:lnTo>
                    <a:pt x="97" y="472"/>
                  </a:lnTo>
                  <a:lnTo>
                    <a:pt x="97" y="472"/>
                  </a:lnTo>
                  <a:lnTo>
                    <a:pt x="97" y="472"/>
                  </a:lnTo>
                  <a:lnTo>
                    <a:pt x="97" y="472"/>
                  </a:lnTo>
                  <a:lnTo>
                    <a:pt x="98" y="473"/>
                  </a:lnTo>
                  <a:lnTo>
                    <a:pt x="98" y="473"/>
                  </a:lnTo>
                  <a:lnTo>
                    <a:pt x="98" y="473"/>
                  </a:lnTo>
                  <a:lnTo>
                    <a:pt x="98" y="474"/>
                  </a:lnTo>
                  <a:lnTo>
                    <a:pt x="98" y="474"/>
                  </a:lnTo>
                  <a:lnTo>
                    <a:pt x="99" y="475"/>
                  </a:lnTo>
                  <a:lnTo>
                    <a:pt x="99" y="476"/>
                  </a:lnTo>
                  <a:lnTo>
                    <a:pt x="99" y="476"/>
                  </a:lnTo>
                  <a:lnTo>
                    <a:pt x="99" y="476"/>
                  </a:lnTo>
                  <a:lnTo>
                    <a:pt x="99" y="476"/>
                  </a:lnTo>
                  <a:lnTo>
                    <a:pt x="99" y="476"/>
                  </a:lnTo>
                  <a:lnTo>
                    <a:pt x="99" y="476"/>
                  </a:lnTo>
                  <a:lnTo>
                    <a:pt x="99" y="477"/>
                  </a:lnTo>
                  <a:lnTo>
                    <a:pt x="99" y="477"/>
                  </a:lnTo>
                  <a:lnTo>
                    <a:pt x="99" y="477"/>
                  </a:lnTo>
                  <a:lnTo>
                    <a:pt x="100" y="477"/>
                  </a:lnTo>
                  <a:lnTo>
                    <a:pt x="100" y="478"/>
                  </a:lnTo>
                  <a:lnTo>
                    <a:pt x="100" y="478"/>
                  </a:lnTo>
                  <a:lnTo>
                    <a:pt x="100" y="479"/>
                  </a:lnTo>
                  <a:lnTo>
                    <a:pt x="100" y="479"/>
                  </a:lnTo>
                  <a:lnTo>
                    <a:pt x="101" y="479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1"/>
                  </a:lnTo>
                  <a:lnTo>
                    <a:pt x="101" y="481"/>
                  </a:lnTo>
                  <a:lnTo>
                    <a:pt x="101" y="481"/>
                  </a:lnTo>
                  <a:lnTo>
                    <a:pt x="101" y="481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102" y="482"/>
                  </a:lnTo>
                  <a:lnTo>
                    <a:pt x="102" y="483"/>
                  </a:lnTo>
                  <a:lnTo>
                    <a:pt x="103" y="484"/>
                  </a:lnTo>
                  <a:lnTo>
                    <a:pt x="103" y="484"/>
                  </a:lnTo>
                  <a:lnTo>
                    <a:pt x="103" y="484"/>
                  </a:lnTo>
                  <a:lnTo>
                    <a:pt x="103" y="484"/>
                  </a:lnTo>
                  <a:lnTo>
                    <a:pt x="103" y="485"/>
                  </a:lnTo>
                  <a:lnTo>
                    <a:pt x="104" y="485"/>
                  </a:lnTo>
                  <a:lnTo>
                    <a:pt x="104" y="486"/>
                  </a:lnTo>
                  <a:lnTo>
                    <a:pt x="104" y="486"/>
                  </a:lnTo>
                  <a:lnTo>
                    <a:pt x="104" y="486"/>
                  </a:lnTo>
                  <a:lnTo>
                    <a:pt x="104" y="487"/>
                  </a:lnTo>
                  <a:lnTo>
                    <a:pt x="105" y="488"/>
                  </a:lnTo>
                  <a:lnTo>
                    <a:pt x="105" y="488"/>
                  </a:lnTo>
                  <a:lnTo>
                    <a:pt x="105" y="489"/>
                  </a:lnTo>
                  <a:lnTo>
                    <a:pt x="106" y="490"/>
                  </a:lnTo>
                  <a:lnTo>
                    <a:pt x="106" y="490"/>
                  </a:lnTo>
                  <a:lnTo>
                    <a:pt x="106" y="491"/>
                  </a:lnTo>
                  <a:lnTo>
                    <a:pt x="106" y="491"/>
                  </a:lnTo>
                  <a:lnTo>
                    <a:pt x="106" y="491"/>
                  </a:lnTo>
                  <a:lnTo>
                    <a:pt x="106" y="491"/>
                  </a:lnTo>
                  <a:lnTo>
                    <a:pt x="106" y="491"/>
                  </a:lnTo>
                  <a:lnTo>
                    <a:pt x="106" y="491"/>
                  </a:lnTo>
                  <a:lnTo>
                    <a:pt x="107" y="493"/>
                  </a:lnTo>
                  <a:lnTo>
                    <a:pt x="108" y="494"/>
                  </a:lnTo>
                  <a:lnTo>
                    <a:pt x="108" y="494"/>
                  </a:lnTo>
                  <a:lnTo>
                    <a:pt x="108" y="494"/>
                  </a:lnTo>
                  <a:lnTo>
                    <a:pt x="109" y="496"/>
                  </a:lnTo>
                  <a:lnTo>
                    <a:pt x="109" y="496"/>
                  </a:lnTo>
                  <a:lnTo>
                    <a:pt x="109" y="496"/>
                  </a:lnTo>
                  <a:lnTo>
                    <a:pt x="110" y="497"/>
                  </a:lnTo>
                  <a:lnTo>
                    <a:pt x="110" y="498"/>
                  </a:lnTo>
                  <a:lnTo>
                    <a:pt x="110" y="498"/>
                  </a:lnTo>
                  <a:lnTo>
                    <a:pt x="110" y="498"/>
                  </a:lnTo>
                  <a:lnTo>
                    <a:pt x="110" y="499"/>
                  </a:lnTo>
                  <a:lnTo>
                    <a:pt x="110" y="499"/>
                  </a:lnTo>
                  <a:lnTo>
                    <a:pt x="111" y="499"/>
                  </a:lnTo>
                  <a:lnTo>
                    <a:pt x="111" y="499"/>
                  </a:lnTo>
                  <a:lnTo>
                    <a:pt x="111" y="500"/>
                  </a:lnTo>
                  <a:lnTo>
                    <a:pt x="111" y="501"/>
                  </a:lnTo>
                  <a:lnTo>
                    <a:pt x="112" y="502"/>
                  </a:lnTo>
                  <a:lnTo>
                    <a:pt x="112" y="502"/>
                  </a:lnTo>
                  <a:lnTo>
                    <a:pt x="112" y="502"/>
                  </a:lnTo>
                  <a:lnTo>
                    <a:pt x="112" y="502"/>
                  </a:lnTo>
                  <a:lnTo>
                    <a:pt x="112" y="503"/>
                  </a:lnTo>
                  <a:lnTo>
                    <a:pt x="112" y="503"/>
                  </a:lnTo>
                  <a:lnTo>
                    <a:pt x="113" y="503"/>
                  </a:lnTo>
                  <a:lnTo>
                    <a:pt x="113" y="504"/>
                  </a:lnTo>
                  <a:lnTo>
                    <a:pt x="113" y="505"/>
                  </a:lnTo>
                  <a:lnTo>
                    <a:pt x="113" y="505"/>
                  </a:lnTo>
                  <a:lnTo>
                    <a:pt x="114" y="505"/>
                  </a:lnTo>
                  <a:lnTo>
                    <a:pt x="114" y="506"/>
                  </a:lnTo>
                  <a:lnTo>
                    <a:pt x="114" y="506"/>
                  </a:lnTo>
                  <a:lnTo>
                    <a:pt x="114" y="506"/>
                  </a:lnTo>
                  <a:lnTo>
                    <a:pt x="115" y="507"/>
                  </a:lnTo>
                  <a:lnTo>
                    <a:pt x="115" y="508"/>
                  </a:lnTo>
                  <a:lnTo>
                    <a:pt x="115" y="508"/>
                  </a:lnTo>
                  <a:lnTo>
                    <a:pt x="115" y="508"/>
                  </a:lnTo>
                  <a:lnTo>
                    <a:pt x="115" y="508"/>
                  </a:lnTo>
                  <a:lnTo>
                    <a:pt x="116" y="509"/>
                  </a:lnTo>
                  <a:lnTo>
                    <a:pt x="116" y="509"/>
                  </a:lnTo>
                  <a:lnTo>
                    <a:pt x="116" y="509"/>
                  </a:lnTo>
                  <a:lnTo>
                    <a:pt x="116" y="509"/>
                  </a:lnTo>
                  <a:lnTo>
                    <a:pt x="116" y="510"/>
                  </a:lnTo>
                  <a:lnTo>
                    <a:pt x="116" y="510"/>
                  </a:lnTo>
                  <a:lnTo>
                    <a:pt x="116" y="510"/>
                  </a:lnTo>
                  <a:lnTo>
                    <a:pt x="116" y="510"/>
                  </a:lnTo>
                  <a:lnTo>
                    <a:pt x="117" y="510"/>
                  </a:lnTo>
                  <a:lnTo>
                    <a:pt x="117" y="511"/>
                  </a:lnTo>
                  <a:lnTo>
                    <a:pt x="117" y="511"/>
                  </a:lnTo>
                  <a:lnTo>
                    <a:pt x="117" y="512"/>
                  </a:lnTo>
                  <a:lnTo>
                    <a:pt x="117" y="512"/>
                  </a:lnTo>
                  <a:lnTo>
                    <a:pt x="117" y="512"/>
                  </a:lnTo>
                  <a:lnTo>
                    <a:pt x="118" y="512"/>
                  </a:lnTo>
                  <a:lnTo>
                    <a:pt x="118" y="512"/>
                  </a:lnTo>
                  <a:lnTo>
                    <a:pt x="118" y="513"/>
                  </a:lnTo>
                  <a:lnTo>
                    <a:pt x="118" y="513"/>
                  </a:lnTo>
                  <a:lnTo>
                    <a:pt x="118" y="513"/>
                  </a:lnTo>
                  <a:lnTo>
                    <a:pt x="118" y="513"/>
                  </a:lnTo>
                  <a:lnTo>
                    <a:pt x="118" y="513"/>
                  </a:lnTo>
                  <a:lnTo>
                    <a:pt x="118" y="513"/>
                  </a:lnTo>
                  <a:lnTo>
                    <a:pt x="118" y="514"/>
                  </a:lnTo>
                  <a:lnTo>
                    <a:pt x="119" y="514"/>
                  </a:lnTo>
                  <a:lnTo>
                    <a:pt x="119" y="514"/>
                  </a:lnTo>
                  <a:lnTo>
                    <a:pt x="119" y="515"/>
                  </a:lnTo>
                  <a:lnTo>
                    <a:pt x="119" y="515"/>
                  </a:lnTo>
                  <a:lnTo>
                    <a:pt x="119" y="515"/>
                  </a:lnTo>
                  <a:lnTo>
                    <a:pt x="120" y="516"/>
                  </a:lnTo>
                  <a:lnTo>
                    <a:pt x="120" y="516"/>
                  </a:lnTo>
                  <a:lnTo>
                    <a:pt x="121" y="518"/>
                  </a:lnTo>
                  <a:lnTo>
                    <a:pt x="121" y="518"/>
                  </a:lnTo>
                  <a:lnTo>
                    <a:pt x="121" y="519"/>
                  </a:lnTo>
                  <a:lnTo>
                    <a:pt x="121" y="519"/>
                  </a:lnTo>
                  <a:lnTo>
                    <a:pt x="121" y="519"/>
                  </a:lnTo>
                  <a:lnTo>
                    <a:pt x="121" y="519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21"/>
                  </a:lnTo>
                  <a:lnTo>
                    <a:pt x="123" y="521"/>
                  </a:lnTo>
                  <a:lnTo>
                    <a:pt x="123" y="522"/>
                  </a:lnTo>
                  <a:lnTo>
                    <a:pt x="123" y="522"/>
                  </a:lnTo>
                  <a:lnTo>
                    <a:pt x="123" y="522"/>
                  </a:lnTo>
                  <a:lnTo>
                    <a:pt x="123" y="523"/>
                  </a:lnTo>
                  <a:lnTo>
                    <a:pt x="124" y="523"/>
                  </a:lnTo>
                  <a:lnTo>
                    <a:pt x="124" y="523"/>
                  </a:lnTo>
                  <a:lnTo>
                    <a:pt x="124" y="523"/>
                  </a:lnTo>
                  <a:lnTo>
                    <a:pt x="124" y="523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5" y="525"/>
                  </a:lnTo>
                  <a:lnTo>
                    <a:pt x="125" y="525"/>
                  </a:lnTo>
                  <a:lnTo>
                    <a:pt x="125" y="525"/>
                  </a:lnTo>
                  <a:lnTo>
                    <a:pt x="125" y="525"/>
                  </a:lnTo>
                  <a:lnTo>
                    <a:pt x="125" y="525"/>
                  </a:lnTo>
                  <a:lnTo>
                    <a:pt x="125" y="525"/>
                  </a:lnTo>
                  <a:lnTo>
                    <a:pt x="125" y="525"/>
                  </a:lnTo>
                  <a:lnTo>
                    <a:pt x="125" y="526"/>
                  </a:lnTo>
                  <a:lnTo>
                    <a:pt x="126" y="526"/>
                  </a:lnTo>
                  <a:lnTo>
                    <a:pt x="126" y="527"/>
                  </a:lnTo>
                  <a:lnTo>
                    <a:pt x="126" y="527"/>
                  </a:lnTo>
                  <a:lnTo>
                    <a:pt x="126" y="527"/>
                  </a:lnTo>
                  <a:lnTo>
                    <a:pt x="126" y="527"/>
                  </a:lnTo>
                  <a:lnTo>
                    <a:pt x="127" y="528"/>
                  </a:lnTo>
                  <a:lnTo>
                    <a:pt x="127" y="528"/>
                  </a:lnTo>
                  <a:lnTo>
                    <a:pt x="127" y="528"/>
                  </a:lnTo>
                  <a:lnTo>
                    <a:pt x="127" y="528"/>
                  </a:lnTo>
                  <a:lnTo>
                    <a:pt x="127" y="529"/>
                  </a:lnTo>
                  <a:lnTo>
                    <a:pt x="128" y="529"/>
                  </a:lnTo>
                  <a:lnTo>
                    <a:pt x="128" y="530"/>
                  </a:lnTo>
                  <a:lnTo>
                    <a:pt x="128" y="530"/>
                  </a:lnTo>
                  <a:lnTo>
                    <a:pt x="128" y="530"/>
                  </a:lnTo>
                  <a:lnTo>
                    <a:pt x="128" y="530"/>
                  </a:lnTo>
                  <a:lnTo>
                    <a:pt x="128" y="530"/>
                  </a:lnTo>
                  <a:lnTo>
                    <a:pt x="129" y="531"/>
                  </a:lnTo>
                  <a:lnTo>
                    <a:pt x="129" y="531"/>
                  </a:lnTo>
                  <a:lnTo>
                    <a:pt x="129" y="531"/>
                  </a:lnTo>
                  <a:lnTo>
                    <a:pt x="129" y="532"/>
                  </a:lnTo>
                  <a:lnTo>
                    <a:pt x="129" y="532"/>
                  </a:lnTo>
                  <a:lnTo>
                    <a:pt x="129" y="532"/>
                  </a:lnTo>
                  <a:lnTo>
                    <a:pt x="130" y="533"/>
                  </a:lnTo>
                  <a:lnTo>
                    <a:pt x="130" y="533"/>
                  </a:lnTo>
                  <a:lnTo>
                    <a:pt x="130" y="533"/>
                  </a:lnTo>
                  <a:lnTo>
                    <a:pt x="130" y="534"/>
                  </a:lnTo>
                  <a:lnTo>
                    <a:pt x="131" y="534"/>
                  </a:lnTo>
                  <a:lnTo>
                    <a:pt x="131" y="534"/>
                  </a:lnTo>
                  <a:lnTo>
                    <a:pt x="131" y="535"/>
                  </a:lnTo>
                  <a:lnTo>
                    <a:pt x="131" y="535"/>
                  </a:lnTo>
                  <a:lnTo>
                    <a:pt x="131" y="535"/>
                  </a:lnTo>
                  <a:lnTo>
                    <a:pt x="132" y="536"/>
                  </a:lnTo>
                  <a:lnTo>
                    <a:pt x="132" y="536"/>
                  </a:lnTo>
                  <a:lnTo>
                    <a:pt x="132" y="536"/>
                  </a:lnTo>
                  <a:lnTo>
                    <a:pt x="132" y="536"/>
                  </a:lnTo>
                  <a:lnTo>
                    <a:pt x="132" y="537"/>
                  </a:lnTo>
                  <a:lnTo>
                    <a:pt x="133" y="538"/>
                  </a:lnTo>
                  <a:lnTo>
                    <a:pt x="133" y="538"/>
                  </a:lnTo>
                  <a:lnTo>
                    <a:pt x="134" y="539"/>
                  </a:lnTo>
                  <a:lnTo>
                    <a:pt x="134" y="539"/>
                  </a:lnTo>
                  <a:lnTo>
                    <a:pt x="134" y="539"/>
                  </a:lnTo>
                  <a:lnTo>
                    <a:pt x="134" y="540"/>
                  </a:lnTo>
                  <a:lnTo>
                    <a:pt x="134" y="540"/>
                  </a:lnTo>
                  <a:lnTo>
                    <a:pt x="135" y="540"/>
                  </a:lnTo>
                  <a:lnTo>
                    <a:pt x="135" y="541"/>
                  </a:lnTo>
                  <a:lnTo>
                    <a:pt x="135" y="541"/>
                  </a:lnTo>
                  <a:lnTo>
                    <a:pt x="136" y="542"/>
                  </a:lnTo>
                  <a:lnTo>
                    <a:pt x="136" y="542"/>
                  </a:lnTo>
                  <a:lnTo>
                    <a:pt x="136" y="542"/>
                  </a:lnTo>
                  <a:lnTo>
                    <a:pt x="136" y="542"/>
                  </a:lnTo>
                  <a:lnTo>
                    <a:pt x="136" y="543"/>
                  </a:lnTo>
                  <a:lnTo>
                    <a:pt x="136" y="543"/>
                  </a:lnTo>
                  <a:lnTo>
                    <a:pt x="136" y="543"/>
                  </a:lnTo>
                  <a:lnTo>
                    <a:pt x="136" y="543"/>
                  </a:lnTo>
                  <a:lnTo>
                    <a:pt x="137" y="543"/>
                  </a:lnTo>
                  <a:lnTo>
                    <a:pt x="137" y="544"/>
                  </a:lnTo>
                  <a:lnTo>
                    <a:pt x="137" y="544"/>
                  </a:lnTo>
                  <a:lnTo>
                    <a:pt x="137" y="544"/>
                  </a:lnTo>
                  <a:lnTo>
                    <a:pt x="137" y="544"/>
                  </a:lnTo>
                  <a:lnTo>
                    <a:pt x="138" y="545"/>
                  </a:lnTo>
                  <a:lnTo>
                    <a:pt x="138" y="545"/>
                  </a:lnTo>
                  <a:lnTo>
                    <a:pt x="138" y="545"/>
                  </a:lnTo>
                  <a:lnTo>
                    <a:pt x="138" y="545"/>
                  </a:lnTo>
                  <a:lnTo>
                    <a:pt x="138" y="546"/>
                  </a:lnTo>
                  <a:lnTo>
                    <a:pt x="138" y="546"/>
                  </a:lnTo>
                  <a:lnTo>
                    <a:pt x="138" y="546"/>
                  </a:lnTo>
                  <a:lnTo>
                    <a:pt x="138" y="546"/>
                  </a:lnTo>
                  <a:lnTo>
                    <a:pt x="139" y="546"/>
                  </a:lnTo>
                  <a:lnTo>
                    <a:pt x="139" y="547"/>
                  </a:lnTo>
                  <a:lnTo>
                    <a:pt x="139" y="547"/>
                  </a:lnTo>
                  <a:lnTo>
                    <a:pt x="139" y="547"/>
                  </a:lnTo>
                  <a:lnTo>
                    <a:pt x="139" y="547"/>
                  </a:lnTo>
                  <a:lnTo>
                    <a:pt x="139" y="547"/>
                  </a:lnTo>
                  <a:lnTo>
                    <a:pt x="139" y="547"/>
                  </a:lnTo>
                  <a:lnTo>
                    <a:pt x="139" y="547"/>
                  </a:lnTo>
                  <a:lnTo>
                    <a:pt x="139" y="547"/>
                  </a:lnTo>
                  <a:lnTo>
                    <a:pt x="140" y="548"/>
                  </a:lnTo>
                  <a:lnTo>
                    <a:pt x="140" y="548"/>
                  </a:lnTo>
                  <a:lnTo>
                    <a:pt x="140" y="548"/>
                  </a:lnTo>
                  <a:lnTo>
                    <a:pt x="140" y="548"/>
                  </a:lnTo>
                  <a:lnTo>
                    <a:pt x="140" y="548"/>
                  </a:lnTo>
                  <a:lnTo>
                    <a:pt x="140" y="548"/>
                  </a:lnTo>
                  <a:lnTo>
                    <a:pt x="140" y="549"/>
                  </a:lnTo>
                  <a:lnTo>
                    <a:pt x="141" y="549"/>
                  </a:lnTo>
                  <a:lnTo>
                    <a:pt x="141" y="550"/>
                  </a:lnTo>
                  <a:lnTo>
                    <a:pt x="141" y="550"/>
                  </a:lnTo>
                  <a:lnTo>
                    <a:pt x="142" y="551"/>
                  </a:lnTo>
                  <a:lnTo>
                    <a:pt x="142" y="551"/>
                  </a:lnTo>
                  <a:lnTo>
                    <a:pt x="143" y="552"/>
                  </a:lnTo>
                  <a:lnTo>
                    <a:pt x="143" y="552"/>
                  </a:lnTo>
                  <a:lnTo>
                    <a:pt x="143" y="553"/>
                  </a:lnTo>
                  <a:lnTo>
                    <a:pt x="143" y="553"/>
                  </a:lnTo>
                  <a:lnTo>
                    <a:pt x="144" y="553"/>
                  </a:lnTo>
                  <a:lnTo>
                    <a:pt x="144" y="554"/>
                  </a:lnTo>
                  <a:lnTo>
                    <a:pt x="144" y="554"/>
                  </a:lnTo>
                  <a:lnTo>
                    <a:pt x="144" y="554"/>
                  </a:lnTo>
                  <a:lnTo>
                    <a:pt x="144" y="554"/>
                  </a:lnTo>
                  <a:lnTo>
                    <a:pt x="144" y="554"/>
                  </a:lnTo>
                  <a:lnTo>
                    <a:pt x="145" y="555"/>
                  </a:lnTo>
                  <a:lnTo>
                    <a:pt x="145" y="556"/>
                  </a:lnTo>
                  <a:lnTo>
                    <a:pt x="146" y="556"/>
                  </a:lnTo>
                  <a:lnTo>
                    <a:pt x="146" y="556"/>
                  </a:lnTo>
                  <a:lnTo>
                    <a:pt x="146" y="556"/>
                  </a:lnTo>
                  <a:lnTo>
                    <a:pt x="146" y="557"/>
                  </a:lnTo>
                  <a:lnTo>
                    <a:pt x="146" y="557"/>
                  </a:lnTo>
                  <a:lnTo>
                    <a:pt x="146" y="557"/>
                  </a:lnTo>
                  <a:lnTo>
                    <a:pt x="147" y="558"/>
                  </a:lnTo>
                  <a:lnTo>
                    <a:pt x="148" y="559"/>
                  </a:lnTo>
                  <a:lnTo>
                    <a:pt x="148" y="559"/>
                  </a:lnTo>
                  <a:lnTo>
                    <a:pt x="148" y="560"/>
                  </a:lnTo>
                  <a:lnTo>
                    <a:pt x="149" y="561"/>
                  </a:lnTo>
                  <a:lnTo>
                    <a:pt x="149" y="561"/>
                  </a:lnTo>
                  <a:lnTo>
                    <a:pt x="149" y="561"/>
                  </a:lnTo>
                  <a:lnTo>
                    <a:pt x="150" y="561"/>
                  </a:lnTo>
                  <a:lnTo>
                    <a:pt x="150" y="562"/>
                  </a:lnTo>
                  <a:lnTo>
                    <a:pt x="150" y="562"/>
                  </a:lnTo>
                  <a:lnTo>
                    <a:pt x="150" y="562"/>
                  </a:lnTo>
                  <a:lnTo>
                    <a:pt x="150" y="562"/>
                  </a:lnTo>
                  <a:lnTo>
                    <a:pt x="150" y="562"/>
                  </a:lnTo>
                  <a:lnTo>
                    <a:pt x="150" y="562"/>
                  </a:lnTo>
                  <a:lnTo>
                    <a:pt x="150" y="562"/>
                  </a:lnTo>
                  <a:lnTo>
                    <a:pt x="151" y="563"/>
                  </a:lnTo>
                  <a:lnTo>
                    <a:pt x="151" y="563"/>
                  </a:lnTo>
                  <a:lnTo>
                    <a:pt x="151" y="563"/>
                  </a:lnTo>
                  <a:lnTo>
                    <a:pt x="151" y="564"/>
                  </a:lnTo>
                  <a:lnTo>
                    <a:pt x="152" y="564"/>
                  </a:lnTo>
                  <a:lnTo>
                    <a:pt x="152" y="565"/>
                  </a:lnTo>
                  <a:lnTo>
                    <a:pt x="153" y="566"/>
                  </a:lnTo>
                  <a:lnTo>
                    <a:pt x="153" y="566"/>
                  </a:lnTo>
                  <a:lnTo>
                    <a:pt x="153" y="566"/>
                  </a:lnTo>
                  <a:lnTo>
                    <a:pt x="153" y="566"/>
                  </a:lnTo>
                  <a:lnTo>
                    <a:pt x="153" y="566"/>
                  </a:lnTo>
                  <a:lnTo>
                    <a:pt x="154" y="567"/>
                  </a:lnTo>
                  <a:lnTo>
                    <a:pt x="154" y="567"/>
                  </a:lnTo>
                  <a:lnTo>
                    <a:pt x="154" y="567"/>
                  </a:lnTo>
                  <a:lnTo>
                    <a:pt x="155" y="568"/>
                  </a:lnTo>
                  <a:lnTo>
                    <a:pt x="155" y="568"/>
                  </a:lnTo>
                  <a:lnTo>
                    <a:pt x="155" y="568"/>
                  </a:lnTo>
                  <a:lnTo>
                    <a:pt x="155" y="569"/>
                  </a:lnTo>
                  <a:lnTo>
                    <a:pt x="156" y="569"/>
                  </a:lnTo>
                  <a:lnTo>
                    <a:pt x="156" y="569"/>
                  </a:lnTo>
                  <a:lnTo>
                    <a:pt x="156" y="570"/>
                  </a:lnTo>
                  <a:lnTo>
                    <a:pt x="156" y="570"/>
                  </a:lnTo>
                  <a:lnTo>
                    <a:pt x="157" y="570"/>
                  </a:lnTo>
                  <a:lnTo>
                    <a:pt x="157" y="571"/>
                  </a:lnTo>
                  <a:lnTo>
                    <a:pt x="158" y="572"/>
                  </a:lnTo>
                  <a:lnTo>
                    <a:pt x="158" y="572"/>
                  </a:lnTo>
                  <a:lnTo>
                    <a:pt x="158" y="572"/>
                  </a:lnTo>
                  <a:lnTo>
                    <a:pt x="158" y="573"/>
                  </a:lnTo>
                  <a:lnTo>
                    <a:pt x="159" y="573"/>
                  </a:lnTo>
                  <a:lnTo>
                    <a:pt x="159" y="573"/>
                  </a:lnTo>
                  <a:lnTo>
                    <a:pt x="159" y="573"/>
                  </a:lnTo>
                  <a:lnTo>
                    <a:pt x="159" y="574"/>
                  </a:lnTo>
                  <a:lnTo>
                    <a:pt x="159" y="574"/>
                  </a:lnTo>
                  <a:lnTo>
                    <a:pt x="160" y="574"/>
                  </a:lnTo>
                  <a:lnTo>
                    <a:pt x="160" y="574"/>
                  </a:lnTo>
                  <a:lnTo>
                    <a:pt x="160" y="574"/>
                  </a:lnTo>
                  <a:lnTo>
                    <a:pt x="160" y="575"/>
                  </a:lnTo>
                  <a:lnTo>
                    <a:pt x="160" y="575"/>
                  </a:lnTo>
                  <a:lnTo>
                    <a:pt x="160" y="575"/>
                  </a:lnTo>
                  <a:lnTo>
                    <a:pt x="160" y="575"/>
                  </a:lnTo>
                  <a:lnTo>
                    <a:pt x="161" y="575"/>
                  </a:lnTo>
                  <a:lnTo>
                    <a:pt x="161" y="575"/>
                  </a:lnTo>
                  <a:lnTo>
                    <a:pt x="161" y="575"/>
                  </a:lnTo>
                  <a:lnTo>
                    <a:pt x="161" y="576"/>
                  </a:lnTo>
                  <a:lnTo>
                    <a:pt x="161" y="576"/>
                  </a:lnTo>
                  <a:lnTo>
                    <a:pt x="161" y="576"/>
                  </a:lnTo>
                  <a:lnTo>
                    <a:pt x="162" y="576"/>
                  </a:lnTo>
                  <a:lnTo>
                    <a:pt x="162" y="577"/>
                  </a:lnTo>
                  <a:lnTo>
                    <a:pt x="162" y="577"/>
                  </a:lnTo>
                  <a:lnTo>
                    <a:pt x="162" y="577"/>
                  </a:lnTo>
                  <a:lnTo>
                    <a:pt x="162" y="577"/>
                  </a:lnTo>
                  <a:lnTo>
                    <a:pt x="162" y="577"/>
                  </a:lnTo>
                  <a:lnTo>
                    <a:pt x="162" y="577"/>
                  </a:lnTo>
                  <a:lnTo>
                    <a:pt x="163" y="578"/>
                  </a:lnTo>
                  <a:lnTo>
                    <a:pt x="163" y="578"/>
                  </a:lnTo>
                  <a:lnTo>
                    <a:pt x="163" y="578"/>
                  </a:lnTo>
                  <a:lnTo>
                    <a:pt x="163" y="578"/>
                  </a:lnTo>
                  <a:lnTo>
                    <a:pt x="163" y="578"/>
                  </a:lnTo>
                  <a:lnTo>
                    <a:pt x="164" y="579"/>
                  </a:lnTo>
                  <a:lnTo>
                    <a:pt x="164" y="579"/>
                  </a:lnTo>
                  <a:lnTo>
                    <a:pt x="164" y="579"/>
                  </a:lnTo>
                  <a:lnTo>
                    <a:pt x="164" y="579"/>
                  </a:lnTo>
                  <a:lnTo>
                    <a:pt x="164" y="580"/>
                  </a:lnTo>
                  <a:lnTo>
                    <a:pt x="165" y="581"/>
                  </a:lnTo>
                  <a:lnTo>
                    <a:pt x="165" y="581"/>
                  </a:lnTo>
                  <a:lnTo>
                    <a:pt x="165" y="581"/>
                  </a:lnTo>
                  <a:lnTo>
                    <a:pt x="166" y="582"/>
                  </a:lnTo>
                  <a:lnTo>
                    <a:pt x="166" y="582"/>
                  </a:lnTo>
                  <a:lnTo>
                    <a:pt x="167" y="582"/>
                  </a:lnTo>
                  <a:lnTo>
                    <a:pt x="167" y="582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7" y="583"/>
                  </a:lnTo>
                  <a:lnTo>
                    <a:pt x="168" y="584"/>
                  </a:lnTo>
                  <a:lnTo>
                    <a:pt x="168" y="584"/>
                  </a:lnTo>
                  <a:lnTo>
                    <a:pt x="168" y="584"/>
                  </a:lnTo>
                  <a:lnTo>
                    <a:pt x="169" y="585"/>
                  </a:lnTo>
                  <a:lnTo>
                    <a:pt x="169" y="585"/>
                  </a:lnTo>
                  <a:lnTo>
                    <a:pt x="169" y="585"/>
                  </a:lnTo>
                  <a:lnTo>
                    <a:pt x="170" y="586"/>
                  </a:lnTo>
                  <a:lnTo>
                    <a:pt x="170" y="586"/>
                  </a:lnTo>
                  <a:lnTo>
                    <a:pt x="171" y="587"/>
                  </a:lnTo>
                  <a:lnTo>
                    <a:pt x="171" y="587"/>
                  </a:lnTo>
                  <a:lnTo>
                    <a:pt x="171" y="587"/>
                  </a:lnTo>
                  <a:lnTo>
                    <a:pt x="171" y="587"/>
                  </a:lnTo>
                  <a:lnTo>
                    <a:pt x="171" y="587"/>
                  </a:lnTo>
                  <a:lnTo>
                    <a:pt x="172" y="588"/>
                  </a:lnTo>
                  <a:lnTo>
                    <a:pt x="172" y="589"/>
                  </a:lnTo>
                  <a:lnTo>
                    <a:pt x="172" y="589"/>
                  </a:lnTo>
                  <a:lnTo>
                    <a:pt x="172" y="589"/>
                  </a:lnTo>
                  <a:lnTo>
                    <a:pt x="173" y="589"/>
                  </a:lnTo>
                  <a:lnTo>
                    <a:pt x="173" y="589"/>
                  </a:lnTo>
                  <a:lnTo>
                    <a:pt x="173" y="590"/>
                  </a:lnTo>
                  <a:lnTo>
                    <a:pt x="173" y="590"/>
                  </a:lnTo>
                  <a:lnTo>
                    <a:pt x="173" y="590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4" y="590"/>
                  </a:lnTo>
                  <a:lnTo>
                    <a:pt x="175" y="591"/>
                  </a:lnTo>
                  <a:lnTo>
                    <a:pt x="175" y="592"/>
                  </a:lnTo>
                  <a:lnTo>
                    <a:pt x="175" y="592"/>
                  </a:lnTo>
                  <a:lnTo>
                    <a:pt x="176" y="593"/>
                  </a:lnTo>
                  <a:lnTo>
                    <a:pt x="176" y="593"/>
                  </a:lnTo>
                  <a:lnTo>
                    <a:pt x="177" y="594"/>
                  </a:lnTo>
                  <a:lnTo>
                    <a:pt x="177" y="594"/>
                  </a:lnTo>
                  <a:lnTo>
                    <a:pt x="177" y="594"/>
                  </a:lnTo>
                  <a:lnTo>
                    <a:pt x="177" y="594"/>
                  </a:lnTo>
                  <a:lnTo>
                    <a:pt x="177" y="594"/>
                  </a:lnTo>
                  <a:lnTo>
                    <a:pt x="177" y="594"/>
                  </a:lnTo>
                  <a:lnTo>
                    <a:pt x="178" y="595"/>
                  </a:lnTo>
                  <a:lnTo>
                    <a:pt x="178" y="595"/>
                  </a:lnTo>
                  <a:lnTo>
                    <a:pt x="178" y="595"/>
                  </a:lnTo>
                  <a:lnTo>
                    <a:pt x="178" y="595"/>
                  </a:lnTo>
                  <a:lnTo>
                    <a:pt x="178" y="595"/>
                  </a:lnTo>
                  <a:lnTo>
                    <a:pt x="179" y="596"/>
                  </a:lnTo>
                  <a:lnTo>
                    <a:pt x="180" y="597"/>
                  </a:lnTo>
                  <a:lnTo>
                    <a:pt x="180" y="597"/>
                  </a:lnTo>
                  <a:lnTo>
                    <a:pt x="180" y="597"/>
                  </a:lnTo>
                  <a:lnTo>
                    <a:pt x="180" y="597"/>
                  </a:lnTo>
                  <a:lnTo>
                    <a:pt x="180" y="597"/>
                  </a:lnTo>
                  <a:lnTo>
                    <a:pt x="181" y="597"/>
                  </a:lnTo>
                  <a:lnTo>
                    <a:pt x="181" y="598"/>
                  </a:lnTo>
                  <a:lnTo>
                    <a:pt x="181" y="598"/>
                  </a:lnTo>
                  <a:lnTo>
                    <a:pt x="181" y="598"/>
                  </a:lnTo>
                  <a:lnTo>
                    <a:pt x="182" y="599"/>
                  </a:lnTo>
                  <a:lnTo>
                    <a:pt x="182" y="599"/>
                  </a:lnTo>
                  <a:lnTo>
                    <a:pt x="182" y="599"/>
                  </a:lnTo>
                  <a:lnTo>
                    <a:pt x="182" y="599"/>
                  </a:lnTo>
                  <a:lnTo>
                    <a:pt x="182" y="599"/>
                  </a:lnTo>
                  <a:lnTo>
                    <a:pt x="183" y="600"/>
                  </a:lnTo>
                  <a:lnTo>
                    <a:pt x="183" y="600"/>
                  </a:lnTo>
                  <a:lnTo>
                    <a:pt x="185" y="601"/>
                  </a:lnTo>
                  <a:lnTo>
                    <a:pt x="185" y="602"/>
                  </a:lnTo>
                  <a:lnTo>
                    <a:pt x="186" y="603"/>
                  </a:lnTo>
                  <a:lnTo>
                    <a:pt x="186" y="603"/>
                  </a:lnTo>
                  <a:lnTo>
                    <a:pt x="187" y="604"/>
                  </a:lnTo>
                  <a:lnTo>
                    <a:pt x="187" y="604"/>
                  </a:lnTo>
                  <a:lnTo>
                    <a:pt x="187" y="604"/>
                  </a:lnTo>
                  <a:lnTo>
                    <a:pt x="188" y="605"/>
                  </a:lnTo>
                  <a:lnTo>
                    <a:pt x="188" y="605"/>
                  </a:lnTo>
                  <a:lnTo>
                    <a:pt x="188" y="605"/>
                  </a:lnTo>
                  <a:lnTo>
                    <a:pt x="188" y="605"/>
                  </a:lnTo>
                  <a:lnTo>
                    <a:pt x="188" y="605"/>
                  </a:lnTo>
                  <a:lnTo>
                    <a:pt x="189" y="605"/>
                  </a:lnTo>
                  <a:lnTo>
                    <a:pt x="189" y="606"/>
                  </a:lnTo>
                  <a:lnTo>
                    <a:pt x="189" y="606"/>
                  </a:lnTo>
                  <a:lnTo>
                    <a:pt x="190" y="606"/>
                  </a:lnTo>
                  <a:lnTo>
                    <a:pt x="190" y="606"/>
                  </a:lnTo>
                  <a:lnTo>
                    <a:pt x="190" y="607"/>
                  </a:lnTo>
                  <a:lnTo>
                    <a:pt x="190" y="607"/>
                  </a:lnTo>
                  <a:lnTo>
                    <a:pt x="190" y="607"/>
                  </a:lnTo>
                  <a:lnTo>
                    <a:pt x="190" y="607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1" y="608"/>
                  </a:lnTo>
                  <a:lnTo>
                    <a:pt x="192" y="608"/>
                  </a:lnTo>
                  <a:lnTo>
                    <a:pt x="192" y="608"/>
                  </a:lnTo>
                  <a:lnTo>
                    <a:pt x="192" y="609"/>
                  </a:lnTo>
                  <a:lnTo>
                    <a:pt x="193" y="609"/>
                  </a:lnTo>
                  <a:lnTo>
                    <a:pt x="193" y="609"/>
                  </a:lnTo>
                  <a:lnTo>
                    <a:pt x="193" y="610"/>
                  </a:lnTo>
                  <a:lnTo>
                    <a:pt x="193" y="610"/>
                  </a:lnTo>
                  <a:lnTo>
                    <a:pt x="193" y="610"/>
                  </a:lnTo>
                  <a:lnTo>
                    <a:pt x="193" y="610"/>
                  </a:lnTo>
                  <a:lnTo>
                    <a:pt x="194" y="610"/>
                  </a:lnTo>
                  <a:lnTo>
                    <a:pt x="194" y="611"/>
                  </a:lnTo>
                  <a:lnTo>
                    <a:pt x="194" y="611"/>
                  </a:lnTo>
                  <a:lnTo>
                    <a:pt x="194" y="611"/>
                  </a:lnTo>
                  <a:lnTo>
                    <a:pt x="195" y="611"/>
                  </a:lnTo>
                  <a:lnTo>
                    <a:pt x="195" y="611"/>
                  </a:lnTo>
                  <a:lnTo>
                    <a:pt x="195" y="611"/>
                  </a:lnTo>
                  <a:lnTo>
                    <a:pt x="195" y="612"/>
                  </a:lnTo>
                  <a:lnTo>
                    <a:pt x="195" y="612"/>
                  </a:lnTo>
                  <a:lnTo>
                    <a:pt x="196" y="612"/>
                  </a:lnTo>
                  <a:lnTo>
                    <a:pt x="196" y="612"/>
                  </a:lnTo>
                  <a:lnTo>
                    <a:pt x="196" y="612"/>
                  </a:lnTo>
                  <a:lnTo>
                    <a:pt x="196" y="612"/>
                  </a:lnTo>
                  <a:lnTo>
                    <a:pt x="196" y="613"/>
                  </a:lnTo>
                  <a:lnTo>
                    <a:pt x="196" y="613"/>
                  </a:lnTo>
                  <a:lnTo>
                    <a:pt x="197" y="613"/>
                  </a:lnTo>
                  <a:lnTo>
                    <a:pt x="197" y="613"/>
                  </a:lnTo>
                  <a:lnTo>
                    <a:pt x="197" y="613"/>
                  </a:lnTo>
                  <a:lnTo>
                    <a:pt x="197" y="614"/>
                  </a:lnTo>
                  <a:lnTo>
                    <a:pt x="198" y="614"/>
                  </a:lnTo>
                  <a:lnTo>
                    <a:pt x="198" y="614"/>
                  </a:lnTo>
                  <a:lnTo>
                    <a:pt x="198" y="614"/>
                  </a:lnTo>
                  <a:lnTo>
                    <a:pt x="198" y="614"/>
                  </a:lnTo>
                  <a:lnTo>
                    <a:pt x="198" y="614"/>
                  </a:lnTo>
                  <a:lnTo>
                    <a:pt x="198" y="614"/>
                  </a:lnTo>
                  <a:lnTo>
                    <a:pt x="198" y="614"/>
                  </a:lnTo>
                  <a:lnTo>
                    <a:pt x="198" y="614"/>
                  </a:lnTo>
                  <a:lnTo>
                    <a:pt x="198" y="615"/>
                  </a:lnTo>
                  <a:lnTo>
                    <a:pt x="198" y="615"/>
                  </a:lnTo>
                  <a:lnTo>
                    <a:pt x="198" y="615"/>
                  </a:lnTo>
                  <a:lnTo>
                    <a:pt x="199" y="615"/>
                  </a:lnTo>
                  <a:lnTo>
                    <a:pt x="199" y="615"/>
                  </a:lnTo>
                  <a:lnTo>
                    <a:pt x="199" y="615"/>
                  </a:lnTo>
                  <a:lnTo>
                    <a:pt x="199" y="615"/>
                  </a:lnTo>
                  <a:lnTo>
                    <a:pt x="199" y="615"/>
                  </a:lnTo>
                  <a:lnTo>
                    <a:pt x="199" y="615"/>
                  </a:lnTo>
                  <a:lnTo>
                    <a:pt x="200" y="616"/>
                  </a:lnTo>
                  <a:lnTo>
                    <a:pt x="200" y="616"/>
                  </a:lnTo>
                  <a:lnTo>
                    <a:pt x="200" y="616"/>
                  </a:lnTo>
                  <a:lnTo>
                    <a:pt x="200" y="616"/>
                  </a:lnTo>
                  <a:lnTo>
                    <a:pt x="200" y="616"/>
                  </a:lnTo>
                  <a:lnTo>
                    <a:pt x="201" y="617"/>
                  </a:lnTo>
                  <a:lnTo>
                    <a:pt x="201" y="617"/>
                  </a:lnTo>
                  <a:lnTo>
                    <a:pt x="201" y="617"/>
                  </a:lnTo>
                  <a:lnTo>
                    <a:pt x="201" y="617"/>
                  </a:lnTo>
                  <a:lnTo>
                    <a:pt x="201" y="617"/>
                  </a:lnTo>
                  <a:lnTo>
                    <a:pt x="202" y="617"/>
                  </a:lnTo>
                  <a:lnTo>
                    <a:pt x="202" y="618"/>
                  </a:lnTo>
                  <a:lnTo>
                    <a:pt x="202" y="618"/>
                  </a:lnTo>
                  <a:lnTo>
                    <a:pt x="203" y="619"/>
                  </a:lnTo>
                  <a:lnTo>
                    <a:pt x="204" y="619"/>
                  </a:lnTo>
                  <a:lnTo>
                    <a:pt x="204" y="620"/>
                  </a:lnTo>
                  <a:lnTo>
                    <a:pt x="204" y="620"/>
                  </a:lnTo>
                  <a:lnTo>
                    <a:pt x="204" y="620"/>
                  </a:lnTo>
                  <a:lnTo>
                    <a:pt x="205" y="620"/>
                  </a:lnTo>
                  <a:lnTo>
                    <a:pt x="205" y="620"/>
                  </a:lnTo>
                  <a:lnTo>
                    <a:pt x="206" y="621"/>
                  </a:lnTo>
                  <a:lnTo>
                    <a:pt x="206" y="621"/>
                  </a:lnTo>
                  <a:lnTo>
                    <a:pt x="206" y="621"/>
                  </a:lnTo>
                  <a:lnTo>
                    <a:pt x="207" y="622"/>
                  </a:lnTo>
                  <a:lnTo>
                    <a:pt x="208" y="623"/>
                  </a:lnTo>
                  <a:lnTo>
                    <a:pt x="208" y="623"/>
                  </a:lnTo>
                  <a:lnTo>
                    <a:pt x="208" y="623"/>
                  </a:lnTo>
                  <a:lnTo>
                    <a:pt x="209" y="624"/>
                  </a:lnTo>
                  <a:lnTo>
                    <a:pt x="209" y="624"/>
                  </a:lnTo>
                  <a:lnTo>
                    <a:pt x="210" y="624"/>
                  </a:lnTo>
                  <a:lnTo>
                    <a:pt x="210" y="625"/>
                  </a:lnTo>
                  <a:lnTo>
                    <a:pt x="211" y="625"/>
                  </a:lnTo>
                  <a:lnTo>
                    <a:pt x="211" y="625"/>
                  </a:lnTo>
                  <a:lnTo>
                    <a:pt x="211" y="625"/>
                  </a:lnTo>
                  <a:lnTo>
                    <a:pt x="211" y="625"/>
                  </a:lnTo>
                  <a:lnTo>
                    <a:pt x="211" y="625"/>
                  </a:lnTo>
                  <a:lnTo>
                    <a:pt x="211" y="626"/>
                  </a:lnTo>
                  <a:lnTo>
                    <a:pt x="211" y="626"/>
                  </a:lnTo>
                  <a:lnTo>
                    <a:pt x="212" y="626"/>
                  </a:lnTo>
                  <a:lnTo>
                    <a:pt x="213" y="627"/>
                  </a:lnTo>
                  <a:lnTo>
                    <a:pt x="213" y="627"/>
                  </a:lnTo>
                  <a:lnTo>
                    <a:pt x="213" y="627"/>
                  </a:lnTo>
                  <a:lnTo>
                    <a:pt x="214" y="628"/>
                  </a:lnTo>
                  <a:lnTo>
                    <a:pt x="214" y="628"/>
                  </a:lnTo>
                  <a:lnTo>
                    <a:pt x="214" y="628"/>
                  </a:lnTo>
                  <a:lnTo>
                    <a:pt x="215" y="628"/>
                  </a:lnTo>
                  <a:lnTo>
                    <a:pt x="215" y="629"/>
                  </a:lnTo>
                  <a:lnTo>
                    <a:pt x="215" y="629"/>
                  </a:lnTo>
                  <a:lnTo>
                    <a:pt x="215" y="629"/>
                  </a:lnTo>
                  <a:lnTo>
                    <a:pt x="215" y="629"/>
                  </a:lnTo>
                  <a:lnTo>
                    <a:pt x="215" y="629"/>
                  </a:lnTo>
                  <a:lnTo>
                    <a:pt x="216" y="629"/>
                  </a:lnTo>
                  <a:lnTo>
                    <a:pt x="216" y="629"/>
                  </a:lnTo>
                  <a:lnTo>
                    <a:pt x="216" y="629"/>
                  </a:lnTo>
                  <a:lnTo>
                    <a:pt x="216" y="629"/>
                  </a:lnTo>
                  <a:lnTo>
                    <a:pt x="216" y="629"/>
                  </a:lnTo>
                  <a:lnTo>
                    <a:pt x="216" y="629"/>
                  </a:lnTo>
                  <a:lnTo>
                    <a:pt x="216" y="630"/>
                  </a:lnTo>
                  <a:lnTo>
                    <a:pt x="216" y="630"/>
                  </a:lnTo>
                  <a:lnTo>
                    <a:pt x="216" y="630"/>
                  </a:lnTo>
                  <a:lnTo>
                    <a:pt x="216" y="630"/>
                  </a:lnTo>
                  <a:lnTo>
                    <a:pt x="217" y="630"/>
                  </a:lnTo>
                  <a:lnTo>
                    <a:pt x="217" y="630"/>
                  </a:lnTo>
                  <a:lnTo>
                    <a:pt x="218" y="631"/>
                  </a:lnTo>
                  <a:lnTo>
                    <a:pt x="218" y="631"/>
                  </a:lnTo>
                  <a:lnTo>
                    <a:pt x="218" y="631"/>
                  </a:lnTo>
                  <a:lnTo>
                    <a:pt x="218" y="631"/>
                  </a:lnTo>
                  <a:lnTo>
                    <a:pt x="218" y="631"/>
                  </a:lnTo>
                  <a:lnTo>
                    <a:pt x="219" y="632"/>
                  </a:lnTo>
                  <a:lnTo>
                    <a:pt x="219" y="632"/>
                  </a:lnTo>
                  <a:lnTo>
                    <a:pt x="219" y="632"/>
                  </a:lnTo>
                  <a:lnTo>
                    <a:pt x="219" y="632"/>
                  </a:lnTo>
                  <a:lnTo>
                    <a:pt x="219" y="632"/>
                  </a:lnTo>
                  <a:lnTo>
                    <a:pt x="220" y="632"/>
                  </a:lnTo>
                  <a:lnTo>
                    <a:pt x="220" y="632"/>
                  </a:lnTo>
                  <a:lnTo>
                    <a:pt x="220" y="633"/>
                  </a:lnTo>
                  <a:lnTo>
                    <a:pt x="220" y="633"/>
                  </a:lnTo>
                  <a:lnTo>
                    <a:pt x="221" y="633"/>
                  </a:lnTo>
                  <a:lnTo>
                    <a:pt x="222" y="634"/>
                  </a:lnTo>
                  <a:lnTo>
                    <a:pt x="222" y="634"/>
                  </a:lnTo>
                  <a:lnTo>
                    <a:pt x="222" y="634"/>
                  </a:lnTo>
                  <a:lnTo>
                    <a:pt x="223" y="635"/>
                  </a:lnTo>
                  <a:lnTo>
                    <a:pt x="223" y="635"/>
                  </a:lnTo>
                  <a:lnTo>
                    <a:pt x="223" y="635"/>
                  </a:lnTo>
                  <a:lnTo>
                    <a:pt x="223" y="635"/>
                  </a:lnTo>
                  <a:lnTo>
                    <a:pt x="224" y="635"/>
                  </a:lnTo>
                  <a:lnTo>
                    <a:pt x="224" y="636"/>
                  </a:lnTo>
                  <a:lnTo>
                    <a:pt x="224" y="636"/>
                  </a:lnTo>
                  <a:lnTo>
                    <a:pt x="224" y="636"/>
                  </a:lnTo>
                  <a:lnTo>
                    <a:pt x="225" y="636"/>
                  </a:lnTo>
                  <a:lnTo>
                    <a:pt x="225" y="636"/>
                  </a:lnTo>
                  <a:lnTo>
                    <a:pt x="225" y="636"/>
                  </a:lnTo>
                  <a:lnTo>
                    <a:pt x="225" y="636"/>
                  </a:lnTo>
                  <a:lnTo>
                    <a:pt x="225" y="637"/>
                  </a:lnTo>
                  <a:lnTo>
                    <a:pt x="225" y="637"/>
                  </a:lnTo>
                  <a:lnTo>
                    <a:pt x="225" y="637"/>
                  </a:lnTo>
                  <a:lnTo>
                    <a:pt x="226" y="637"/>
                  </a:lnTo>
                  <a:lnTo>
                    <a:pt x="226" y="637"/>
                  </a:lnTo>
                  <a:lnTo>
                    <a:pt x="226" y="637"/>
                  </a:lnTo>
                  <a:lnTo>
                    <a:pt x="226" y="638"/>
                  </a:lnTo>
                  <a:lnTo>
                    <a:pt x="227" y="638"/>
                  </a:lnTo>
                  <a:lnTo>
                    <a:pt x="227" y="638"/>
                  </a:lnTo>
                  <a:lnTo>
                    <a:pt x="227" y="638"/>
                  </a:lnTo>
                  <a:lnTo>
                    <a:pt x="227" y="638"/>
                  </a:lnTo>
                  <a:lnTo>
                    <a:pt x="227" y="638"/>
                  </a:lnTo>
                  <a:lnTo>
                    <a:pt x="228" y="639"/>
                  </a:lnTo>
                  <a:lnTo>
                    <a:pt x="229" y="639"/>
                  </a:lnTo>
                  <a:lnTo>
                    <a:pt x="229" y="639"/>
                  </a:lnTo>
                  <a:lnTo>
                    <a:pt x="229" y="639"/>
                  </a:lnTo>
                  <a:lnTo>
                    <a:pt x="229" y="640"/>
                  </a:lnTo>
                  <a:lnTo>
                    <a:pt x="230" y="640"/>
                  </a:lnTo>
                  <a:lnTo>
                    <a:pt x="230" y="640"/>
                  </a:lnTo>
                  <a:lnTo>
                    <a:pt x="231" y="641"/>
                  </a:lnTo>
                  <a:lnTo>
                    <a:pt x="231" y="641"/>
                  </a:lnTo>
                  <a:lnTo>
                    <a:pt x="231" y="641"/>
                  </a:lnTo>
                  <a:lnTo>
                    <a:pt x="231" y="641"/>
                  </a:lnTo>
                  <a:lnTo>
                    <a:pt x="231" y="641"/>
                  </a:lnTo>
                  <a:lnTo>
                    <a:pt x="232" y="641"/>
                  </a:lnTo>
                  <a:lnTo>
                    <a:pt x="232" y="641"/>
                  </a:lnTo>
                  <a:lnTo>
                    <a:pt x="232" y="642"/>
                  </a:lnTo>
                  <a:lnTo>
                    <a:pt x="232" y="642"/>
                  </a:lnTo>
                  <a:lnTo>
                    <a:pt x="232" y="642"/>
                  </a:lnTo>
                  <a:lnTo>
                    <a:pt x="233" y="642"/>
                  </a:lnTo>
                  <a:lnTo>
                    <a:pt x="233" y="642"/>
                  </a:lnTo>
                  <a:lnTo>
                    <a:pt x="233" y="642"/>
                  </a:lnTo>
                  <a:lnTo>
                    <a:pt x="233" y="642"/>
                  </a:lnTo>
                  <a:lnTo>
                    <a:pt x="233" y="642"/>
                  </a:lnTo>
                  <a:lnTo>
                    <a:pt x="233" y="642"/>
                  </a:lnTo>
                  <a:lnTo>
                    <a:pt x="233" y="643"/>
                  </a:lnTo>
                  <a:lnTo>
                    <a:pt x="233" y="643"/>
                  </a:lnTo>
                  <a:lnTo>
                    <a:pt x="233" y="643"/>
                  </a:lnTo>
                  <a:lnTo>
                    <a:pt x="233" y="643"/>
                  </a:lnTo>
                  <a:lnTo>
                    <a:pt x="234" y="643"/>
                  </a:lnTo>
                  <a:lnTo>
                    <a:pt x="234" y="643"/>
                  </a:lnTo>
                  <a:lnTo>
                    <a:pt x="234" y="643"/>
                  </a:lnTo>
                  <a:lnTo>
                    <a:pt x="234" y="643"/>
                  </a:lnTo>
                  <a:lnTo>
                    <a:pt x="234" y="643"/>
                  </a:lnTo>
                  <a:lnTo>
                    <a:pt x="235" y="643"/>
                  </a:lnTo>
                  <a:lnTo>
                    <a:pt x="235" y="643"/>
                  </a:lnTo>
                  <a:lnTo>
                    <a:pt x="235" y="644"/>
                  </a:lnTo>
                  <a:lnTo>
                    <a:pt x="235" y="644"/>
                  </a:lnTo>
                  <a:lnTo>
                    <a:pt x="235" y="644"/>
                  </a:lnTo>
                  <a:lnTo>
                    <a:pt x="235" y="644"/>
                  </a:lnTo>
                  <a:lnTo>
                    <a:pt x="235" y="644"/>
                  </a:lnTo>
                  <a:lnTo>
                    <a:pt x="236" y="644"/>
                  </a:lnTo>
                  <a:lnTo>
                    <a:pt x="236" y="644"/>
                  </a:lnTo>
                  <a:lnTo>
                    <a:pt x="236" y="645"/>
                  </a:lnTo>
                  <a:lnTo>
                    <a:pt x="237" y="645"/>
                  </a:lnTo>
                  <a:lnTo>
                    <a:pt x="237" y="645"/>
                  </a:lnTo>
                  <a:lnTo>
                    <a:pt x="237" y="645"/>
                  </a:lnTo>
                  <a:lnTo>
                    <a:pt x="238" y="646"/>
                  </a:lnTo>
                  <a:lnTo>
                    <a:pt x="238" y="646"/>
                  </a:lnTo>
                  <a:lnTo>
                    <a:pt x="238" y="646"/>
                  </a:lnTo>
                  <a:lnTo>
                    <a:pt x="238" y="646"/>
                  </a:lnTo>
                  <a:lnTo>
                    <a:pt x="238" y="646"/>
                  </a:lnTo>
                  <a:lnTo>
                    <a:pt x="238" y="646"/>
                  </a:lnTo>
                  <a:lnTo>
                    <a:pt x="239" y="646"/>
                  </a:lnTo>
                  <a:lnTo>
                    <a:pt x="240" y="647"/>
                  </a:lnTo>
                  <a:lnTo>
                    <a:pt x="240" y="647"/>
                  </a:lnTo>
                  <a:lnTo>
                    <a:pt x="240" y="647"/>
                  </a:lnTo>
                  <a:lnTo>
                    <a:pt x="241" y="648"/>
                  </a:lnTo>
                  <a:lnTo>
                    <a:pt x="241" y="648"/>
                  </a:lnTo>
                  <a:lnTo>
                    <a:pt x="242" y="648"/>
                  </a:lnTo>
                  <a:lnTo>
                    <a:pt x="242" y="649"/>
                  </a:lnTo>
                  <a:lnTo>
                    <a:pt x="242" y="649"/>
                  </a:lnTo>
                  <a:lnTo>
                    <a:pt x="243" y="649"/>
                  </a:lnTo>
                  <a:lnTo>
                    <a:pt x="243" y="649"/>
                  </a:lnTo>
                  <a:lnTo>
                    <a:pt x="243" y="649"/>
                  </a:lnTo>
                  <a:lnTo>
                    <a:pt x="244" y="650"/>
                  </a:lnTo>
                  <a:lnTo>
                    <a:pt x="244" y="650"/>
                  </a:lnTo>
                  <a:lnTo>
                    <a:pt x="244" y="650"/>
                  </a:lnTo>
                  <a:lnTo>
                    <a:pt x="244" y="650"/>
                  </a:lnTo>
                  <a:lnTo>
                    <a:pt x="244" y="650"/>
                  </a:lnTo>
                  <a:lnTo>
                    <a:pt x="244" y="650"/>
                  </a:lnTo>
                  <a:lnTo>
                    <a:pt x="245" y="650"/>
                  </a:lnTo>
                  <a:lnTo>
                    <a:pt x="245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47" y="652"/>
                  </a:lnTo>
                  <a:lnTo>
                    <a:pt x="247" y="652"/>
                  </a:lnTo>
                  <a:lnTo>
                    <a:pt x="247" y="652"/>
                  </a:lnTo>
                  <a:lnTo>
                    <a:pt x="247" y="652"/>
                  </a:lnTo>
                  <a:lnTo>
                    <a:pt x="247" y="652"/>
                  </a:lnTo>
                  <a:lnTo>
                    <a:pt x="247" y="652"/>
                  </a:lnTo>
                  <a:lnTo>
                    <a:pt x="248" y="652"/>
                  </a:lnTo>
                  <a:lnTo>
                    <a:pt x="248" y="653"/>
                  </a:lnTo>
                  <a:lnTo>
                    <a:pt x="248" y="653"/>
                  </a:lnTo>
                  <a:lnTo>
                    <a:pt x="248" y="653"/>
                  </a:lnTo>
                  <a:lnTo>
                    <a:pt x="248" y="653"/>
                  </a:lnTo>
                  <a:lnTo>
                    <a:pt x="248" y="653"/>
                  </a:lnTo>
                  <a:lnTo>
                    <a:pt x="248" y="653"/>
                  </a:lnTo>
                  <a:lnTo>
                    <a:pt x="249" y="653"/>
                  </a:lnTo>
                  <a:lnTo>
                    <a:pt x="249" y="653"/>
                  </a:lnTo>
                  <a:lnTo>
                    <a:pt x="250" y="654"/>
                  </a:lnTo>
                  <a:lnTo>
                    <a:pt x="250" y="654"/>
                  </a:lnTo>
                  <a:lnTo>
                    <a:pt x="250" y="654"/>
                  </a:lnTo>
                  <a:lnTo>
                    <a:pt x="250" y="654"/>
                  </a:lnTo>
                  <a:lnTo>
                    <a:pt x="250" y="654"/>
                  </a:lnTo>
                  <a:lnTo>
                    <a:pt x="250" y="654"/>
                  </a:lnTo>
                  <a:lnTo>
                    <a:pt x="251" y="654"/>
                  </a:lnTo>
                  <a:lnTo>
                    <a:pt x="251" y="654"/>
                  </a:lnTo>
                  <a:lnTo>
                    <a:pt x="252" y="655"/>
                  </a:lnTo>
                  <a:lnTo>
                    <a:pt x="252" y="655"/>
                  </a:lnTo>
                  <a:lnTo>
                    <a:pt x="252" y="655"/>
                  </a:lnTo>
                  <a:lnTo>
                    <a:pt x="252" y="655"/>
                  </a:lnTo>
                  <a:lnTo>
                    <a:pt x="253" y="656"/>
                  </a:lnTo>
                  <a:lnTo>
                    <a:pt x="253" y="656"/>
                  </a:lnTo>
                  <a:lnTo>
                    <a:pt x="254" y="656"/>
                  </a:lnTo>
                  <a:lnTo>
                    <a:pt x="254" y="656"/>
                  </a:lnTo>
                  <a:lnTo>
                    <a:pt x="254" y="656"/>
                  </a:lnTo>
                  <a:lnTo>
                    <a:pt x="254" y="656"/>
                  </a:lnTo>
                  <a:lnTo>
                    <a:pt x="254" y="656"/>
                  </a:lnTo>
                  <a:lnTo>
                    <a:pt x="254" y="656"/>
                  </a:lnTo>
                  <a:lnTo>
                    <a:pt x="255" y="657"/>
                  </a:lnTo>
                  <a:lnTo>
                    <a:pt x="255" y="657"/>
                  </a:lnTo>
                  <a:lnTo>
                    <a:pt x="256" y="657"/>
                  </a:lnTo>
                  <a:lnTo>
                    <a:pt x="256" y="658"/>
                  </a:lnTo>
                  <a:lnTo>
                    <a:pt x="256" y="658"/>
                  </a:lnTo>
                  <a:lnTo>
                    <a:pt x="257" y="658"/>
                  </a:lnTo>
                  <a:lnTo>
                    <a:pt x="257" y="658"/>
                  </a:lnTo>
                  <a:lnTo>
                    <a:pt x="257" y="658"/>
                  </a:lnTo>
                  <a:lnTo>
                    <a:pt x="257" y="658"/>
                  </a:lnTo>
                  <a:lnTo>
                    <a:pt x="257" y="659"/>
                  </a:lnTo>
                  <a:lnTo>
                    <a:pt x="258" y="659"/>
                  </a:lnTo>
                  <a:lnTo>
                    <a:pt x="258" y="659"/>
                  </a:lnTo>
                  <a:lnTo>
                    <a:pt x="259" y="659"/>
                  </a:lnTo>
                  <a:lnTo>
                    <a:pt x="259" y="660"/>
                  </a:lnTo>
                  <a:lnTo>
                    <a:pt x="259" y="660"/>
                  </a:lnTo>
                  <a:lnTo>
                    <a:pt x="260" y="660"/>
                  </a:lnTo>
                  <a:lnTo>
                    <a:pt x="260" y="660"/>
                  </a:lnTo>
                  <a:lnTo>
                    <a:pt x="260" y="660"/>
                  </a:lnTo>
                  <a:lnTo>
                    <a:pt x="260" y="660"/>
                  </a:lnTo>
                  <a:lnTo>
                    <a:pt x="260" y="660"/>
                  </a:lnTo>
                  <a:lnTo>
                    <a:pt x="261" y="660"/>
                  </a:lnTo>
                  <a:lnTo>
                    <a:pt x="261" y="660"/>
                  </a:lnTo>
                  <a:lnTo>
                    <a:pt x="261" y="661"/>
                  </a:lnTo>
                  <a:lnTo>
                    <a:pt x="261" y="661"/>
                  </a:lnTo>
                  <a:lnTo>
                    <a:pt x="262" y="661"/>
                  </a:lnTo>
                  <a:lnTo>
                    <a:pt x="262" y="661"/>
                  </a:lnTo>
                  <a:lnTo>
                    <a:pt x="262" y="661"/>
                  </a:lnTo>
                  <a:lnTo>
                    <a:pt x="262" y="661"/>
                  </a:lnTo>
                  <a:lnTo>
                    <a:pt x="263" y="662"/>
                  </a:lnTo>
                  <a:lnTo>
                    <a:pt x="263" y="662"/>
                  </a:lnTo>
                  <a:lnTo>
                    <a:pt x="263" y="662"/>
                  </a:lnTo>
                  <a:lnTo>
                    <a:pt x="263" y="662"/>
                  </a:lnTo>
                  <a:lnTo>
                    <a:pt x="263" y="662"/>
                  </a:lnTo>
                  <a:lnTo>
                    <a:pt x="263" y="662"/>
                  </a:lnTo>
                  <a:lnTo>
                    <a:pt x="263" y="662"/>
                  </a:lnTo>
                  <a:lnTo>
                    <a:pt x="264" y="663"/>
                  </a:lnTo>
                  <a:lnTo>
                    <a:pt x="264" y="663"/>
                  </a:lnTo>
                  <a:lnTo>
                    <a:pt x="264" y="663"/>
                  </a:lnTo>
                  <a:lnTo>
                    <a:pt x="265" y="663"/>
                  </a:lnTo>
                  <a:lnTo>
                    <a:pt x="265" y="663"/>
                  </a:lnTo>
                  <a:lnTo>
                    <a:pt x="266" y="663"/>
                  </a:lnTo>
                  <a:lnTo>
                    <a:pt x="266" y="664"/>
                  </a:lnTo>
                  <a:lnTo>
                    <a:pt x="266" y="664"/>
                  </a:lnTo>
                  <a:lnTo>
                    <a:pt x="267" y="664"/>
                  </a:lnTo>
                  <a:lnTo>
                    <a:pt x="267" y="664"/>
                  </a:lnTo>
                  <a:lnTo>
                    <a:pt x="267" y="664"/>
                  </a:lnTo>
                  <a:lnTo>
                    <a:pt x="267" y="664"/>
                  </a:lnTo>
                  <a:lnTo>
                    <a:pt x="268" y="665"/>
                  </a:lnTo>
                  <a:lnTo>
                    <a:pt x="268" y="665"/>
                  </a:lnTo>
                  <a:lnTo>
                    <a:pt x="268" y="665"/>
                  </a:lnTo>
                  <a:lnTo>
                    <a:pt x="268" y="665"/>
                  </a:lnTo>
                  <a:lnTo>
                    <a:pt x="269" y="665"/>
                  </a:lnTo>
                  <a:lnTo>
                    <a:pt x="269" y="665"/>
                  </a:lnTo>
                  <a:lnTo>
                    <a:pt x="270" y="666"/>
                  </a:lnTo>
                  <a:lnTo>
                    <a:pt x="270" y="666"/>
                  </a:lnTo>
                  <a:lnTo>
                    <a:pt x="271" y="666"/>
                  </a:lnTo>
                  <a:lnTo>
                    <a:pt x="271" y="667"/>
                  </a:lnTo>
                  <a:lnTo>
                    <a:pt x="271" y="667"/>
                  </a:lnTo>
                  <a:lnTo>
                    <a:pt x="272" y="667"/>
                  </a:lnTo>
                  <a:lnTo>
                    <a:pt x="272" y="667"/>
                  </a:lnTo>
                  <a:lnTo>
                    <a:pt x="273" y="667"/>
                  </a:lnTo>
                  <a:lnTo>
                    <a:pt x="273" y="668"/>
                  </a:lnTo>
                  <a:lnTo>
                    <a:pt x="273" y="668"/>
                  </a:lnTo>
                  <a:lnTo>
                    <a:pt x="273" y="668"/>
                  </a:lnTo>
                  <a:lnTo>
                    <a:pt x="273" y="668"/>
                  </a:lnTo>
                  <a:lnTo>
                    <a:pt x="274" y="668"/>
                  </a:lnTo>
                  <a:lnTo>
                    <a:pt x="274" y="668"/>
                  </a:lnTo>
                  <a:lnTo>
                    <a:pt x="274" y="668"/>
                  </a:lnTo>
                  <a:lnTo>
                    <a:pt x="275" y="669"/>
                  </a:lnTo>
                  <a:lnTo>
                    <a:pt x="275" y="669"/>
                  </a:lnTo>
                  <a:lnTo>
                    <a:pt x="275" y="669"/>
                  </a:lnTo>
                  <a:lnTo>
                    <a:pt x="276" y="669"/>
                  </a:lnTo>
                  <a:lnTo>
                    <a:pt x="276" y="669"/>
                  </a:lnTo>
                  <a:lnTo>
                    <a:pt x="277" y="670"/>
                  </a:lnTo>
                  <a:lnTo>
                    <a:pt x="277" y="670"/>
                  </a:lnTo>
                  <a:lnTo>
                    <a:pt x="278" y="670"/>
                  </a:lnTo>
                  <a:lnTo>
                    <a:pt x="278" y="670"/>
                  </a:lnTo>
                  <a:lnTo>
                    <a:pt x="279" y="671"/>
                  </a:lnTo>
                  <a:lnTo>
                    <a:pt x="279" y="671"/>
                  </a:lnTo>
                  <a:lnTo>
                    <a:pt x="279" y="671"/>
                  </a:lnTo>
                  <a:lnTo>
                    <a:pt x="279" y="671"/>
                  </a:lnTo>
                  <a:lnTo>
                    <a:pt x="279" y="671"/>
                  </a:lnTo>
                  <a:lnTo>
                    <a:pt x="279" y="671"/>
                  </a:lnTo>
                  <a:lnTo>
                    <a:pt x="280" y="671"/>
                  </a:lnTo>
                  <a:lnTo>
                    <a:pt x="280" y="671"/>
                  </a:lnTo>
                  <a:lnTo>
                    <a:pt x="280" y="671"/>
                  </a:lnTo>
                  <a:lnTo>
                    <a:pt x="280" y="671"/>
                  </a:lnTo>
                  <a:lnTo>
                    <a:pt x="280" y="672"/>
                  </a:lnTo>
                  <a:lnTo>
                    <a:pt x="281" y="672"/>
                  </a:lnTo>
                  <a:lnTo>
                    <a:pt x="281" y="672"/>
                  </a:lnTo>
                  <a:lnTo>
                    <a:pt x="281" y="672"/>
                  </a:lnTo>
                  <a:lnTo>
                    <a:pt x="282" y="672"/>
                  </a:lnTo>
                  <a:lnTo>
                    <a:pt x="283" y="673"/>
                  </a:lnTo>
                  <a:lnTo>
                    <a:pt x="283" y="673"/>
                  </a:lnTo>
                  <a:lnTo>
                    <a:pt x="284" y="674"/>
                  </a:lnTo>
                  <a:lnTo>
                    <a:pt x="285" y="674"/>
                  </a:lnTo>
                  <a:lnTo>
                    <a:pt x="285" y="674"/>
                  </a:lnTo>
                  <a:lnTo>
                    <a:pt x="285" y="674"/>
                  </a:lnTo>
                  <a:lnTo>
                    <a:pt x="286" y="675"/>
                  </a:lnTo>
                  <a:lnTo>
                    <a:pt x="286" y="675"/>
                  </a:lnTo>
                  <a:lnTo>
                    <a:pt x="286" y="675"/>
                  </a:lnTo>
                  <a:lnTo>
                    <a:pt x="286" y="675"/>
                  </a:lnTo>
                  <a:lnTo>
                    <a:pt x="287" y="675"/>
                  </a:lnTo>
                  <a:lnTo>
                    <a:pt x="289" y="676"/>
                  </a:lnTo>
                  <a:lnTo>
                    <a:pt x="289" y="676"/>
                  </a:lnTo>
                  <a:lnTo>
                    <a:pt x="289" y="676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1" y="677"/>
                  </a:lnTo>
                  <a:lnTo>
                    <a:pt x="291" y="677"/>
                  </a:lnTo>
                  <a:lnTo>
                    <a:pt x="291" y="677"/>
                  </a:lnTo>
                  <a:lnTo>
                    <a:pt x="292" y="677"/>
                  </a:lnTo>
                  <a:lnTo>
                    <a:pt x="292" y="678"/>
                  </a:lnTo>
                  <a:lnTo>
                    <a:pt x="292" y="678"/>
                  </a:lnTo>
                  <a:lnTo>
                    <a:pt x="293" y="678"/>
                  </a:lnTo>
                  <a:lnTo>
                    <a:pt x="293" y="678"/>
                  </a:lnTo>
                  <a:lnTo>
                    <a:pt x="293" y="678"/>
                  </a:lnTo>
                  <a:lnTo>
                    <a:pt x="293" y="678"/>
                  </a:lnTo>
                  <a:lnTo>
                    <a:pt x="294" y="679"/>
                  </a:lnTo>
                  <a:lnTo>
                    <a:pt x="295" y="679"/>
                  </a:lnTo>
                  <a:lnTo>
                    <a:pt x="296" y="680"/>
                  </a:lnTo>
                  <a:lnTo>
                    <a:pt x="296" y="680"/>
                  </a:lnTo>
                  <a:lnTo>
                    <a:pt x="297" y="680"/>
                  </a:lnTo>
                  <a:lnTo>
                    <a:pt x="297" y="680"/>
                  </a:lnTo>
                  <a:lnTo>
                    <a:pt x="298" y="681"/>
                  </a:lnTo>
                  <a:lnTo>
                    <a:pt x="298" y="681"/>
                  </a:lnTo>
                  <a:lnTo>
                    <a:pt x="298" y="681"/>
                  </a:lnTo>
                  <a:lnTo>
                    <a:pt x="298" y="681"/>
                  </a:lnTo>
                  <a:lnTo>
                    <a:pt x="299" y="681"/>
                  </a:lnTo>
                  <a:lnTo>
                    <a:pt x="299" y="681"/>
                  </a:lnTo>
                  <a:lnTo>
                    <a:pt x="299" y="681"/>
                  </a:lnTo>
                  <a:lnTo>
                    <a:pt x="300" y="682"/>
                  </a:lnTo>
                  <a:lnTo>
                    <a:pt x="300" y="682"/>
                  </a:lnTo>
                  <a:lnTo>
                    <a:pt x="301" y="682"/>
                  </a:lnTo>
                  <a:lnTo>
                    <a:pt x="302" y="683"/>
                  </a:lnTo>
                  <a:lnTo>
                    <a:pt x="302" y="683"/>
                  </a:lnTo>
                  <a:lnTo>
                    <a:pt x="302" y="683"/>
                  </a:lnTo>
                  <a:lnTo>
                    <a:pt x="302" y="683"/>
                  </a:lnTo>
                  <a:lnTo>
                    <a:pt x="303" y="683"/>
                  </a:lnTo>
                  <a:lnTo>
                    <a:pt x="303" y="683"/>
                  </a:lnTo>
                  <a:lnTo>
                    <a:pt x="303" y="683"/>
                  </a:lnTo>
                  <a:lnTo>
                    <a:pt x="303" y="683"/>
                  </a:lnTo>
                  <a:lnTo>
                    <a:pt x="303" y="683"/>
                  </a:lnTo>
                  <a:lnTo>
                    <a:pt x="303" y="683"/>
                  </a:lnTo>
                  <a:lnTo>
                    <a:pt x="304" y="684"/>
                  </a:lnTo>
                  <a:lnTo>
                    <a:pt x="305" y="684"/>
                  </a:lnTo>
                  <a:lnTo>
                    <a:pt x="306" y="684"/>
                  </a:lnTo>
                  <a:lnTo>
                    <a:pt x="306" y="685"/>
                  </a:lnTo>
                  <a:lnTo>
                    <a:pt x="306" y="685"/>
                  </a:lnTo>
                  <a:lnTo>
                    <a:pt x="306" y="685"/>
                  </a:lnTo>
                  <a:lnTo>
                    <a:pt x="307" y="685"/>
                  </a:lnTo>
                  <a:lnTo>
                    <a:pt x="307" y="685"/>
                  </a:lnTo>
                  <a:lnTo>
                    <a:pt x="308" y="686"/>
                  </a:lnTo>
                  <a:lnTo>
                    <a:pt x="308" y="686"/>
                  </a:lnTo>
                  <a:lnTo>
                    <a:pt x="309" y="686"/>
                  </a:lnTo>
                  <a:lnTo>
                    <a:pt x="309" y="686"/>
                  </a:lnTo>
                  <a:lnTo>
                    <a:pt x="309" y="686"/>
                  </a:lnTo>
                  <a:lnTo>
                    <a:pt x="310" y="686"/>
                  </a:lnTo>
                  <a:lnTo>
                    <a:pt x="311" y="687"/>
                  </a:lnTo>
                  <a:lnTo>
                    <a:pt x="311" y="687"/>
                  </a:lnTo>
                  <a:lnTo>
                    <a:pt x="312" y="687"/>
                  </a:lnTo>
                  <a:lnTo>
                    <a:pt x="312" y="687"/>
                  </a:lnTo>
                  <a:lnTo>
                    <a:pt x="313" y="688"/>
                  </a:lnTo>
                  <a:lnTo>
                    <a:pt x="314" y="688"/>
                  </a:lnTo>
                  <a:lnTo>
                    <a:pt x="314" y="688"/>
                  </a:lnTo>
                  <a:lnTo>
                    <a:pt x="315" y="689"/>
                  </a:lnTo>
                  <a:lnTo>
                    <a:pt x="315" y="689"/>
                  </a:lnTo>
                  <a:lnTo>
                    <a:pt x="315" y="689"/>
                  </a:lnTo>
                  <a:lnTo>
                    <a:pt x="316" y="689"/>
                  </a:lnTo>
                  <a:lnTo>
                    <a:pt x="316" y="689"/>
                  </a:lnTo>
                  <a:lnTo>
                    <a:pt x="317" y="689"/>
                  </a:lnTo>
                  <a:lnTo>
                    <a:pt x="318" y="690"/>
                  </a:lnTo>
                  <a:lnTo>
                    <a:pt x="318" y="690"/>
                  </a:lnTo>
                  <a:lnTo>
                    <a:pt x="318" y="690"/>
                  </a:lnTo>
                  <a:lnTo>
                    <a:pt x="319" y="690"/>
                  </a:lnTo>
                  <a:lnTo>
                    <a:pt x="319" y="690"/>
                  </a:lnTo>
                  <a:lnTo>
                    <a:pt x="319" y="691"/>
                  </a:lnTo>
                  <a:lnTo>
                    <a:pt x="320" y="691"/>
                  </a:lnTo>
                  <a:lnTo>
                    <a:pt x="321" y="691"/>
                  </a:lnTo>
                  <a:lnTo>
                    <a:pt x="321" y="691"/>
                  </a:lnTo>
                  <a:lnTo>
                    <a:pt x="321" y="692"/>
                  </a:lnTo>
                  <a:lnTo>
                    <a:pt x="322" y="692"/>
                  </a:lnTo>
                  <a:lnTo>
                    <a:pt x="322" y="692"/>
                  </a:lnTo>
                  <a:lnTo>
                    <a:pt x="323" y="692"/>
                  </a:lnTo>
                  <a:lnTo>
                    <a:pt x="323" y="692"/>
                  </a:lnTo>
                  <a:lnTo>
                    <a:pt x="323" y="692"/>
                  </a:lnTo>
                  <a:lnTo>
                    <a:pt x="323" y="692"/>
                  </a:lnTo>
                  <a:lnTo>
                    <a:pt x="325" y="693"/>
                  </a:lnTo>
                  <a:lnTo>
                    <a:pt x="326" y="693"/>
                  </a:lnTo>
                  <a:lnTo>
                    <a:pt x="327" y="694"/>
                  </a:lnTo>
                  <a:lnTo>
                    <a:pt x="327" y="694"/>
                  </a:lnTo>
                  <a:lnTo>
                    <a:pt x="328" y="694"/>
                  </a:lnTo>
                  <a:lnTo>
                    <a:pt x="329" y="695"/>
                  </a:lnTo>
                  <a:lnTo>
                    <a:pt x="330" y="695"/>
                  </a:lnTo>
                  <a:lnTo>
                    <a:pt x="330" y="695"/>
                  </a:lnTo>
                  <a:lnTo>
                    <a:pt x="330" y="695"/>
                  </a:lnTo>
                  <a:lnTo>
                    <a:pt x="331" y="695"/>
                  </a:lnTo>
                  <a:lnTo>
                    <a:pt x="331" y="695"/>
                  </a:lnTo>
                  <a:lnTo>
                    <a:pt x="331" y="696"/>
                  </a:lnTo>
                  <a:lnTo>
                    <a:pt x="331" y="696"/>
                  </a:lnTo>
                  <a:lnTo>
                    <a:pt x="331" y="696"/>
                  </a:lnTo>
                  <a:lnTo>
                    <a:pt x="332" y="696"/>
                  </a:lnTo>
                  <a:lnTo>
                    <a:pt x="332" y="696"/>
                  </a:lnTo>
                  <a:lnTo>
                    <a:pt x="333" y="696"/>
                  </a:lnTo>
                  <a:lnTo>
                    <a:pt x="333" y="696"/>
                  </a:lnTo>
                  <a:lnTo>
                    <a:pt x="333" y="697"/>
                  </a:lnTo>
                  <a:lnTo>
                    <a:pt x="334" y="697"/>
                  </a:lnTo>
                  <a:lnTo>
                    <a:pt x="334" y="697"/>
                  </a:lnTo>
                  <a:lnTo>
                    <a:pt x="334" y="697"/>
                  </a:lnTo>
                  <a:lnTo>
                    <a:pt x="335" y="697"/>
                  </a:lnTo>
                  <a:lnTo>
                    <a:pt x="335" y="697"/>
                  </a:lnTo>
                  <a:lnTo>
                    <a:pt x="336" y="697"/>
                  </a:lnTo>
                  <a:lnTo>
                    <a:pt x="336" y="698"/>
                  </a:lnTo>
                  <a:lnTo>
                    <a:pt x="336" y="698"/>
                  </a:lnTo>
                  <a:lnTo>
                    <a:pt x="336" y="698"/>
                  </a:lnTo>
                  <a:lnTo>
                    <a:pt x="337" y="698"/>
                  </a:lnTo>
                  <a:lnTo>
                    <a:pt x="338" y="698"/>
                  </a:lnTo>
                  <a:lnTo>
                    <a:pt x="338" y="699"/>
                  </a:lnTo>
                  <a:lnTo>
                    <a:pt x="339" y="699"/>
                  </a:lnTo>
                  <a:lnTo>
                    <a:pt x="339" y="699"/>
                  </a:lnTo>
                  <a:lnTo>
                    <a:pt x="340" y="699"/>
                  </a:lnTo>
                  <a:lnTo>
                    <a:pt x="340" y="699"/>
                  </a:lnTo>
                  <a:lnTo>
                    <a:pt x="341" y="700"/>
                  </a:lnTo>
                  <a:lnTo>
                    <a:pt x="341" y="700"/>
                  </a:lnTo>
                  <a:lnTo>
                    <a:pt x="341" y="700"/>
                  </a:lnTo>
                  <a:lnTo>
                    <a:pt x="342" y="700"/>
                  </a:lnTo>
                  <a:lnTo>
                    <a:pt x="342" y="700"/>
                  </a:lnTo>
                  <a:lnTo>
                    <a:pt x="342" y="700"/>
                  </a:lnTo>
                  <a:lnTo>
                    <a:pt x="343" y="700"/>
                  </a:lnTo>
                  <a:lnTo>
                    <a:pt x="343" y="700"/>
                  </a:lnTo>
                  <a:lnTo>
                    <a:pt x="343" y="700"/>
                  </a:lnTo>
                  <a:lnTo>
                    <a:pt x="343" y="700"/>
                  </a:lnTo>
                  <a:lnTo>
                    <a:pt x="343" y="700"/>
                  </a:lnTo>
                  <a:lnTo>
                    <a:pt x="344" y="701"/>
                  </a:lnTo>
                  <a:lnTo>
                    <a:pt x="344" y="701"/>
                  </a:lnTo>
                  <a:lnTo>
                    <a:pt x="344" y="701"/>
                  </a:lnTo>
                  <a:lnTo>
                    <a:pt x="345" y="701"/>
                  </a:lnTo>
                  <a:lnTo>
                    <a:pt x="345" y="701"/>
                  </a:lnTo>
                  <a:lnTo>
                    <a:pt x="345" y="701"/>
                  </a:lnTo>
                  <a:lnTo>
                    <a:pt x="345" y="701"/>
                  </a:lnTo>
                  <a:lnTo>
                    <a:pt x="346" y="701"/>
                  </a:lnTo>
                  <a:lnTo>
                    <a:pt x="346" y="702"/>
                  </a:lnTo>
                  <a:lnTo>
                    <a:pt x="347" y="702"/>
                  </a:lnTo>
                  <a:lnTo>
                    <a:pt x="347" y="702"/>
                  </a:lnTo>
                  <a:lnTo>
                    <a:pt x="347" y="702"/>
                  </a:lnTo>
                  <a:lnTo>
                    <a:pt x="347" y="702"/>
                  </a:lnTo>
                  <a:lnTo>
                    <a:pt x="348" y="702"/>
                  </a:lnTo>
                  <a:lnTo>
                    <a:pt x="349" y="703"/>
                  </a:lnTo>
                  <a:lnTo>
                    <a:pt x="349" y="703"/>
                  </a:lnTo>
                  <a:lnTo>
                    <a:pt x="349" y="703"/>
                  </a:lnTo>
                  <a:lnTo>
                    <a:pt x="349" y="703"/>
                  </a:lnTo>
                  <a:lnTo>
                    <a:pt x="351" y="703"/>
                  </a:lnTo>
                  <a:lnTo>
                    <a:pt x="351" y="704"/>
                  </a:lnTo>
                  <a:lnTo>
                    <a:pt x="353" y="704"/>
                  </a:lnTo>
                  <a:lnTo>
                    <a:pt x="353" y="704"/>
                  </a:lnTo>
                  <a:lnTo>
                    <a:pt x="354" y="705"/>
                  </a:lnTo>
                  <a:lnTo>
                    <a:pt x="354" y="705"/>
                  </a:lnTo>
                  <a:lnTo>
                    <a:pt x="355" y="705"/>
                  </a:lnTo>
                  <a:lnTo>
                    <a:pt x="355" y="705"/>
                  </a:lnTo>
                  <a:lnTo>
                    <a:pt x="355" y="705"/>
                  </a:lnTo>
                  <a:lnTo>
                    <a:pt x="356" y="705"/>
                  </a:lnTo>
                  <a:lnTo>
                    <a:pt x="356" y="705"/>
                  </a:lnTo>
                  <a:lnTo>
                    <a:pt x="357" y="706"/>
                  </a:lnTo>
                  <a:lnTo>
                    <a:pt x="358" y="706"/>
                  </a:lnTo>
                  <a:lnTo>
                    <a:pt x="358" y="706"/>
                  </a:lnTo>
                  <a:lnTo>
                    <a:pt x="358" y="706"/>
                  </a:lnTo>
                  <a:lnTo>
                    <a:pt x="359" y="707"/>
                  </a:lnTo>
                  <a:lnTo>
                    <a:pt x="360" y="707"/>
                  </a:lnTo>
                  <a:lnTo>
                    <a:pt x="360" y="707"/>
                  </a:lnTo>
                  <a:lnTo>
                    <a:pt x="361" y="707"/>
                  </a:lnTo>
                  <a:lnTo>
                    <a:pt x="361" y="707"/>
                  </a:lnTo>
                  <a:lnTo>
                    <a:pt x="361" y="707"/>
                  </a:lnTo>
                  <a:lnTo>
                    <a:pt x="362" y="707"/>
                  </a:lnTo>
                  <a:lnTo>
                    <a:pt x="362" y="707"/>
                  </a:lnTo>
                  <a:lnTo>
                    <a:pt x="362" y="708"/>
                  </a:lnTo>
                  <a:lnTo>
                    <a:pt x="363" y="708"/>
                  </a:lnTo>
                  <a:lnTo>
                    <a:pt x="363" y="708"/>
                  </a:lnTo>
                  <a:lnTo>
                    <a:pt x="365" y="709"/>
                  </a:lnTo>
                  <a:lnTo>
                    <a:pt x="365" y="709"/>
                  </a:lnTo>
                  <a:lnTo>
                    <a:pt x="366" y="709"/>
                  </a:lnTo>
                  <a:lnTo>
                    <a:pt x="366" y="709"/>
                  </a:lnTo>
                  <a:lnTo>
                    <a:pt x="368" y="710"/>
                  </a:lnTo>
                  <a:lnTo>
                    <a:pt x="368" y="710"/>
                  </a:lnTo>
                  <a:lnTo>
                    <a:pt x="368" y="710"/>
                  </a:lnTo>
                  <a:lnTo>
                    <a:pt x="370" y="710"/>
                  </a:lnTo>
                  <a:lnTo>
                    <a:pt x="370" y="710"/>
                  </a:lnTo>
                  <a:lnTo>
                    <a:pt x="372" y="711"/>
                  </a:lnTo>
                  <a:lnTo>
                    <a:pt x="372" y="711"/>
                  </a:lnTo>
                  <a:lnTo>
                    <a:pt x="372" y="711"/>
                  </a:lnTo>
                  <a:lnTo>
                    <a:pt x="373" y="711"/>
                  </a:lnTo>
                  <a:lnTo>
                    <a:pt x="373" y="711"/>
                  </a:lnTo>
                  <a:lnTo>
                    <a:pt x="373" y="712"/>
                  </a:lnTo>
                  <a:lnTo>
                    <a:pt x="374" y="712"/>
                  </a:lnTo>
                  <a:lnTo>
                    <a:pt x="376" y="712"/>
                  </a:lnTo>
                  <a:lnTo>
                    <a:pt x="376" y="712"/>
                  </a:lnTo>
                  <a:lnTo>
                    <a:pt x="376" y="712"/>
                  </a:lnTo>
                  <a:lnTo>
                    <a:pt x="376" y="712"/>
                  </a:lnTo>
                  <a:lnTo>
                    <a:pt x="377" y="713"/>
                  </a:lnTo>
                  <a:lnTo>
                    <a:pt x="377" y="713"/>
                  </a:lnTo>
                  <a:lnTo>
                    <a:pt x="377" y="713"/>
                  </a:lnTo>
                  <a:lnTo>
                    <a:pt x="378" y="713"/>
                  </a:lnTo>
                  <a:lnTo>
                    <a:pt x="379" y="713"/>
                  </a:lnTo>
                  <a:lnTo>
                    <a:pt x="380" y="714"/>
                  </a:lnTo>
                  <a:lnTo>
                    <a:pt x="380" y="714"/>
                  </a:lnTo>
                  <a:lnTo>
                    <a:pt x="381" y="714"/>
                  </a:lnTo>
                  <a:lnTo>
                    <a:pt x="381" y="714"/>
                  </a:lnTo>
                  <a:lnTo>
                    <a:pt x="381" y="714"/>
                  </a:lnTo>
                  <a:lnTo>
                    <a:pt x="381" y="714"/>
                  </a:lnTo>
                  <a:lnTo>
                    <a:pt x="382" y="714"/>
                  </a:lnTo>
                  <a:lnTo>
                    <a:pt x="384" y="715"/>
                  </a:lnTo>
                  <a:lnTo>
                    <a:pt x="385" y="715"/>
                  </a:lnTo>
                  <a:lnTo>
                    <a:pt x="385" y="715"/>
                  </a:lnTo>
                  <a:lnTo>
                    <a:pt x="386" y="716"/>
                  </a:lnTo>
                  <a:lnTo>
                    <a:pt x="387" y="716"/>
                  </a:lnTo>
                  <a:lnTo>
                    <a:pt x="387" y="716"/>
                  </a:lnTo>
                  <a:lnTo>
                    <a:pt x="387" y="716"/>
                  </a:lnTo>
                  <a:lnTo>
                    <a:pt x="388" y="716"/>
                  </a:lnTo>
                  <a:lnTo>
                    <a:pt x="389" y="717"/>
                  </a:lnTo>
                  <a:lnTo>
                    <a:pt x="389" y="717"/>
                  </a:lnTo>
                  <a:lnTo>
                    <a:pt x="389" y="717"/>
                  </a:lnTo>
                  <a:lnTo>
                    <a:pt x="390" y="717"/>
                  </a:lnTo>
                  <a:lnTo>
                    <a:pt x="390" y="717"/>
                  </a:lnTo>
                  <a:lnTo>
                    <a:pt x="390" y="717"/>
                  </a:lnTo>
                  <a:lnTo>
                    <a:pt x="391" y="717"/>
                  </a:lnTo>
                  <a:lnTo>
                    <a:pt x="392" y="718"/>
                  </a:lnTo>
                  <a:lnTo>
                    <a:pt x="393" y="718"/>
                  </a:lnTo>
                  <a:lnTo>
                    <a:pt x="393" y="718"/>
                  </a:lnTo>
                  <a:lnTo>
                    <a:pt x="394" y="718"/>
                  </a:lnTo>
                  <a:lnTo>
                    <a:pt x="394" y="718"/>
                  </a:lnTo>
                  <a:lnTo>
                    <a:pt x="394" y="718"/>
                  </a:lnTo>
                  <a:lnTo>
                    <a:pt x="395" y="719"/>
                  </a:lnTo>
                  <a:lnTo>
                    <a:pt x="396" y="719"/>
                  </a:lnTo>
                  <a:lnTo>
                    <a:pt x="396" y="719"/>
                  </a:lnTo>
                  <a:lnTo>
                    <a:pt x="396" y="719"/>
                  </a:lnTo>
                  <a:lnTo>
                    <a:pt x="396" y="719"/>
                  </a:lnTo>
                  <a:lnTo>
                    <a:pt x="397" y="719"/>
                  </a:lnTo>
                  <a:lnTo>
                    <a:pt x="397" y="719"/>
                  </a:lnTo>
                  <a:lnTo>
                    <a:pt x="398" y="719"/>
                  </a:lnTo>
                  <a:lnTo>
                    <a:pt x="398" y="719"/>
                  </a:lnTo>
                  <a:lnTo>
                    <a:pt x="399" y="720"/>
                  </a:lnTo>
                  <a:lnTo>
                    <a:pt x="399" y="720"/>
                  </a:lnTo>
                  <a:lnTo>
                    <a:pt x="400" y="720"/>
                  </a:lnTo>
                  <a:lnTo>
                    <a:pt x="400" y="720"/>
                  </a:lnTo>
                  <a:lnTo>
                    <a:pt x="401" y="720"/>
                  </a:lnTo>
                  <a:lnTo>
                    <a:pt x="401" y="720"/>
                  </a:lnTo>
                  <a:lnTo>
                    <a:pt x="402" y="721"/>
                  </a:lnTo>
                  <a:lnTo>
                    <a:pt x="403" y="721"/>
                  </a:lnTo>
                  <a:lnTo>
                    <a:pt x="405" y="722"/>
                  </a:lnTo>
                  <a:lnTo>
                    <a:pt x="406" y="722"/>
                  </a:lnTo>
                  <a:lnTo>
                    <a:pt x="406" y="722"/>
                  </a:lnTo>
                  <a:lnTo>
                    <a:pt x="406" y="722"/>
                  </a:lnTo>
                  <a:lnTo>
                    <a:pt x="406" y="722"/>
                  </a:lnTo>
                  <a:lnTo>
                    <a:pt x="407" y="722"/>
                  </a:lnTo>
                  <a:lnTo>
                    <a:pt x="408" y="723"/>
                  </a:lnTo>
                  <a:lnTo>
                    <a:pt x="409" y="723"/>
                  </a:lnTo>
                  <a:lnTo>
                    <a:pt x="409" y="723"/>
                  </a:lnTo>
                  <a:lnTo>
                    <a:pt x="410" y="723"/>
                  </a:lnTo>
                  <a:lnTo>
                    <a:pt x="410" y="723"/>
                  </a:lnTo>
                  <a:lnTo>
                    <a:pt x="412" y="724"/>
                  </a:lnTo>
                  <a:lnTo>
                    <a:pt x="413" y="724"/>
                  </a:lnTo>
                  <a:lnTo>
                    <a:pt x="413" y="724"/>
                  </a:lnTo>
                  <a:lnTo>
                    <a:pt x="414" y="724"/>
                  </a:lnTo>
                  <a:lnTo>
                    <a:pt x="415" y="724"/>
                  </a:lnTo>
                  <a:lnTo>
                    <a:pt x="415" y="724"/>
                  </a:lnTo>
                  <a:lnTo>
                    <a:pt x="415" y="725"/>
                  </a:lnTo>
                  <a:lnTo>
                    <a:pt x="416" y="725"/>
                  </a:lnTo>
                  <a:lnTo>
                    <a:pt x="417" y="725"/>
                  </a:lnTo>
                  <a:lnTo>
                    <a:pt x="417" y="725"/>
                  </a:lnTo>
                  <a:lnTo>
                    <a:pt x="418" y="725"/>
                  </a:lnTo>
                  <a:lnTo>
                    <a:pt x="419" y="726"/>
                  </a:lnTo>
                  <a:lnTo>
                    <a:pt x="421" y="726"/>
                  </a:lnTo>
                  <a:lnTo>
                    <a:pt x="421" y="726"/>
                  </a:lnTo>
                  <a:lnTo>
                    <a:pt x="421" y="726"/>
                  </a:lnTo>
                  <a:lnTo>
                    <a:pt x="424" y="727"/>
                  </a:lnTo>
                  <a:lnTo>
                    <a:pt x="424" y="727"/>
                  </a:lnTo>
                  <a:lnTo>
                    <a:pt x="425" y="727"/>
                  </a:lnTo>
                  <a:lnTo>
                    <a:pt x="425" y="727"/>
                  </a:lnTo>
                  <a:lnTo>
                    <a:pt x="427" y="728"/>
                  </a:lnTo>
                  <a:lnTo>
                    <a:pt x="427" y="728"/>
                  </a:lnTo>
                  <a:lnTo>
                    <a:pt x="428" y="728"/>
                  </a:lnTo>
                  <a:lnTo>
                    <a:pt x="429" y="728"/>
                  </a:lnTo>
                  <a:lnTo>
                    <a:pt x="429" y="728"/>
                  </a:lnTo>
                  <a:lnTo>
                    <a:pt x="430" y="729"/>
                  </a:lnTo>
                  <a:lnTo>
                    <a:pt x="431" y="729"/>
                  </a:lnTo>
                  <a:lnTo>
                    <a:pt x="431" y="729"/>
                  </a:lnTo>
                  <a:lnTo>
                    <a:pt x="432" y="729"/>
                  </a:lnTo>
                  <a:lnTo>
                    <a:pt x="432" y="729"/>
                  </a:lnTo>
                  <a:lnTo>
                    <a:pt x="432" y="729"/>
                  </a:lnTo>
                  <a:lnTo>
                    <a:pt x="433" y="729"/>
                  </a:lnTo>
                  <a:lnTo>
                    <a:pt x="434" y="730"/>
                  </a:lnTo>
                  <a:lnTo>
                    <a:pt x="435" y="730"/>
                  </a:lnTo>
                  <a:lnTo>
                    <a:pt x="435" y="730"/>
                  </a:lnTo>
                  <a:lnTo>
                    <a:pt x="437" y="730"/>
                  </a:lnTo>
                  <a:lnTo>
                    <a:pt x="437" y="731"/>
                  </a:lnTo>
                  <a:lnTo>
                    <a:pt x="439" y="731"/>
                  </a:lnTo>
                  <a:lnTo>
                    <a:pt x="439" y="731"/>
                  </a:lnTo>
                  <a:lnTo>
                    <a:pt x="441" y="732"/>
                  </a:lnTo>
                  <a:lnTo>
                    <a:pt x="442" y="732"/>
                  </a:lnTo>
                  <a:lnTo>
                    <a:pt x="442" y="732"/>
                  </a:lnTo>
                  <a:lnTo>
                    <a:pt x="442" y="732"/>
                  </a:lnTo>
                  <a:lnTo>
                    <a:pt x="443" y="732"/>
                  </a:lnTo>
                  <a:lnTo>
                    <a:pt x="443" y="732"/>
                  </a:lnTo>
                  <a:lnTo>
                    <a:pt x="444" y="732"/>
                  </a:lnTo>
                  <a:lnTo>
                    <a:pt x="444" y="732"/>
                  </a:lnTo>
                  <a:lnTo>
                    <a:pt x="446" y="733"/>
                  </a:lnTo>
                  <a:lnTo>
                    <a:pt x="447" y="733"/>
                  </a:lnTo>
                  <a:lnTo>
                    <a:pt x="448" y="733"/>
                  </a:lnTo>
                  <a:lnTo>
                    <a:pt x="449" y="734"/>
                  </a:lnTo>
                  <a:lnTo>
                    <a:pt x="449" y="734"/>
                  </a:lnTo>
                  <a:lnTo>
                    <a:pt x="451" y="7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5" y="735"/>
                  </a:lnTo>
                  <a:lnTo>
                    <a:pt x="455" y="735"/>
                  </a:lnTo>
                  <a:lnTo>
                    <a:pt x="459" y="736"/>
                  </a:lnTo>
                  <a:lnTo>
                    <a:pt x="460" y="736"/>
                  </a:lnTo>
                  <a:lnTo>
                    <a:pt x="462" y="737"/>
                  </a:lnTo>
                  <a:lnTo>
                    <a:pt x="463" y="737"/>
                  </a:lnTo>
                  <a:lnTo>
                    <a:pt x="465" y="737"/>
                  </a:lnTo>
                  <a:lnTo>
                    <a:pt x="465" y="737"/>
                  </a:lnTo>
                  <a:lnTo>
                    <a:pt x="466" y="738"/>
                  </a:lnTo>
                  <a:lnTo>
                    <a:pt x="466" y="738"/>
                  </a:lnTo>
                  <a:lnTo>
                    <a:pt x="466" y="738"/>
                  </a:lnTo>
                  <a:lnTo>
                    <a:pt x="467" y="738"/>
                  </a:lnTo>
                  <a:lnTo>
                    <a:pt x="467" y="738"/>
                  </a:lnTo>
                  <a:lnTo>
                    <a:pt x="469" y="738"/>
                  </a:lnTo>
                  <a:lnTo>
                    <a:pt x="469" y="738"/>
                  </a:lnTo>
                  <a:lnTo>
                    <a:pt x="470" y="739"/>
                  </a:lnTo>
                  <a:lnTo>
                    <a:pt x="470" y="739"/>
                  </a:lnTo>
                  <a:lnTo>
                    <a:pt x="472" y="739"/>
                  </a:lnTo>
                  <a:lnTo>
                    <a:pt x="472" y="739"/>
                  </a:lnTo>
                  <a:lnTo>
                    <a:pt x="473" y="739"/>
                  </a:lnTo>
                  <a:lnTo>
                    <a:pt x="473" y="739"/>
                  </a:lnTo>
                  <a:lnTo>
                    <a:pt x="474" y="740"/>
                  </a:lnTo>
                  <a:lnTo>
                    <a:pt x="476" y="740"/>
                  </a:lnTo>
                  <a:lnTo>
                    <a:pt x="477" y="740"/>
                  </a:lnTo>
                  <a:lnTo>
                    <a:pt x="479" y="741"/>
                  </a:lnTo>
                  <a:lnTo>
                    <a:pt x="479" y="741"/>
                  </a:lnTo>
                  <a:lnTo>
                    <a:pt x="480" y="741"/>
                  </a:lnTo>
                  <a:lnTo>
                    <a:pt x="482" y="741"/>
                  </a:lnTo>
                  <a:lnTo>
                    <a:pt x="482" y="741"/>
                  </a:lnTo>
                  <a:lnTo>
                    <a:pt x="484" y="742"/>
                  </a:lnTo>
                  <a:lnTo>
                    <a:pt x="484" y="742"/>
                  </a:lnTo>
                  <a:lnTo>
                    <a:pt x="484" y="742"/>
                  </a:lnTo>
                  <a:lnTo>
                    <a:pt x="485" y="742"/>
                  </a:lnTo>
                  <a:lnTo>
                    <a:pt x="486" y="742"/>
                  </a:lnTo>
                  <a:lnTo>
                    <a:pt x="486" y="742"/>
                  </a:lnTo>
                  <a:lnTo>
                    <a:pt x="487" y="742"/>
                  </a:lnTo>
                  <a:lnTo>
                    <a:pt x="487" y="742"/>
                  </a:lnTo>
                  <a:lnTo>
                    <a:pt x="487" y="743"/>
                  </a:lnTo>
                  <a:lnTo>
                    <a:pt x="488" y="743"/>
                  </a:lnTo>
                  <a:lnTo>
                    <a:pt x="489" y="743"/>
                  </a:lnTo>
                  <a:lnTo>
                    <a:pt x="490" y="743"/>
                  </a:lnTo>
                  <a:lnTo>
                    <a:pt x="490" y="743"/>
                  </a:lnTo>
                  <a:lnTo>
                    <a:pt x="490" y="743"/>
                  </a:lnTo>
                  <a:lnTo>
                    <a:pt x="493" y="744"/>
                  </a:lnTo>
                  <a:lnTo>
                    <a:pt x="494" y="744"/>
                  </a:lnTo>
                  <a:lnTo>
                    <a:pt x="494" y="744"/>
                  </a:lnTo>
                  <a:lnTo>
                    <a:pt x="495" y="744"/>
                  </a:lnTo>
                  <a:lnTo>
                    <a:pt x="495" y="744"/>
                  </a:lnTo>
                  <a:lnTo>
                    <a:pt x="496" y="744"/>
                  </a:lnTo>
                  <a:lnTo>
                    <a:pt x="496" y="744"/>
                  </a:lnTo>
                  <a:lnTo>
                    <a:pt x="497" y="745"/>
                  </a:lnTo>
                  <a:lnTo>
                    <a:pt x="497" y="745"/>
                  </a:lnTo>
                  <a:lnTo>
                    <a:pt x="497" y="745"/>
                  </a:lnTo>
                  <a:lnTo>
                    <a:pt x="497" y="745"/>
                  </a:lnTo>
                  <a:lnTo>
                    <a:pt x="498" y="745"/>
                  </a:lnTo>
                  <a:lnTo>
                    <a:pt x="498" y="745"/>
                  </a:lnTo>
                  <a:lnTo>
                    <a:pt x="499" y="745"/>
                  </a:lnTo>
                  <a:lnTo>
                    <a:pt x="500" y="745"/>
                  </a:lnTo>
                  <a:lnTo>
                    <a:pt x="501" y="746"/>
                  </a:lnTo>
                  <a:lnTo>
                    <a:pt x="502" y="746"/>
                  </a:lnTo>
                  <a:lnTo>
                    <a:pt x="503" y="746"/>
                  </a:lnTo>
                  <a:lnTo>
                    <a:pt x="504" y="746"/>
                  </a:lnTo>
                  <a:lnTo>
                    <a:pt x="508" y="747"/>
                  </a:lnTo>
                  <a:lnTo>
                    <a:pt x="508" y="747"/>
                  </a:lnTo>
                  <a:lnTo>
                    <a:pt x="508" y="747"/>
                  </a:lnTo>
                  <a:lnTo>
                    <a:pt x="510" y="747"/>
                  </a:lnTo>
                  <a:lnTo>
                    <a:pt x="510" y="747"/>
                  </a:lnTo>
                  <a:lnTo>
                    <a:pt x="512" y="748"/>
                  </a:lnTo>
                  <a:lnTo>
                    <a:pt x="512" y="748"/>
                  </a:lnTo>
                  <a:lnTo>
                    <a:pt x="513" y="748"/>
                  </a:lnTo>
                  <a:lnTo>
                    <a:pt x="514" y="748"/>
                  </a:lnTo>
                  <a:lnTo>
                    <a:pt x="516" y="748"/>
                  </a:lnTo>
                  <a:lnTo>
                    <a:pt x="518" y="749"/>
                  </a:lnTo>
                  <a:lnTo>
                    <a:pt x="518" y="749"/>
                  </a:lnTo>
                  <a:lnTo>
                    <a:pt x="521" y="749"/>
                  </a:lnTo>
                  <a:lnTo>
                    <a:pt x="521" y="750"/>
                  </a:lnTo>
                  <a:lnTo>
                    <a:pt x="521" y="750"/>
                  </a:lnTo>
                  <a:lnTo>
                    <a:pt x="525" y="750"/>
                  </a:lnTo>
                  <a:lnTo>
                    <a:pt x="525" y="750"/>
                  </a:lnTo>
                  <a:lnTo>
                    <a:pt x="526" y="750"/>
                  </a:lnTo>
                  <a:lnTo>
                    <a:pt x="526" y="750"/>
                  </a:lnTo>
                  <a:lnTo>
                    <a:pt x="527" y="751"/>
                  </a:lnTo>
                  <a:lnTo>
                    <a:pt x="527" y="751"/>
                  </a:lnTo>
                  <a:lnTo>
                    <a:pt x="531" y="751"/>
                  </a:lnTo>
                  <a:lnTo>
                    <a:pt x="534" y="752"/>
                  </a:lnTo>
                  <a:lnTo>
                    <a:pt x="536" y="752"/>
                  </a:lnTo>
                  <a:lnTo>
                    <a:pt x="536" y="752"/>
                  </a:lnTo>
                  <a:lnTo>
                    <a:pt x="541" y="753"/>
                  </a:lnTo>
                  <a:lnTo>
                    <a:pt x="541" y="753"/>
                  </a:lnTo>
                  <a:lnTo>
                    <a:pt x="541" y="753"/>
                  </a:lnTo>
                  <a:lnTo>
                    <a:pt x="542" y="753"/>
                  </a:lnTo>
                  <a:lnTo>
                    <a:pt x="544" y="754"/>
                  </a:lnTo>
                  <a:lnTo>
                    <a:pt x="546" y="754"/>
                  </a:lnTo>
                  <a:lnTo>
                    <a:pt x="546" y="754"/>
                  </a:lnTo>
                  <a:lnTo>
                    <a:pt x="547" y="754"/>
                  </a:lnTo>
                  <a:lnTo>
                    <a:pt x="549" y="755"/>
                  </a:lnTo>
                  <a:lnTo>
                    <a:pt x="549" y="755"/>
                  </a:lnTo>
                  <a:lnTo>
                    <a:pt x="550" y="755"/>
                  </a:lnTo>
                  <a:lnTo>
                    <a:pt x="550" y="755"/>
                  </a:lnTo>
                  <a:lnTo>
                    <a:pt x="552" y="755"/>
                  </a:lnTo>
                  <a:lnTo>
                    <a:pt x="552" y="755"/>
                  </a:lnTo>
                  <a:lnTo>
                    <a:pt x="552" y="755"/>
                  </a:lnTo>
                  <a:lnTo>
                    <a:pt x="554" y="756"/>
                  </a:lnTo>
                  <a:lnTo>
                    <a:pt x="555" y="756"/>
                  </a:lnTo>
                  <a:lnTo>
                    <a:pt x="555" y="756"/>
                  </a:lnTo>
                  <a:lnTo>
                    <a:pt x="557" y="756"/>
                  </a:lnTo>
                  <a:lnTo>
                    <a:pt x="557" y="756"/>
                  </a:lnTo>
                  <a:lnTo>
                    <a:pt x="557" y="756"/>
                  </a:lnTo>
                  <a:lnTo>
                    <a:pt x="559" y="756"/>
                  </a:lnTo>
                  <a:lnTo>
                    <a:pt x="560" y="757"/>
                  </a:lnTo>
                  <a:lnTo>
                    <a:pt x="561" y="757"/>
                  </a:lnTo>
                  <a:lnTo>
                    <a:pt x="562" y="757"/>
                  </a:lnTo>
                  <a:lnTo>
                    <a:pt x="563" y="757"/>
                  </a:lnTo>
                  <a:lnTo>
                    <a:pt x="564" y="757"/>
                  </a:lnTo>
                  <a:lnTo>
                    <a:pt x="564" y="757"/>
                  </a:lnTo>
                  <a:lnTo>
                    <a:pt x="565" y="757"/>
                  </a:lnTo>
                  <a:lnTo>
                    <a:pt x="565" y="757"/>
                  </a:lnTo>
                  <a:lnTo>
                    <a:pt x="565" y="758"/>
                  </a:lnTo>
                  <a:lnTo>
                    <a:pt x="566" y="758"/>
                  </a:lnTo>
                  <a:lnTo>
                    <a:pt x="567" y="758"/>
                  </a:lnTo>
                  <a:lnTo>
                    <a:pt x="568" y="758"/>
                  </a:lnTo>
                  <a:lnTo>
                    <a:pt x="570" y="758"/>
                  </a:lnTo>
                  <a:lnTo>
                    <a:pt x="570" y="758"/>
                  </a:lnTo>
                  <a:lnTo>
                    <a:pt x="572" y="759"/>
                  </a:lnTo>
                  <a:lnTo>
                    <a:pt x="573" y="759"/>
                  </a:lnTo>
                  <a:lnTo>
                    <a:pt x="573" y="759"/>
                  </a:lnTo>
                  <a:lnTo>
                    <a:pt x="574" y="759"/>
                  </a:lnTo>
                  <a:lnTo>
                    <a:pt x="577" y="759"/>
                  </a:lnTo>
                  <a:lnTo>
                    <a:pt x="580" y="760"/>
                  </a:lnTo>
                  <a:lnTo>
                    <a:pt x="581" y="760"/>
                  </a:lnTo>
                  <a:lnTo>
                    <a:pt x="584" y="761"/>
                  </a:lnTo>
                  <a:lnTo>
                    <a:pt x="587" y="761"/>
                  </a:lnTo>
                  <a:lnTo>
                    <a:pt x="587" y="761"/>
                  </a:lnTo>
                  <a:lnTo>
                    <a:pt x="588" y="761"/>
                  </a:lnTo>
                  <a:lnTo>
                    <a:pt x="589" y="761"/>
                  </a:lnTo>
                  <a:lnTo>
                    <a:pt x="590" y="762"/>
                  </a:lnTo>
                  <a:lnTo>
                    <a:pt x="591" y="762"/>
                  </a:lnTo>
                  <a:lnTo>
                    <a:pt x="591" y="762"/>
                  </a:lnTo>
                  <a:lnTo>
                    <a:pt x="592" y="762"/>
                  </a:lnTo>
                  <a:lnTo>
                    <a:pt x="594" y="762"/>
                  </a:lnTo>
                  <a:lnTo>
                    <a:pt x="595" y="762"/>
                  </a:lnTo>
                  <a:lnTo>
                    <a:pt x="595" y="762"/>
                  </a:lnTo>
                  <a:lnTo>
                    <a:pt x="604" y="764"/>
                  </a:lnTo>
                  <a:lnTo>
                    <a:pt x="604" y="764"/>
                  </a:lnTo>
                  <a:lnTo>
                    <a:pt x="606" y="764"/>
                  </a:lnTo>
                  <a:lnTo>
                    <a:pt x="606" y="764"/>
                  </a:lnTo>
                  <a:lnTo>
                    <a:pt x="607" y="764"/>
                  </a:lnTo>
                  <a:lnTo>
                    <a:pt x="611" y="765"/>
                  </a:lnTo>
                  <a:lnTo>
                    <a:pt x="616" y="765"/>
                  </a:lnTo>
                  <a:lnTo>
                    <a:pt x="618" y="766"/>
                  </a:lnTo>
                  <a:lnTo>
                    <a:pt x="622" y="766"/>
                  </a:lnTo>
                  <a:lnTo>
                    <a:pt x="623" y="766"/>
                  </a:lnTo>
                  <a:lnTo>
                    <a:pt x="628" y="767"/>
                  </a:lnTo>
                  <a:lnTo>
                    <a:pt x="629" y="767"/>
                  </a:lnTo>
                  <a:lnTo>
                    <a:pt x="629" y="767"/>
                  </a:lnTo>
                  <a:lnTo>
                    <a:pt x="629" y="767"/>
                  </a:lnTo>
                  <a:lnTo>
                    <a:pt x="630" y="767"/>
                  </a:lnTo>
                  <a:lnTo>
                    <a:pt x="630" y="767"/>
                  </a:lnTo>
                  <a:lnTo>
                    <a:pt x="631" y="768"/>
                  </a:lnTo>
                  <a:lnTo>
                    <a:pt x="632" y="768"/>
                  </a:lnTo>
                  <a:lnTo>
                    <a:pt x="632" y="768"/>
                  </a:lnTo>
                  <a:lnTo>
                    <a:pt x="633" y="768"/>
                  </a:lnTo>
                  <a:lnTo>
                    <a:pt x="633" y="768"/>
                  </a:lnTo>
                  <a:lnTo>
                    <a:pt x="636" y="768"/>
                  </a:lnTo>
                  <a:lnTo>
                    <a:pt x="636" y="768"/>
                  </a:lnTo>
                  <a:lnTo>
                    <a:pt x="638" y="769"/>
                  </a:lnTo>
                  <a:lnTo>
                    <a:pt x="639" y="769"/>
                  </a:lnTo>
                  <a:lnTo>
                    <a:pt x="640" y="769"/>
                  </a:lnTo>
                  <a:lnTo>
                    <a:pt x="640" y="769"/>
                  </a:lnTo>
                  <a:lnTo>
                    <a:pt x="642" y="769"/>
                  </a:lnTo>
                  <a:lnTo>
                    <a:pt x="649" y="770"/>
                  </a:lnTo>
                  <a:lnTo>
                    <a:pt x="650" y="770"/>
                  </a:lnTo>
                  <a:lnTo>
                    <a:pt x="653" y="770"/>
                  </a:lnTo>
                  <a:lnTo>
                    <a:pt x="655" y="771"/>
                  </a:lnTo>
                  <a:lnTo>
                    <a:pt x="655" y="771"/>
                  </a:lnTo>
                  <a:lnTo>
                    <a:pt x="658" y="771"/>
                  </a:lnTo>
                  <a:lnTo>
                    <a:pt x="658" y="771"/>
                  </a:lnTo>
                  <a:lnTo>
                    <a:pt x="659" y="771"/>
                  </a:lnTo>
                  <a:lnTo>
                    <a:pt x="662" y="772"/>
                  </a:lnTo>
                  <a:lnTo>
                    <a:pt x="664" y="772"/>
                  </a:lnTo>
                  <a:lnTo>
                    <a:pt x="669" y="773"/>
                  </a:lnTo>
                  <a:lnTo>
                    <a:pt x="673" y="773"/>
                  </a:lnTo>
                  <a:lnTo>
                    <a:pt x="675" y="773"/>
                  </a:lnTo>
                  <a:lnTo>
                    <a:pt x="680" y="774"/>
                  </a:lnTo>
                  <a:lnTo>
                    <a:pt x="680" y="774"/>
                  </a:lnTo>
                  <a:lnTo>
                    <a:pt x="680" y="774"/>
                  </a:lnTo>
                  <a:lnTo>
                    <a:pt x="682" y="774"/>
                  </a:lnTo>
                  <a:lnTo>
                    <a:pt x="685" y="774"/>
                  </a:lnTo>
                  <a:lnTo>
                    <a:pt x="685" y="775"/>
                  </a:lnTo>
                  <a:lnTo>
                    <a:pt x="686" y="775"/>
                  </a:lnTo>
                  <a:lnTo>
                    <a:pt x="688" y="775"/>
                  </a:lnTo>
                  <a:lnTo>
                    <a:pt x="693" y="775"/>
                  </a:lnTo>
                  <a:lnTo>
                    <a:pt x="694" y="776"/>
                  </a:lnTo>
                  <a:lnTo>
                    <a:pt x="698" y="776"/>
                  </a:lnTo>
                  <a:lnTo>
                    <a:pt x="698" y="776"/>
                  </a:lnTo>
                  <a:lnTo>
                    <a:pt x="708" y="777"/>
                  </a:lnTo>
                  <a:lnTo>
                    <a:pt x="708" y="777"/>
                  </a:lnTo>
                  <a:lnTo>
                    <a:pt x="709" y="777"/>
                  </a:lnTo>
                  <a:lnTo>
                    <a:pt x="716" y="778"/>
                  </a:lnTo>
                  <a:lnTo>
                    <a:pt x="716" y="778"/>
                  </a:lnTo>
                  <a:lnTo>
                    <a:pt x="722" y="779"/>
                  </a:lnTo>
                  <a:lnTo>
                    <a:pt x="723" y="779"/>
                  </a:lnTo>
                  <a:lnTo>
                    <a:pt x="724" y="779"/>
                  </a:lnTo>
                  <a:lnTo>
                    <a:pt x="728" y="779"/>
                  </a:lnTo>
                  <a:lnTo>
                    <a:pt x="732" y="780"/>
                  </a:lnTo>
                  <a:lnTo>
                    <a:pt x="739" y="781"/>
                  </a:lnTo>
                  <a:lnTo>
                    <a:pt x="740" y="781"/>
                  </a:lnTo>
                  <a:lnTo>
                    <a:pt x="743" y="781"/>
                  </a:lnTo>
                  <a:lnTo>
                    <a:pt x="744" y="781"/>
                  </a:lnTo>
                  <a:lnTo>
                    <a:pt x="749" y="782"/>
                  </a:lnTo>
                  <a:lnTo>
                    <a:pt x="750" y="782"/>
                  </a:lnTo>
                  <a:lnTo>
                    <a:pt x="758" y="782"/>
                  </a:lnTo>
                  <a:lnTo>
                    <a:pt x="760" y="783"/>
                  </a:lnTo>
                  <a:lnTo>
                    <a:pt x="760" y="783"/>
                  </a:lnTo>
                  <a:lnTo>
                    <a:pt x="764" y="783"/>
                  </a:lnTo>
                  <a:lnTo>
                    <a:pt x="765" y="783"/>
                  </a:lnTo>
                  <a:lnTo>
                    <a:pt x="767" y="783"/>
                  </a:lnTo>
                  <a:lnTo>
                    <a:pt x="767" y="783"/>
                  </a:lnTo>
                  <a:lnTo>
                    <a:pt x="772" y="784"/>
                  </a:lnTo>
                  <a:lnTo>
                    <a:pt x="774" y="784"/>
                  </a:lnTo>
                  <a:lnTo>
                    <a:pt x="776" y="784"/>
                  </a:lnTo>
                  <a:lnTo>
                    <a:pt x="777" y="784"/>
                  </a:lnTo>
                  <a:lnTo>
                    <a:pt x="778" y="785"/>
                  </a:lnTo>
                  <a:lnTo>
                    <a:pt x="779" y="785"/>
                  </a:lnTo>
                  <a:lnTo>
                    <a:pt x="781" y="785"/>
                  </a:lnTo>
                  <a:lnTo>
                    <a:pt x="782" y="785"/>
                  </a:lnTo>
                  <a:lnTo>
                    <a:pt x="784" y="785"/>
                  </a:lnTo>
                  <a:lnTo>
                    <a:pt x="784" y="785"/>
                  </a:lnTo>
                  <a:lnTo>
                    <a:pt x="797" y="786"/>
                  </a:lnTo>
                  <a:lnTo>
                    <a:pt x="804" y="787"/>
                  </a:lnTo>
                  <a:lnTo>
                    <a:pt x="815" y="788"/>
                  </a:lnTo>
                  <a:lnTo>
                    <a:pt x="819" y="788"/>
                  </a:lnTo>
                  <a:lnTo>
                    <a:pt x="820" y="788"/>
                  </a:lnTo>
                  <a:lnTo>
                    <a:pt x="824" y="789"/>
                  </a:lnTo>
                  <a:lnTo>
                    <a:pt x="828" y="789"/>
                  </a:lnTo>
                  <a:lnTo>
                    <a:pt x="830" y="789"/>
                  </a:lnTo>
                  <a:lnTo>
                    <a:pt x="840" y="790"/>
                  </a:lnTo>
                  <a:lnTo>
                    <a:pt x="846" y="790"/>
                  </a:lnTo>
                  <a:lnTo>
                    <a:pt x="861" y="792"/>
                  </a:lnTo>
                  <a:lnTo>
                    <a:pt x="865" y="792"/>
                  </a:lnTo>
                  <a:lnTo>
                    <a:pt x="874" y="793"/>
                  </a:lnTo>
                  <a:lnTo>
                    <a:pt x="875" y="793"/>
                  </a:lnTo>
                  <a:lnTo>
                    <a:pt x="877" y="793"/>
                  </a:lnTo>
                  <a:lnTo>
                    <a:pt x="880" y="793"/>
                  </a:lnTo>
                  <a:lnTo>
                    <a:pt x="884" y="793"/>
                  </a:lnTo>
                  <a:lnTo>
                    <a:pt x="885" y="794"/>
                  </a:lnTo>
                  <a:lnTo>
                    <a:pt x="888" y="794"/>
                  </a:lnTo>
                  <a:lnTo>
                    <a:pt x="897" y="794"/>
                  </a:lnTo>
                  <a:lnTo>
                    <a:pt x="903" y="795"/>
                  </a:lnTo>
                  <a:lnTo>
                    <a:pt x="909" y="795"/>
                  </a:lnTo>
                  <a:lnTo>
                    <a:pt x="919" y="796"/>
                  </a:lnTo>
                  <a:lnTo>
                    <a:pt x="924" y="796"/>
                  </a:lnTo>
                  <a:lnTo>
                    <a:pt x="926" y="797"/>
                  </a:lnTo>
                  <a:lnTo>
                    <a:pt x="929" y="797"/>
                  </a:lnTo>
                  <a:lnTo>
                    <a:pt x="932" y="797"/>
                  </a:lnTo>
                  <a:lnTo>
                    <a:pt x="935" y="797"/>
                  </a:lnTo>
                  <a:lnTo>
                    <a:pt x="938" y="797"/>
                  </a:lnTo>
                  <a:lnTo>
                    <a:pt x="939" y="797"/>
                  </a:lnTo>
                  <a:lnTo>
                    <a:pt x="940" y="797"/>
                  </a:lnTo>
                  <a:lnTo>
                    <a:pt x="956" y="799"/>
                  </a:lnTo>
                  <a:lnTo>
                    <a:pt x="959" y="799"/>
                  </a:lnTo>
                  <a:lnTo>
                    <a:pt x="960" y="799"/>
                  </a:lnTo>
                  <a:lnTo>
                    <a:pt x="982" y="800"/>
                  </a:lnTo>
                  <a:lnTo>
                    <a:pt x="990" y="801"/>
                  </a:lnTo>
                  <a:lnTo>
                    <a:pt x="996" y="801"/>
                  </a:lnTo>
                  <a:lnTo>
                    <a:pt x="1004" y="802"/>
                  </a:lnTo>
                  <a:lnTo>
                    <a:pt x="1009" y="802"/>
                  </a:lnTo>
                  <a:lnTo>
                    <a:pt x="1020" y="802"/>
                  </a:lnTo>
                  <a:lnTo>
                    <a:pt x="1026" y="803"/>
                  </a:lnTo>
                  <a:lnTo>
                    <a:pt x="1087" y="806"/>
                  </a:lnTo>
                  <a:lnTo>
                    <a:pt x="1143" y="809"/>
                  </a:lnTo>
                </a:path>
              </a:pathLst>
            </a:custGeom>
            <a:noFill/>
            <a:ln w="22225">
              <a:solidFill>
                <a:srgbClr val="70707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5" name="Freeform 2224"/>
            <p:cNvSpPr>
              <a:spLocks/>
            </p:cNvSpPr>
            <p:nvPr/>
          </p:nvSpPr>
          <p:spPr bwMode="auto">
            <a:xfrm>
              <a:off x="803" y="1175"/>
              <a:ext cx="4112" cy="2305"/>
            </a:xfrm>
            <a:custGeom>
              <a:avLst/>
              <a:gdLst>
                <a:gd name="T0" fmla="*/ 12 w 1178"/>
                <a:gd name="T1" fmla="*/ 137 h 660"/>
                <a:gd name="T2" fmla="*/ 22 w 1178"/>
                <a:gd name="T3" fmla="*/ 217 h 660"/>
                <a:gd name="T4" fmla="*/ 28 w 1178"/>
                <a:gd name="T5" fmla="*/ 256 h 660"/>
                <a:gd name="T6" fmla="*/ 34 w 1178"/>
                <a:gd name="T7" fmla="*/ 290 h 660"/>
                <a:gd name="T8" fmla="*/ 40 w 1178"/>
                <a:gd name="T9" fmla="*/ 314 h 660"/>
                <a:gd name="T10" fmla="*/ 45 w 1178"/>
                <a:gd name="T11" fmla="*/ 337 h 660"/>
                <a:gd name="T12" fmla="*/ 51 w 1178"/>
                <a:gd name="T13" fmla="*/ 357 h 660"/>
                <a:gd name="T14" fmla="*/ 56 w 1178"/>
                <a:gd name="T15" fmla="*/ 373 h 660"/>
                <a:gd name="T16" fmla="*/ 61 w 1178"/>
                <a:gd name="T17" fmla="*/ 388 h 660"/>
                <a:gd name="T18" fmla="*/ 68 w 1178"/>
                <a:gd name="T19" fmla="*/ 405 h 660"/>
                <a:gd name="T20" fmla="*/ 72 w 1178"/>
                <a:gd name="T21" fmla="*/ 416 h 660"/>
                <a:gd name="T22" fmla="*/ 76 w 1178"/>
                <a:gd name="T23" fmla="*/ 425 h 660"/>
                <a:gd name="T24" fmla="*/ 82 w 1178"/>
                <a:gd name="T25" fmla="*/ 437 h 660"/>
                <a:gd name="T26" fmla="*/ 87 w 1178"/>
                <a:gd name="T27" fmla="*/ 447 h 660"/>
                <a:gd name="T28" fmla="*/ 91 w 1178"/>
                <a:gd name="T29" fmla="*/ 454 h 660"/>
                <a:gd name="T30" fmla="*/ 96 w 1178"/>
                <a:gd name="T31" fmla="*/ 462 h 660"/>
                <a:gd name="T32" fmla="*/ 101 w 1178"/>
                <a:gd name="T33" fmla="*/ 469 h 660"/>
                <a:gd name="T34" fmla="*/ 106 w 1178"/>
                <a:gd name="T35" fmla="*/ 477 h 660"/>
                <a:gd name="T36" fmla="*/ 111 w 1178"/>
                <a:gd name="T37" fmla="*/ 483 h 660"/>
                <a:gd name="T38" fmla="*/ 117 w 1178"/>
                <a:gd name="T39" fmla="*/ 490 h 660"/>
                <a:gd name="T40" fmla="*/ 123 w 1178"/>
                <a:gd name="T41" fmla="*/ 497 h 660"/>
                <a:gd name="T42" fmla="*/ 130 w 1178"/>
                <a:gd name="T43" fmla="*/ 505 h 660"/>
                <a:gd name="T44" fmla="*/ 136 w 1178"/>
                <a:gd name="T45" fmla="*/ 510 h 660"/>
                <a:gd name="T46" fmla="*/ 141 w 1178"/>
                <a:gd name="T47" fmla="*/ 516 h 660"/>
                <a:gd name="T48" fmla="*/ 150 w 1178"/>
                <a:gd name="T49" fmla="*/ 524 h 660"/>
                <a:gd name="T50" fmla="*/ 156 w 1178"/>
                <a:gd name="T51" fmla="*/ 528 h 660"/>
                <a:gd name="T52" fmla="*/ 162 w 1178"/>
                <a:gd name="T53" fmla="*/ 532 h 660"/>
                <a:gd name="T54" fmla="*/ 169 w 1178"/>
                <a:gd name="T55" fmla="*/ 538 h 660"/>
                <a:gd name="T56" fmla="*/ 174 w 1178"/>
                <a:gd name="T57" fmla="*/ 541 h 660"/>
                <a:gd name="T58" fmla="*/ 184 w 1178"/>
                <a:gd name="T59" fmla="*/ 547 h 660"/>
                <a:gd name="T60" fmla="*/ 193 w 1178"/>
                <a:gd name="T61" fmla="*/ 552 h 660"/>
                <a:gd name="T62" fmla="*/ 199 w 1178"/>
                <a:gd name="T63" fmla="*/ 556 h 660"/>
                <a:gd name="T64" fmla="*/ 207 w 1178"/>
                <a:gd name="T65" fmla="*/ 560 h 660"/>
                <a:gd name="T66" fmla="*/ 216 w 1178"/>
                <a:gd name="T67" fmla="*/ 564 h 660"/>
                <a:gd name="T68" fmla="*/ 226 w 1178"/>
                <a:gd name="T69" fmla="*/ 569 h 660"/>
                <a:gd name="T70" fmla="*/ 233 w 1178"/>
                <a:gd name="T71" fmla="*/ 572 h 660"/>
                <a:gd name="T72" fmla="*/ 240 w 1178"/>
                <a:gd name="T73" fmla="*/ 575 h 660"/>
                <a:gd name="T74" fmla="*/ 251 w 1178"/>
                <a:gd name="T75" fmla="*/ 579 h 660"/>
                <a:gd name="T76" fmla="*/ 260 w 1178"/>
                <a:gd name="T77" fmla="*/ 582 h 660"/>
                <a:gd name="T78" fmla="*/ 268 w 1178"/>
                <a:gd name="T79" fmla="*/ 584 h 660"/>
                <a:gd name="T80" fmla="*/ 275 w 1178"/>
                <a:gd name="T81" fmla="*/ 587 h 660"/>
                <a:gd name="T82" fmla="*/ 284 w 1178"/>
                <a:gd name="T83" fmla="*/ 590 h 660"/>
                <a:gd name="T84" fmla="*/ 294 w 1178"/>
                <a:gd name="T85" fmla="*/ 592 h 660"/>
                <a:gd name="T86" fmla="*/ 303 w 1178"/>
                <a:gd name="T87" fmla="*/ 595 h 660"/>
                <a:gd name="T88" fmla="*/ 315 w 1178"/>
                <a:gd name="T89" fmla="*/ 598 h 660"/>
                <a:gd name="T90" fmla="*/ 328 w 1178"/>
                <a:gd name="T91" fmla="*/ 601 h 660"/>
                <a:gd name="T92" fmla="*/ 342 w 1178"/>
                <a:gd name="T93" fmla="*/ 604 h 660"/>
                <a:gd name="T94" fmla="*/ 358 w 1178"/>
                <a:gd name="T95" fmla="*/ 607 h 660"/>
                <a:gd name="T96" fmla="*/ 375 w 1178"/>
                <a:gd name="T97" fmla="*/ 610 h 660"/>
                <a:gd name="T98" fmla="*/ 389 w 1178"/>
                <a:gd name="T99" fmla="*/ 613 h 660"/>
                <a:gd name="T100" fmla="*/ 408 w 1178"/>
                <a:gd name="T101" fmla="*/ 616 h 660"/>
                <a:gd name="T102" fmla="*/ 428 w 1178"/>
                <a:gd name="T103" fmla="*/ 619 h 660"/>
                <a:gd name="T104" fmla="*/ 448 w 1178"/>
                <a:gd name="T105" fmla="*/ 622 h 660"/>
                <a:gd name="T106" fmla="*/ 474 w 1178"/>
                <a:gd name="T107" fmla="*/ 625 h 660"/>
                <a:gd name="T108" fmla="*/ 507 w 1178"/>
                <a:gd name="T109" fmla="*/ 629 h 660"/>
                <a:gd name="T110" fmla="*/ 532 w 1178"/>
                <a:gd name="T111" fmla="*/ 631 h 660"/>
                <a:gd name="T112" fmla="*/ 576 w 1178"/>
                <a:gd name="T113" fmla="*/ 635 h 660"/>
                <a:gd name="T114" fmla="*/ 605 w 1178"/>
                <a:gd name="T115" fmla="*/ 637 h 660"/>
                <a:gd name="T116" fmla="*/ 665 w 1178"/>
                <a:gd name="T117" fmla="*/ 641 h 660"/>
                <a:gd name="T118" fmla="*/ 729 w 1178"/>
                <a:gd name="T119" fmla="*/ 645 h 660"/>
                <a:gd name="T120" fmla="*/ 819 w 1178"/>
                <a:gd name="T121" fmla="*/ 649 h 660"/>
                <a:gd name="T122" fmla="*/ 1017 w 1178"/>
                <a:gd name="T123" fmla="*/ 65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8" h="660">
                  <a:moveTo>
                    <a:pt x="0" y="0"/>
                  </a:moveTo>
                  <a:lnTo>
                    <a:pt x="1" y="16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4" y="47"/>
                  </a:lnTo>
                  <a:lnTo>
                    <a:pt x="4" y="53"/>
                  </a:lnTo>
                  <a:lnTo>
                    <a:pt x="4" y="56"/>
                  </a:lnTo>
                  <a:lnTo>
                    <a:pt x="5" y="64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6" y="70"/>
                  </a:lnTo>
                  <a:lnTo>
                    <a:pt x="6" y="73"/>
                  </a:lnTo>
                  <a:lnTo>
                    <a:pt x="6" y="75"/>
                  </a:lnTo>
                  <a:lnTo>
                    <a:pt x="7" y="82"/>
                  </a:lnTo>
                  <a:lnTo>
                    <a:pt x="7" y="83"/>
                  </a:lnTo>
                  <a:lnTo>
                    <a:pt x="7" y="85"/>
                  </a:lnTo>
                  <a:lnTo>
                    <a:pt x="8" y="96"/>
                  </a:lnTo>
                  <a:lnTo>
                    <a:pt x="8" y="98"/>
                  </a:lnTo>
                  <a:lnTo>
                    <a:pt x="9" y="103"/>
                  </a:lnTo>
                  <a:lnTo>
                    <a:pt x="10" y="114"/>
                  </a:lnTo>
                  <a:lnTo>
                    <a:pt x="10" y="121"/>
                  </a:lnTo>
                  <a:lnTo>
                    <a:pt x="11" y="125"/>
                  </a:lnTo>
                  <a:lnTo>
                    <a:pt x="11" y="128"/>
                  </a:lnTo>
                  <a:lnTo>
                    <a:pt x="11" y="130"/>
                  </a:lnTo>
                  <a:lnTo>
                    <a:pt x="11" y="132"/>
                  </a:lnTo>
                  <a:lnTo>
                    <a:pt x="12" y="134"/>
                  </a:lnTo>
                  <a:lnTo>
                    <a:pt x="12" y="135"/>
                  </a:lnTo>
                  <a:lnTo>
                    <a:pt x="12" y="137"/>
                  </a:lnTo>
                  <a:lnTo>
                    <a:pt x="12" y="141"/>
                  </a:lnTo>
                  <a:lnTo>
                    <a:pt x="13" y="151"/>
                  </a:lnTo>
                  <a:lnTo>
                    <a:pt x="14" y="155"/>
                  </a:lnTo>
                  <a:lnTo>
                    <a:pt x="14" y="157"/>
                  </a:lnTo>
                  <a:lnTo>
                    <a:pt x="14" y="159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7"/>
                  </a:lnTo>
                  <a:lnTo>
                    <a:pt x="15" y="169"/>
                  </a:lnTo>
                  <a:lnTo>
                    <a:pt x="16" y="177"/>
                  </a:lnTo>
                  <a:lnTo>
                    <a:pt x="17" y="177"/>
                  </a:lnTo>
                  <a:lnTo>
                    <a:pt x="17" y="179"/>
                  </a:lnTo>
                  <a:lnTo>
                    <a:pt x="17" y="180"/>
                  </a:lnTo>
                  <a:lnTo>
                    <a:pt x="17" y="181"/>
                  </a:lnTo>
                  <a:lnTo>
                    <a:pt x="17" y="182"/>
                  </a:lnTo>
                  <a:lnTo>
                    <a:pt x="18" y="189"/>
                  </a:lnTo>
                  <a:lnTo>
                    <a:pt x="18" y="189"/>
                  </a:lnTo>
                  <a:lnTo>
                    <a:pt x="18" y="190"/>
                  </a:lnTo>
                  <a:lnTo>
                    <a:pt x="18" y="192"/>
                  </a:lnTo>
                  <a:lnTo>
                    <a:pt x="19" y="193"/>
                  </a:lnTo>
                  <a:lnTo>
                    <a:pt x="19" y="195"/>
                  </a:lnTo>
                  <a:lnTo>
                    <a:pt x="19" y="197"/>
                  </a:lnTo>
                  <a:lnTo>
                    <a:pt x="19" y="199"/>
                  </a:lnTo>
                  <a:lnTo>
                    <a:pt x="20" y="201"/>
                  </a:lnTo>
                  <a:lnTo>
                    <a:pt x="20" y="203"/>
                  </a:lnTo>
                  <a:lnTo>
                    <a:pt x="20" y="205"/>
                  </a:lnTo>
                  <a:lnTo>
                    <a:pt x="20" y="205"/>
                  </a:lnTo>
                  <a:lnTo>
                    <a:pt x="20" y="206"/>
                  </a:lnTo>
                  <a:lnTo>
                    <a:pt x="21" y="209"/>
                  </a:lnTo>
                  <a:lnTo>
                    <a:pt x="21" y="211"/>
                  </a:lnTo>
                  <a:lnTo>
                    <a:pt x="21" y="212"/>
                  </a:lnTo>
                  <a:lnTo>
                    <a:pt x="21" y="213"/>
                  </a:lnTo>
                  <a:lnTo>
                    <a:pt x="21" y="214"/>
                  </a:lnTo>
                  <a:lnTo>
                    <a:pt x="22" y="215"/>
                  </a:lnTo>
                  <a:lnTo>
                    <a:pt x="22" y="217"/>
                  </a:lnTo>
                  <a:lnTo>
                    <a:pt x="22" y="217"/>
                  </a:lnTo>
                  <a:lnTo>
                    <a:pt x="22" y="217"/>
                  </a:lnTo>
                  <a:lnTo>
                    <a:pt x="22" y="220"/>
                  </a:lnTo>
                  <a:lnTo>
                    <a:pt x="22" y="221"/>
                  </a:lnTo>
                  <a:lnTo>
                    <a:pt x="23" y="226"/>
                  </a:lnTo>
                  <a:lnTo>
                    <a:pt x="23" y="227"/>
                  </a:lnTo>
                  <a:lnTo>
                    <a:pt x="24" y="228"/>
                  </a:lnTo>
                  <a:lnTo>
                    <a:pt x="24" y="229"/>
                  </a:lnTo>
                  <a:lnTo>
                    <a:pt x="24" y="229"/>
                  </a:lnTo>
                  <a:lnTo>
                    <a:pt x="24" y="231"/>
                  </a:lnTo>
                  <a:lnTo>
                    <a:pt x="24" y="232"/>
                  </a:lnTo>
                  <a:lnTo>
                    <a:pt x="24" y="234"/>
                  </a:lnTo>
                  <a:lnTo>
                    <a:pt x="25" y="237"/>
                  </a:lnTo>
                  <a:lnTo>
                    <a:pt x="25" y="238"/>
                  </a:lnTo>
                  <a:lnTo>
                    <a:pt x="25" y="240"/>
                  </a:lnTo>
                  <a:lnTo>
                    <a:pt x="25" y="240"/>
                  </a:lnTo>
                  <a:lnTo>
                    <a:pt x="25" y="240"/>
                  </a:lnTo>
                  <a:lnTo>
                    <a:pt x="26" y="242"/>
                  </a:lnTo>
                  <a:lnTo>
                    <a:pt x="26" y="243"/>
                  </a:lnTo>
                  <a:lnTo>
                    <a:pt x="26" y="243"/>
                  </a:lnTo>
                  <a:lnTo>
                    <a:pt x="26" y="244"/>
                  </a:lnTo>
                  <a:lnTo>
                    <a:pt x="26" y="244"/>
                  </a:lnTo>
                  <a:lnTo>
                    <a:pt x="26" y="245"/>
                  </a:lnTo>
                  <a:lnTo>
                    <a:pt x="26" y="246"/>
                  </a:lnTo>
                  <a:lnTo>
                    <a:pt x="27" y="248"/>
                  </a:lnTo>
                  <a:lnTo>
                    <a:pt x="27" y="249"/>
                  </a:lnTo>
                  <a:lnTo>
                    <a:pt x="27" y="250"/>
                  </a:lnTo>
                  <a:lnTo>
                    <a:pt x="27" y="252"/>
                  </a:lnTo>
                  <a:lnTo>
                    <a:pt x="27" y="253"/>
                  </a:lnTo>
                  <a:lnTo>
                    <a:pt x="28" y="253"/>
                  </a:lnTo>
                  <a:lnTo>
                    <a:pt x="28" y="253"/>
                  </a:lnTo>
                  <a:lnTo>
                    <a:pt x="28" y="255"/>
                  </a:lnTo>
                  <a:lnTo>
                    <a:pt x="28" y="255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28" y="257"/>
                  </a:lnTo>
                  <a:lnTo>
                    <a:pt x="28" y="258"/>
                  </a:lnTo>
                  <a:lnTo>
                    <a:pt x="29" y="259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1"/>
                  </a:lnTo>
                  <a:lnTo>
                    <a:pt x="29" y="263"/>
                  </a:lnTo>
                  <a:lnTo>
                    <a:pt x="30" y="265"/>
                  </a:lnTo>
                  <a:lnTo>
                    <a:pt x="30" y="265"/>
                  </a:lnTo>
                  <a:lnTo>
                    <a:pt x="30" y="266"/>
                  </a:lnTo>
                  <a:lnTo>
                    <a:pt x="30" y="267"/>
                  </a:lnTo>
                  <a:lnTo>
                    <a:pt x="30" y="268"/>
                  </a:lnTo>
                  <a:lnTo>
                    <a:pt x="30" y="269"/>
                  </a:lnTo>
                  <a:lnTo>
                    <a:pt x="31" y="270"/>
                  </a:lnTo>
                  <a:lnTo>
                    <a:pt x="31" y="272"/>
                  </a:lnTo>
                  <a:lnTo>
                    <a:pt x="31" y="273"/>
                  </a:lnTo>
                  <a:lnTo>
                    <a:pt x="31" y="274"/>
                  </a:lnTo>
                  <a:lnTo>
                    <a:pt x="31" y="275"/>
                  </a:lnTo>
                  <a:lnTo>
                    <a:pt x="32" y="275"/>
                  </a:lnTo>
                  <a:lnTo>
                    <a:pt x="32" y="276"/>
                  </a:lnTo>
                  <a:lnTo>
                    <a:pt x="32" y="279"/>
                  </a:lnTo>
                  <a:lnTo>
                    <a:pt x="32" y="279"/>
                  </a:lnTo>
                  <a:lnTo>
                    <a:pt x="32" y="279"/>
                  </a:lnTo>
                  <a:lnTo>
                    <a:pt x="32" y="280"/>
                  </a:lnTo>
                  <a:lnTo>
                    <a:pt x="33" y="280"/>
                  </a:lnTo>
                  <a:lnTo>
                    <a:pt x="33" y="282"/>
                  </a:lnTo>
                  <a:lnTo>
                    <a:pt x="33" y="284"/>
                  </a:lnTo>
                  <a:lnTo>
                    <a:pt x="33" y="284"/>
                  </a:lnTo>
                  <a:lnTo>
                    <a:pt x="33" y="285"/>
                  </a:lnTo>
                  <a:lnTo>
                    <a:pt x="34" y="286"/>
                  </a:lnTo>
                  <a:lnTo>
                    <a:pt x="34" y="290"/>
                  </a:lnTo>
                  <a:lnTo>
                    <a:pt x="34" y="290"/>
                  </a:lnTo>
                  <a:lnTo>
                    <a:pt x="34" y="290"/>
                  </a:lnTo>
                  <a:lnTo>
                    <a:pt x="35" y="290"/>
                  </a:lnTo>
                  <a:lnTo>
                    <a:pt x="35" y="293"/>
                  </a:lnTo>
                  <a:lnTo>
                    <a:pt x="35" y="295"/>
                  </a:lnTo>
                  <a:lnTo>
                    <a:pt x="35" y="295"/>
                  </a:lnTo>
                  <a:lnTo>
                    <a:pt x="35" y="295"/>
                  </a:lnTo>
                  <a:lnTo>
                    <a:pt x="36" y="296"/>
                  </a:lnTo>
                  <a:lnTo>
                    <a:pt x="36" y="296"/>
                  </a:lnTo>
                  <a:lnTo>
                    <a:pt x="36" y="296"/>
                  </a:lnTo>
                  <a:lnTo>
                    <a:pt x="36" y="298"/>
                  </a:lnTo>
                  <a:lnTo>
                    <a:pt x="36" y="298"/>
                  </a:lnTo>
                  <a:lnTo>
                    <a:pt x="36" y="299"/>
                  </a:lnTo>
                  <a:lnTo>
                    <a:pt x="36" y="299"/>
                  </a:lnTo>
                  <a:lnTo>
                    <a:pt x="36" y="300"/>
                  </a:lnTo>
                  <a:lnTo>
                    <a:pt x="37" y="300"/>
                  </a:lnTo>
                  <a:lnTo>
                    <a:pt x="37" y="301"/>
                  </a:lnTo>
                  <a:lnTo>
                    <a:pt x="37" y="304"/>
                  </a:lnTo>
                  <a:lnTo>
                    <a:pt x="37" y="304"/>
                  </a:lnTo>
                  <a:lnTo>
                    <a:pt x="38" y="306"/>
                  </a:lnTo>
                  <a:lnTo>
                    <a:pt x="38" y="306"/>
                  </a:lnTo>
                  <a:lnTo>
                    <a:pt x="38" y="306"/>
                  </a:lnTo>
                  <a:lnTo>
                    <a:pt x="38" y="306"/>
                  </a:lnTo>
                  <a:lnTo>
                    <a:pt x="38" y="307"/>
                  </a:lnTo>
                  <a:lnTo>
                    <a:pt x="38" y="307"/>
                  </a:lnTo>
                  <a:lnTo>
                    <a:pt x="38" y="308"/>
                  </a:lnTo>
                  <a:lnTo>
                    <a:pt x="38" y="309"/>
                  </a:lnTo>
                  <a:lnTo>
                    <a:pt x="39" y="309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39" y="311"/>
                  </a:lnTo>
                  <a:lnTo>
                    <a:pt x="39" y="311"/>
                  </a:lnTo>
                  <a:lnTo>
                    <a:pt x="39" y="312"/>
                  </a:lnTo>
                  <a:lnTo>
                    <a:pt x="39" y="312"/>
                  </a:lnTo>
                  <a:lnTo>
                    <a:pt x="39" y="313"/>
                  </a:lnTo>
                  <a:lnTo>
                    <a:pt x="39" y="313"/>
                  </a:lnTo>
                  <a:lnTo>
                    <a:pt x="40" y="314"/>
                  </a:lnTo>
                  <a:lnTo>
                    <a:pt x="40" y="314"/>
                  </a:lnTo>
                  <a:lnTo>
                    <a:pt x="40" y="314"/>
                  </a:lnTo>
                  <a:lnTo>
                    <a:pt x="40" y="315"/>
                  </a:lnTo>
                  <a:lnTo>
                    <a:pt x="40" y="315"/>
                  </a:lnTo>
                  <a:lnTo>
                    <a:pt x="40" y="316"/>
                  </a:lnTo>
                  <a:lnTo>
                    <a:pt x="40" y="316"/>
                  </a:lnTo>
                  <a:lnTo>
                    <a:pt x="40" y="318"/>
                  </a:lnTo>
                  <a:lnTo>
                    <a:pt x="41" y="318"/>
                  </a:lnTo>
                  <a:lnTo>
                    <a:pt x="41" y="319"/>
                  </a:lnTo>
                  <a:lnTo>
                    <a:pt x="41" y="320"/>
                  </a:lnTo>
                  <a:lnTo>
                    <a:pt x="41" y="320"/>
                  </a:lnTo>
                  <a:lnTo>
                    <a:pt x="41" y="320"/>
                  </a:lnTo>
                  <a:lnTo>
                    <a:pt x="41" y="321"/>
                  </a:lnTo>
                  <a:lnTo>
                    <a:pt x="41" y="322"/>
                  </a:lnTo>
                  <a:lnTo>
                    <a:pt x="42" y="322"/>
                  </a:lnTo>
                  <a:lnTo>
                    <a:pt x="42" y="322"/>
                  </a:lnTo>
                  <a:lnTo>
                    <a:pt x="42" y="322"/>
                  </a:lnTo>
                  <a:lnTo>
                    <a:pt x="42" y="322"/>
                  </a:lnTo>
                  <a:lnTo>
                    <a:pt x="42" y="322"/>
                  </a:lnTo>
                  <a:lnTo>
                    <a:pt x="42" y="323"/>
                  </a:lnTo>
                  <a:lnTo>
                    <a:pt x="42" y="325"/>
                  </a:lnTo>
                  <a:lnTo>
                    <a:pt x="43" y="327"/>
                  </a:lnTo>
                  <a:lnTo>
                    <a:pt x="43" y="328"/>
                  </a:lnTo>
                  <a:lnTo>
                    <a:pt x="43" y="328"/>
                  </a:lnTo>
                  <a:lnTo>
                    <a:pt x="43" y="329"/>
                  </a:lnTo>
                  <a:lnTo>
                    <a:pt x="44" y="331"/>
                  </a:lnTo>
                  <a:lnTo>
                    <a:pt x="44" y="331"/>
                  </a:lnTo>
                  <a:lnTo>
                    <a:pt x="44" y="331"/>
                  </a:lnTo>
                  <a:lnTo>
                    <a:pt x="44" y="331"/>
                  </a:lnTo>
                  <a:lnTo>
                    <a:pt x="44" y="333"/>
                  </a:lnTo>
                  <a:lnTo>
                    <a:pt x="45" y="334"/>
                  </a:lnTo>
                  <a:lnTo>
                    <a:pt x="45" y="335"/>
                  </a:lnTo>
                  <a:lnTo>
                    <a:pt x="45" y="336"/>
                  </a:lnTo>
                  <a:lnTo>
                    <a:pt x="45" y="337"/>
                  </a:lnTo>
                  <a:lnTo>
                    <a:pt x="45" y="337"/>
                  </a:lnTo>
                  <a:lnTo>
                    <a:pt x="45" y="338"/>
                  </a:lnTo>
                  <a:lnTo>
                    <a:pt x="46" y="338"/>
                  </a:lnTo>
                  <a:lnTo>
                    <a:pt x="46" y="339"/>
                  </a:lnTo>
                  <a:lnTo>
                    <a:pt x="46" y="339"/>
                  </a:lnTo>
                  <a:lnTo>
                    <a:pt x="46" y="340"/>
                  </a:lnTo>
                  <a:lnTo>
                    <a:pt x="46" y="340"/>
                  </a:lnTo>
                  <a:lnTo>
                    <a:pt x="46" y="341"/>
                  </a:lnTo>
                  <a:lnTo>
                    <a:pt x="47" y="342"/>
                  </a:lnTo>
                  <a:lnTo>
                    <a:pt x="47" y="344"/>
                  </a:lnTo>
                  <a:lnTo>
                    <a:pt x="47" y="344"/>
                  </a:lnTo>
                  <a:lnTo>
                    <a:pt x="47" y="344"/>
                  </a:lnTo>
                  <a:lnTo>
                    <a:pt x="48" y="346"/>
                  </a:lnTo>
                  <a:lnTo>
                    <a:pt x="48" y="346"/>
                  </a:lnTo>
                  <a:lnTo>
                    <a:pt x="48" y="347"/>
                  </a:lnTo>
                  <a:lnTo>
                    <a:pt x="48" y="347"/>
                  </a:lnTo>
                  <a:lnTo>
                    <a:pt x="49" y="349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1"/>
                  </a:lnTo>
                  <a:lnTo>
                    <a:pt x="49" y="351"/>
                  </a:lnTo>
                  <a:lnTo>
                    <a:pt x="49" y="352"/>
                  </a:lnTo>
                  <a:lnTo>
                    <a:pt x="49" y="352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0" y="353"/>
                  </a:lnTo>
                  <a:lnTo>
                    <a:pt x="50" y="354"/>
                  </a:lnTo>
                  <a:lnTo>
                    <a:pt x="50" y="355"/>
                  </a:lnTo>
                  <a:lnTo>
                    <a:pt x="50" y="355"/>
                  </a:lnTo>
                  <a:lnTo>
                    <a:pt x="51" y="356"/>
                  </a:lnTo>
                  <a:lnTo>
                    <a:pt x="51" y="356"/>
                  </a:lnTo>
                  <a:lnTo>
                    <a:pt x="51" y="357"/>
                  </a:lnTo>
                  <a:lnTo>
                    <a:pt x="51" y="357"/>
                  </a:lnTo>
                  <a:lnTo>
                    <a:pt x="51" y="358"/>
                  </a:lnTo>
                  <a:lnTo>
                    <a:pt x="51" y="359"/>
                  </a:lnTo>
                  <a:lnTo>
                    <a:pt x="52" y="360"/>
                  </a:lnTo>
                  <a:lnTo>
                    <a:pt x="52" y="360"/>
                  </a:lnTo>
                  <a:lnTo>
                    <a:pt x="52" y="360"/>
                  </a:lnTo>
                  <a:lnTo>
                    <a:pt x="52" y="361"/>
                  </a:lnTo>
                  <a:lnTo>
                    <a:pt x="52" y="361"/>
                  </a:lnTo>
                  <a:lnTo>
                    <a:pt x="52" y="361"/>
                  </a:lnTo>
                  <a:lnTo>
                    <a:pt x="52" y="361"/>
                  </a:lnTo>
                  <a:lnTo>
                    <a:pt x="52" y="362"/>
                  </a:lnTo>
                  <a:lnTo>
                    <a:pt x="52" y="362"/>
                  </a:lnTo>
                  <a:lnTo>
                    <a:pt x="53" y="363"/>
                  </a:lnTo>
                  <a:lnTo>
                    <a:pt x="53" y="363"/>
                  </a:lnTo>
                  <a:lnTo>
                    <a:pt x="53" y="364"/>
                  </a:lnTo>
                  <a:lnTo>
                    <a:pt x="53" y="364"/>
                  </a:lnTo>
                  <a:lnTo>
                    <a:pt x="53" y="365"/>
                  </a:lnTo>
                  <a:lnTo>
                    <a:pt x="53" y="365"/>
                  </a:lnTo>
                  <a:lnTo>
                    <a:pt x="53" y="365"/>
                  </a:lnTo>
                  <a:lnTo>
                    <a:pt x="54" y="366"/>
                  </a:lnTo>
                  <a:lnTo>
                    <a:pt x="54" y="366"/>
                  </a:lnTo>
                  <a:lnTo>
                    <a:pt x="54" y="367"/>
                  </a:lnTo>
                  <a:lnTo>
                    <a:pt x="54" y="368"/>
                  </a:lnTo>
                  <a:lnTo>
                    <a:pt x="54" y="368"/>
                  </a:lnTo>
                  <a:lnTo>
                    <a:pt x="54" y="368"/>
                  </a:lnTo>
                  <a:lnTo>
                    <a:pt x="54" y="368"/>
                  </a:lnTo>
                  <a:lnTo>
                    <a:pt x="54" y="369"/>
                  </a:lnTo>
                  <a:lnTo>
                    <a:pt x="54" y="369"/>
                  </a:lnTo>
                  <a:lnTo>
                    <a:pt x="55" y="369"/>
                  </a:lnTo>
                  <a:lnTo>
                    <a:pt x="55" y="370"/>
                  </a:lnTo>
                  <a:lnTo>
                    <a:pt x="55" y="370"/>
                  </a:lnTo>
                  <a:lnTo>
                    <a:pt x="55" y="371"/>
                  </a:lnTo>
                  <a:lnTo>
                    <a:pt x="55" y="372"/>
                  </a:lnTo>
                  <a:lnTo>
                    <a:pt x="56" y="372"/>
                  </a:lnTo>
                  <a:lnTo>
                    <a:pt x="56" y="373"/>
                  </a:lnTo>
                  <a:lnTo>
                    <a:pt x="56" y="373"/>
                  </a:lnTo>
                  <a:lnTo>
                    <a:pt x="56" y="373"/>
                  </a:lnTo>
                  <a:lnTo>
                    <a:pt x="56" y="373"/>
                  </a:lnTo>
                  <a:lnTo>
                    <a:pt x="56" y="374"/>
                  </a:lnTo>
                  <a:lnTo>
                    <a:pt x="56" y="374"/>
                  </a:lnTo>
                  <a:lnTo>
                    <a:pt x="56" y="375"/>
                  </a:lnTo>
                  <a:lnTo>
                    <a:pt x="57" y="375"/>
                  </a:lnTo>
                  <a:lnTo>
                    <a:pt x="57" y="376"/>
                  </a:lnTo>
                  <a:lnTo>
                    <a:pt x="57" y="378"/>
                  </a:lnTo>
                  <a:lnTo>
                    <a:pt x="57" y="378"/>
                  </a:lnTo>
                  <a:lnTo>
                    <a:pt x="58" y="378"/>
                  </a:lnTo>
                  <a:lnTo>
                    <a:pt x="58" y="379"/>
                  </a:lnTo>
                  <a:lnTo>
                    <a:pt x="58" y="379"/>
                  </a:lnTo>
                  <a:lnTo>
                    <a:pt x="58" y="379"/>
                  </a:lnTo>
                  <a:lnTo>
                    <a:pt x="58" y="379"/>
                  </a:lnTo>
                  <a:lnTo>
                    <a:pt x="58" y="381"/>
                  </a:lnTo>
                  <a:lnTo>
                    <a:pt x="58" y="381"/>
                  </a:lnTo>
                  <a:lnTo>
                    <a:pt x="59" y="382"/>
                  </a:lnTo>
                  <a:lnTo>
                    <a:pt x="59" y="382"/>
                  </a:lnTo>
                  <a:lnTo>
                    <a:pt x="59" y="383"/>
                  </a:lnTo>
                  <a:lnTo>
                    <a:pt x="59" y="383"/>
                  </a:lnTo>
                  <a:lnTo>
                    <a:pt x="59" y="383"/>
                  </a:lnTo>
                  <a:lnTo>
                    <a:pt x="59" y="383"/>
                  </a:lnTo>
                  <a:lnTo>
                    <a:pt x="59" y="383"/>
                  </a:lnTo>
                  <a:lnTo>
                    <a:pt x="59" y="384"/>
                  </a:lnTo>
                  <a:lnTo>
                    <a:pt x="60" y="384"/>
                  </a:lnTo>
                  <a:lnTo>
                    <a:pt x="60" y="386"/>
                  </a:lnTo>
                  <a:lnTo>
                    <a:pt x="60" y="386"/>
                  </a:lnTo>
                  <a:lnTo>
                    <a:pt x="60" y="386"/>
                  </a:lnTo>
                  <a:lnTo>
                    <a:pt x="60" y="386"/>
                  </a:lnTo>
                  <a:lnTo>
                    <a:pt x="61" y="387"/>
                  </a:lnTo>
                  <a:lnTo>
                    <a:pt x="61" y="388"/>
                  </a:lnTo>
                  <a:lnTo>
                    <a:pt x="61" y="388"/>
                  </a:lnTo>
                  <a:lnTo>
                    <a:pt x="61" y="388"/>
                  </a:lnTo>
                  <a:lnTo>
                    <a:pt x="61" y="388"/>
                  </a:lnTo>
                  <a:lnTo>
                    <a:pt x="61" y="388"/>
                  </a:lnTo>
                  <a:lnTo>
                    <a:pt x="61" y="389"/>
                  </a:lnTo>
                  <a:lnTo>
                    <a:pt x="62" y="391"/>
                  </a:lnTo>
                  <a:lnTo>
                    <a:pt x="62" y="391"/>
                  </a:lnTo>
                  <a:lnTo>
                    <a:pt x="62" y="391"/>
                  </a:lnTo>
                  <a:lnTo>
                    <a:pt x="62" y="391"/>
                  </a:lnTo>
                  <a:lnTo>
                    <a:pt x="62" y="391"/>
                  </a:lnTo>
                  <a:lnTo>
                    <a:pt x="62" y="392"/>
                  </a:lnTo>
                  <a:lnTo>
                    <a:pt x="63" y="392"/>
                  </a:lnTo>
                  <a:lnTo>
                    <a:pt x="63" y="393"/>
                  </a:lnTo>
                  <a:lnTo>
                    <a:pt x="63" y="394"/>
                  </a:lnTo>
                  <a:lnTo>
                    <a:pt x="63" y="394"/>
                  </a:lnTo>
                  <a:lnTo>
                    <a:pt x="63" y="395"/>
                  </a:lnTo>
                  <a:lnTo>
                    <a:pt x="64" y="395"/>
                  </a:lnTo>
                  <a:lnTo>
                    <a:pt x="64" y="395"/>
                  </a:lnTo>
                  <a:lnTo>
                    <a:pt x="64" y="395"/>
                  </a:lnTo>
                  <a:lnTo>
                    <a:pt x="64" y="396"/>
                  </a:lnTo>
                  <a:lnTo>
                    <a:pt x="64" y="396"/>
                  </a:lnTo>
                  <a:lnTo>
                    <a:pt x="64" y="396"/>
                  </a:lnTo>
                  <a:lnTo>
                    <a:pt x="64" y="396"/>
                  </a:lnTo>
                  <a:lnTo>
                    <a:pt x="64" y="397"/>
                  </a:lnTo>
                  <a:lnTo>
                    <a:pt x="65" y="398"/>
                  </a:lnTo>
                  <a:lnTo>
                    <a:pt x="65" y="398"/>
                  </a:lnTo>
                  <a:lnTo>
                    <a:pt x="65" y="399"/>
                  </a:lnTo>
                  <a:lnTo>
                    <a:pt x="65" y="399"/>
                  </a:lnTo>
                  <a:lnTo>
                    <a:pt x="65" y="399"/>
                  </a:lnTo>
                  <a:lnTo>
                    <a:pt x="65" y="400"/>
                  </a:lnTo>
                  <a:lnTo>
                    <a:pt x="66" y="401"/>
                  </a:lnTo>
                  <a:lnTo>
                    <a:pt x="66" y="401"/>
                  </a:lnTo>
                  <a:lnTo>
                    <a:pt x="66" y="401"/>
                  </a:lnTo>
                  <a:lnTo>
                    <a:pt x="66" y="402"/>
                  </a:lnTo>
                  <a:lnTo>
                    <a:pt x="66" y="402"/>
                  </a:lnTo>
                  <a:lnTo>
                    <a:pt x="67" y="404"/>
                  </a:lnTo>
                  <a:lnTo>
                    <a:pt x="67" y="405"/>
                  </a:lnTo>
                  <a:lnTo>
                    <a:pt x="68" y="405"/>
                  </a:lnTo>
                  <a:lnTo>
                    <a:pt x="68" y="405"/>
                  </a:lnTo>
                  <a:lnTo>
                    <a:pt x="68" y="405"/>
                  </a:lnTo>
                  <a:lnTo>
                    <a:pt x="68" y="406"/>
                  </a:lnTo>
                  <a:lnTo>
                    <a:pt x="68" y="406"/>
                  </a:lnTo>
                  <a:lnTo>
                    <a:pt x="68" y="407"/>
                  </a:lnTo>
                  <a:lnTo>
                    <a:pt x="68" y="407"/>
                  </a:lnTo>
                  <a:lnTo>
                    <a:pt x="68" y="407"/>
                  </a:lnTo>
                  <a:lnTo>
                    <a:pt x="68" y="407"/>
                  </a:lnTo>
                  <a:lnTo>
                    <a:pt x="69" y="408"/>
                  </a:lnTo>
                  <a:lnTo>
                    <a:pt x="69" y="408"/>
                  </a:lnTo>
                  <a:lnTo>
                    <a:pt x="69" y="408"/>
                  </a:lnTo>
                  <a:lnTo>
                    <a:pt x="69" y="408"/>
                  </a:lnTo>
                  <a:lnTo>
                    <a:pt x="69" y="409"/>
                  </a:lnTo>
                  <a:lnTo>
                    <a:pt x="70" y="411"/>
                  </a:lnTo>
                  <a:lnTo>
                    <a:pt x="70" y="411"/>
                  </a:lnTo>
                  <a:lnTo>
                    <a:pt x="70" y="412"/>
                  </a:lnTo>
                  <a:lnTo>
                    <a:pt x="70" y="412"/>
                  </a:lnTo>
                  <a:lnTo>
                    <a:pt x="70" y="412"/>
                  </a:lnTo>
                  <a:lnTo>
                    <a:pt x="70" y="412"/>
                  </a:lnTo>
                  <a:lnTo>
                    <a:pt x="70" y="412"/>
                  </a:lnTo>
                  <a:lnTo>
                    <a:pt x="71" y="413"/>
                  </a:lnTo>
                  <a:lnTo>
                    <a:pt x="71" y="413"/>
                  </a:lnTo>
                  <a:lnTo>
                    <a:pt x="71" y="413"/>
                  </a:lnTo>
                  <a:lnTo>
                    <a:pt x="71" y="413"/>
                  </a:lnTo>
                  <a:lnTo>
                    <a:pt x="71" y="414"/>
                  </a:lnTo>
                  <a:lnTo>
                    <a:pt x="71" y="414"/>
                  </a:lnTo>
                  <a:lnTo>
                    <a:pt x="71" y="414"/>
                  </a:lnTo>
                  <a:lnTo>
                    <a:pt x="71" y="414"/>
                  </a:lnTo>
                  <a:lnTo>
                    <a:pt x="71" y="414"/>
                  </a:lnTo>
                  <a:lnTo>
                    <a:pt x="71" y="414"/>
                  </a:lnTo>
                  <a:lnTo>
                    <a:pt x="71" y="414"/>
                  </a:lnTo>
                  <a:lnTo>
                    <a:pt x="72" y="416"/>
                  </a:lnTo>
                  <a:lnTo>
                    <a:pt x="72" y="416"/>
                  </a:lnTo>
                  <a:lnTo>
                    <a:pt x="72" y="416"/>
                  </a:lnTo>
                  <a:lnTo>
                    <a:pt x="72" y="416"/>
                  </a:lnTo>
                  <a:lnTo>
                    <a:pt x="72" y="416"/>
                  </a:lnTo>
                  <a:lnTo>
                    <a:pt x="72" y="417"/>
                  </a:lnTo>
                  <a:lnTo>
                    <a:pt x="72" y="417"/>
                  </a:lnTo>
                  <a:lnTo>
                    <a:pt x="72" y="417"/>
                  </a:lnTo>
                  <a:lnTo>
                    <a:pt x="73" y="418"/>
                  </a:lnTo>
                  <a:lnTo>
                    <a:pt x="73" y="418"/>
                  </a:lnTo>
                  <a:lnTo>
                    <a:pt x="73" y="418"/>
                  </a:lnTo>
                  <a:lnTo>
                    <a:pt x="73" y="418"/>
                  </a:lnTo>
                  <a:lnTo>
                    <a:pt x="73" y="418"/>
                  </a:lnTo>
                  <a:lnTo>
                    <a:pt x="73" y="418"/>
                  </a:lnTo>
                  <a:lnTo>
                    <a:pt x="73" y="419"/>
                  </a:lnTo>
                  <a:lnTo>
                    <a:pt x="73" y="419"/>
                  </a:lnTo>
                  <a:lnTo>
                    <a:pt x="73" y="419"/>
                  </a:lnTo>
                  <a:lnTo>
                    <a:pt x="74" y="419"/>
                  </a:lnTo>
                  <a:lnTo>
                    <a:pt x="74" y="420"/>
                  </a:lnTo>
                  <a:lnTo>
                    <a:pt x="74" y="420"/>
                  </a:lnTo>
                  <a:lnTo>
                    <a:pt x="74" y="420"/>
                  </a:lnTo>
                  <a:lnTo>
                    <a:pt x="74" y="421"/>
                  </a:lnTo>
                  <a:lnTo>
                    <a:pt x="74" y="421"/>
                  </a:lnTo>
                  <a:lnTo>
                    <a:pt x="74" y="421"/>
                  </a:lnTo>
                  <a:lnTo>
                    <a:pt x="74" y="421"/>
                  </a:lnTo>
                  <a:lnTo>
                    <a:pt x="74" y="421"/>
                  </a:lnTo>
                  <a:lnTo>
                    <a:pt x="75" y="422"/>
                  </a:lnTo>
                  <a:lnTo>
                    <a:pt x="75" y="422"/>
                  </a:lnTo>
                  <a:lnTo>
                    <a:pt x="75" y="422"/>
                  </a:lnTo>
                  <a:lnTo>
                    <a:pt x="75" y="422"/>
                  </a:lnTo>
                  <a:lnTo>
                    <a:pt x="76" y="424"/>
                  </a:lnTo>
                  <a:lnTo>
                    <a:pt x="76" y="424"/>
                  </a:lnTo>
                  <a:lnTo>
                    <a:pt x="76" y="424"/>
                  </a:lnTo>
                  <a:lnTo>
                    <a:pt x="76" y="424"/>
                  </a:lnTo>
                  <a:lnTo>
                    <a:pt x="76" y="424"/>
                  </a:lnTo>
                  <a:lnTo>
                    <a:pt x="76" y="424"/>
                  </a:lnTo>
                  <a:lnTo>
                    <a:pt x="76" y="425"/>
                  </a:lnTo>
                  <a:lnTo>
                    <a:pt x="76" y="425"/>
                  </a:lnTo>
                  <a:lnTo>
                    <a:pt x="76" y="425"/>
                  </a:lnTo>
                  <a:lnTo>
                    <a:pt x="77" y="426"/>
                  </a:lnTo>
                  <a:lnTo>
                    <a:pt x="77" y="427"/>
                  </a:lnTo>
                  <a:lnTo>
                    <a:pt x="77" y="427"/>
                  </a:lnTo>
                  <a:lnTo>
                    <a:pt x="77" y="427"/>
                  </a:lnTo>
                  <a:lnTo>
                    <a:pt x="77" y="427"/>
                  </a:lnTo>
                  <a:lnTo>
                    <a:pt x="77" y="427"/>
                  </a:lnTo>
                  <a:lnTo>
                    <a:pt x="77" y="427"/>
                  </a:lnTo>
                  <a:lnTo>
                    <a:pt x="77" y="427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78" y="429"/>
                  </a:lnTo>
                  <a:lnTo>
                    <a:pt x="78" y="429"/>
                  </a:lnTo>
                  <a:lnTo>
                    <a:pt x="78" y="430"/>
                  </a:lnTo>
                  <a:lnTo>
                    <a:pt x="78" y="430"/>
                  </a:lnTo>
                  <a:lnTo>
                    <a:pt x="79" y="430"/>
                  </a:lnTo>
                  <a:lnTo>
                    <a:pt x="79" y="431"/>
                  </a:lnTo>
                  <a:lnTo>
                    <a:pt x="79" y="431"/>
                  </a:lnTo>
                  <a:lnTo>
                    <a:pt x="79" y="432"/>
                  </a:lnTo>
                  <a:lnTo>
                    <a:pt x="79" y="432"/>
                  </a:lnTo>
                  <a:lnTo>
                    <a:pt x="80" y="432"/>
                  </a:lnTo>
                  <a:lnTo>
                    <a:pt x="80" y="433"/>
                  </a:lnTo>
                  <a:lnTo>
                    <a:pt x="80" y="433"/>
                  </a:lnTo>
                  <a:lnTo>
                    <a:pt x="80" y="433"/>
                  </a:lnTo>
                  <a:lnTo>
                    <a:pt x="80" y="434"/>
                  </a:lnTo>
                  <a:lnTo>
                    <a:pt x="80" y="434"/>
                  </a:lnTo>
                  <a:lnTo>
                    <a:pt x="80" y="434"/>
                  </a:lnTo>
                  <a:lnTo>
                    <a:pt x="81" y="435"/>
                  </a:lnTo>
                  <a:lnTo>
                    <a:pt x="81" y="435"/>
                  </a:lnTo>
                  <a:lnTo>
                    <a:pt x="81" y="435"/>
                  </a:lnTo>
                  <a:lnTo>
                    <a:pt x="81" y="435"/>
                  </a:lnTo>
                  <a:lnTo>
                    <a:pt x="82" y="436"/>
                  </a:lnTo>
                  <a:lnTo>
                    <a:pt x="82" y="437"/>
                  </a:lnTo>
                  <a:lnTo>
                    <a:pt x="82" y="437"/>
                  </a:lnTo>
                  <a:lnTo>
                    <a:pt x="82" y="437"/>
                  </a:lnTo>
                  <a:lnTo>
                    <a:pt x="82" y="437"/>
                  </a:lnTo>
                  <a:lnTo>
                    <a:pt x="82" y="438"/>
                  </a:lnTo>
                  <a:lnTo>
                    <a:pt x="83" y="438"/>
                  </a:lnTo>
                  <a:lnTo>
                    <a:pt x="83" y="438"/>
                  </a:lnTo>
                  <a:lnTo>
                    <a:pt x="83" y="438"/>
                  </a:lnTo>
                  <a:lnTo>
                    <a:pt x="83" y="438"/>
                  </a:lnTo>
                  <a:lnTo>
                    <a:pt x="83" y="439"/>
                  </a:lnTo>
                  <a:lnTo>
                    <a:pt x="84" y="440"/>
                  </a:lnTo>
                  <a:lnTo>
                    <a:pt x="84" y="440"/>
                  </a:lnTo>
                  <a:lnTo>
                    <a:pt x="84" y="440"/>
                  </a:lnTo>
                  <a:lnTo>
                    <a:pt x="84" y="441"/>
                  </a:lnTo>
                  <a:lnTo>
                    <a:pt x="84" y="441"/>
                  </a:lnTo>
                  <a:lnTo>
                    <a:pt x="84" y="441"/>
                  </a:lnTo>
                  <a:lnTo>
                    <a:pt x="84" y="441"/>
                  </a:lnTo>
                  <a:lnTo>
                    <a:pt x="84" y="441"/>
                  </a:lnTo>
                  <a:lnTo>
                    <a:pt x="84" y="442"/>
                  </a:lnTo>
                  <a:lnTo>
                    <a:pt x="84" y="442"/>
                  </a:lnTo>
                  <a:lnTo>
                    <a:pt x="84" y="442"/>
                  </a:lnTo>
                  <a:lnTo>
                    <a:pt x="85" y="443"/>
                  </a:lnTo>
                  <a:lnTo>
                    <a:pt x="85" y="443"/>
                  </a:lnTo>
                  <a:lnTo>
                    <a:pt x="85" y="443"/>
                  </a:lnTo>
                  <a:lnTo>
                    <a:pt x="86" y="444"/>
                  </a:lnTo>
                  <a:lnTo>
                    <a:pt x="86" y="444"/>
                  </a:lnTo>
                  <a:lnTo>
                    <a:pt x="86" y="444"/>
                  </a:lnTo>
                  <a:lnTo>
                    <a:pt x="86" y="444"/>
                  </a:lnTo>
                  <a:lnTo>
                    <a:pt x="86" y="445"/>
                  </a:lnTo>
                  <a:lnTo>
                    <a:pt x="86" y="445"/>
                  </a:lnTo>
                  <a:lnTo>
                    <a:pt x="86" y="445"/>
                  </a:lnTo>
                  <a:lnTo>
                    <a:pt x="87" y="445"/>
                  </a:lnTo>
                  <a:lnTo>
                    <a:pt x="87" y="445"/>
                  </a:lnTo>
                  <a:lnTo>
                    <a:pt x="87" y="445"/>
                  </a:lnTo>
                  <a:lnTo>
                    <a:pt x="87" y="446"/>
                  </a:lnTo>
                  <a:lnTo>
                    <a:pt x="87" y="446"/>
                  </a:lnTo>
                  <a:lnTo>
                    <a:pt x="87" y="446"/>
                  </a:lnTo>
                  <a:lnTo>
                    <a:pt x="87" y="447"/>
                  </a:lnTo>
                  <a:lnTo>
                    <a:pt x="87" y="447"/>
                  </a:lnTo>
                  <a:lnTo>
                    <a:pt x="87" y="447"/>
                  </a:lnTo>
                  <a:lnTo>
                    <a:pt x="87" y="447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88" y="447"/>
                  </a:lnTo>
                  <a:lnTo>
                    <a:pt x="88" y="448"/>
                  </a:lnTo>
                  <a:lnTo>
                    <a:pt x="88" y="448"/>
                  </a:lnTo>
                  <a:lnTo>
                    <a:pt x="88" y="448"/>
                  </a:lnTo>
                  <a:lnTo>
                    <a:pt x="88" y="448"/>
                  </a:lnTo>
                  <a:lnTo>
                    <a:pt x="88" y="449"/>
                  </a:lnTo>
                  <a:lnTo>
                    <a:pt x="88" y="449"/>
                  </a:lnTo>
                  <a:lnTo>
                    <a:pt x="88" y="449"/>
                  </a:lnTo>
                  <a:lnTo>
                    <a:pt x="88" y="449"/>
                  </a:lnTo>
                  <a:lnTo>
                    <a:pt x="88" y="449"/>
                  </a:lnTo>
                  <a:lnTo>
                    <a:pt x="89" y="449"/>
                  </a:lnTo>
                  <a:lnTo>
                    <a:pt x="89" y="449"/>
                  </a:lnTo>
                  <a:lnTo>
                    <a:pt x="89" y="449"/>
                  </a:lnTo>
                  <a:lnTo>
                    <a:pt x="89" y="450"/>
                  </a:lnTo>
                  <a:lnTo>
                    <a:pt x="89" y="450"/>
                  </a:lnTo>
                  <a:lnTo>
                    <a:pt x="89" y="450"/>
                  </a:lnTo>
                  <a:lnTo>
                    <a:pt x="89" y="450"/>
                  </a:lnTo>
                  <a:lnTo>
                    <a:pt x="90" y="451"/>
                  </a:lnTo>
                  <a:lnTo>
                    <a:pt x="90" y="451"/>
                  </a:lnTo>
                  <a:lnTo>
                    <a:pt x="90" y="451"/>
                  </a:lnTo>
                  <a:lnTo>
                    <a:pt x="90" y="452"/>
                  </a:lnTo>
                  <a:lnTo>
                    <a:pt x="90" y="452"/>
                  </a:lnTo>
                  <a:lnTo>
                    <a:pt x="90" y="452"/>
                  </a:lnTo>
                  <a:lnTo>
                    <a:pt x="90" y="452"/>
                  </a:lnTo>
                  <a:lnTo>
                    <a:pt x="90" y="452"/>
                  </a:lnTo>
                  <a:lnTo>
                    <a:pt x="91" y="453"/>
                  </a:lnTo>
                  <a:lnTo>
                    <a:pt x="91" y="453"/>
                  </a:lnTo>
                  <a:lnTo>
                    <a:pt x="91" y="453"/>
                  </a:lnTo>
                  <a:lnTo>
                    <a:pt x="91" y="453"/>
                  </a:lnTo>
                  <a:lnTo>
                    <a:pt x="91" y="454"/>
                  </a:lnTo>
                  <a:lnTo>
                    <a:pt x="91" y="454"/>
                  </a:lnTo>
                  <a:lnTo>
                    <a:pt x="91" y="454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93" y="456"/>
                  </a:lnTo>
                  <a:lnTo>
                    <a:pt x="93" y="457"/>
                  </a:lnTo>
                  <a:lnTo>
                    <a:pt x="93" y="457"/>
                  </a:lnTo>
                  <a:lnTo>
                    <a:pt x="93" y="457"/>
                  </a:lnTo>
                  <a:lnTo>
                    <a:pt x="94" y="458"/>
                  </a:lnTo>
                  <a:lnTo>
                    <a:pt x="94" y="458"/>
                  </a:lnTo>
                  <a:lnTo>
                    <a:pt x="94" y="458"/>
                  </a:lnTo>
                  <a:lnTo>
                    <a:pt x="94" y="458"/>
                  </a:lnTo>
                  <a:lnTo>
                    <a:pt x="94" y="459"/>
                  </a:lnTo>
                  <a:lnTo>
                    <a:pt x="95" y="459"/>
                  </a:lnTo>
                  <a:lnTo>
                    <a:pt x="95" y="460"/>
                  </a:lnTo>
                  <a:lnTo>
                    <a:pt x="95" y="460"/>
                  </a:lnTo>
                  <a:lnTo>
                    <a:pt x="95" y="461"/>
                  </a:lnTo>
                  <a:lnTo>
                    <a:pt x="95" y="461"/>
                  </a:lnTo>
                  <a:lnTo>
                    <a:pt x="96" y="461"/>
                  </a:lnTo>
                  <a:lnTo>
                    <a:pt x="96" y="461"/>
                  </a:lnTo>
                  <a:lnTo>
                    <a:pt x="96" y="461"/>
                  </a:lnTo>
                  <a:lnTo>
                    <a:pt x="96" y="461"/>
                  </a:lnTo>
                  <a:lnTo>
                    <a:pt x="96" y="461"/>
                  </a:lnTo>
                  <a:lnTo>
                    <a:pt x="96" y="461"/>
                  </a:lnTo>
                  <a:lnTo>
                    <a:pt x="96" y="461"/>
                  </a:lnTo>
                  <a:lnTo>
                    <a:pt x="96" y="461"/>
                  </a:lnTo>
                  <a:lnTo>
                    <a:pt x="96" y="462"/>
                  </a:lnTo>
                  <a:lnTo>
                    <a:pt x="96" y="462"/>
                  </a:lnTo>
                  <a:lnTo>
                    <a:pt x="96" y="462"/>
                  </a:lnTo>
                  <a:lnTo>
                    <a:pt x="96" y="462"/>
                  </a:lnTo>
                  <a:lnTo>
                    <a:pt x="96" y="462"/>
                  </a:lnTo>
                  <a:lnTo>
                    <a:pt x="97" y="462"/>
                  </a:lnTo>
                  <a:lnTo>
                    <a:pt x="97" y="463"/>
                  </a:lnTo>
                  <a:lnTo>
                    <a:pt x="97" y="463"/>
                  </a:lnTo>
                  <a:lnTo>
                    <a:pt x="97" y="463"/>
                  </a:lnTo>
                  <a:lnTo>
                    <a:pt x="97" y="463"/>
                  </a:lnTo>
                  <a:lnTo>
                    <a:pt x="97" y="463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8" y="464"/>
                  </a:lnTo>
                  <a:lnTo>
                    <a:pt x="98" y="464"/>
                  </a:lnTo>
                  <a:lnTo>
                    <a:pt x="98" y="465"/>
                  </a:lnTo>
                  <a:lnTo>
                    <a:pt x="98" y="465"/>
                  </a:lnTo>
                  <a:lnTo>
                    <a:pt x="98" y="465"/>
                  </a:lnTo>
                  <a:lnTo>
                    <a:pt x="99" y="466"/>
                  </a:lnTo>
                  <a:lnTo>
                    <a:pt x="99" y="466"/>
                  </a:lnTo>
                  <a:lnTo>
                    <a:pt x="99" y="466"/>
                  </a:lnTo>
                  <a:lnTo>
                    <a:pt x="99" y="466"/>
                  </a:lnTo>
                  <a:lnTo>
                    <a:pt x="99" y="466"/>
                  </a:lnTo>
                  <a:lnTo>
                    <a:pt x="99" y="466"/>
                  </a:lnTo>
                  <a:lnTo>
                    <a:pt x="99" y="466"/>
                  </a:lnTo>
                  <a:lnTo>
                    <a:pt x="99" y="467"/>
                  </a:lnTo>
                  <a:lnTo>
                    <a:pt x="100" y="467"/>
                  </a:lnTo>
                  <a:lnTo>
                    <a:pt x="100" y="467"/>
                  </a:lnTo>
                  <a:lnTo>
                    <a:pt x="100" y="467"/>
                  </a:lnTo>
                  <a:lnTo>
                    <a:pt x="100" y="467"/>
                  </a:lnTo>
                  <a:lnTo>
                    <a:pt x="100" y="467"/>
                  </a:lnTo>
                  <a:lnTo>
                    <a:pt x="100" y="468"/>
                  </a:lnTo>
                  <a:lnTo>
                    <a:pt x="100" y="468"/>
                  </a:lnTo>
                  <a:lnTo>
                    <a:pt x="101" y="469"/>
                  </a:lnTo>
                  <a:lnTo>
                    <a:pt x="101" y="469"/>
                  </a:lnTo>
                  <a:lnTo>
                    <a:pt x="101" y="470"/>
                  </a:lnTo>
                  <a:lnTo>
                    <a:pt x="101" y="470"/>
                  </a:lnTo>
                  <a:lnTo>
                    <a:pt x="102" y="470"/>
                  </a:lnTo>
                  <a:lnTo>
                    <a:pt x="102" y="470"/>
                  </a:lnTo>
                  <a:lnTo>
                    <a:pt x="102" y="470"/>
                  </a:lnTo>
                  <a:lnTo>
                    <a:pt x="102" y="470"/>
                  </a:lnTo>
                  <a:lnTo>
                    <a:pt x="102" y="470"/>
                  </a:lnTo>
                  <a:lnTo>
                    <a:pt x="102" y="470"/>
                  </a:lnTo>
                  <a:lnTo>
                    <a:pt x="102" y="471"/>
                  </a:lnTo>
                  <a:lnTo>
                    <a:pt x="103" y="472"/>
                  </a:lnTo>
                  <a:lnTo>
                    <a:pt x="103" y="472"/>
                  </a:lnTo>
                  <a:lnTo>
                    <a:pt x="103" y="472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104" y="473"/>
                  </a:lnTo>
                  <a:lnTo>
                    <a:pt x="104" y="474"/>
                  </a:lnTo>
                  <a:lnTo>
                    <a:pt x="104" y="474"/>
                  </a:lnTo>
                  <a:lnTo>
                    <a:pt x="104" y="474"/>
                  </a:lnTo>
                  <a:lnTo>
                    <a:pt x="104" y="474"/>
                  </a:lnTo>
                  <a:lnTo>
                    <a:pt x="105" y="474"/>
                  </a:lnTo>
                  <a:lnTo>
                    <a:pt x="105" y="475"/>
                  </a:lnTo>
                  <a:lnTo>
                    <a:pt x="105" y="475"/>
                  </a:lnTo>
                  <a:lnTo>
                    <a:pt x="105" y="475"/>
                  </a:lnTo>
                  <a:lnTo>
                    <a:pt x="105" y="475"/>
                  </a:lnTo>
                  <a:lnTo>
                    <a:pt x="105" y="475"/>
                  </a:lnTo>
                  <a:lnTo>
                    <a:pt x="105" y="475"/>
                  </a:lnTo>
                  <a:lnTo>
                    <a:pt x="105" y="475"/>
                  </a:lnTo>
                  <a:lnTo>
                    <a:pt x="106" y="476"/>
                  </a:lnTo>
                  <a:lnTo>
                    <a:pt x="106" y="476"/>
                  </a:lnTo>
                  <a:lnTo>
                    <a:pt x="106" y="477"/>
                  </a:lnTo>
                  <a:lnTo>
                    <a:pt x="106" y="477"/>
                  </a:lnTo>
                  <a:lnTo>
                    <a:pt x="106" y="477"/>
                  </a:lnTo>
                  <a:lnTo>
                    <a:pt x="106" y="477"/>
                  </a:lnTo>
                  <a:lnTo>
                    <a:pt x="106" y="477"/>
                  </a:lnTo>
                  <a:lnTo>
                    <a:pt x="107" y="477"/>
                  </a:lnTo>
                  <a:lnTo>
                    <a:pt x="107" y="477"/>
                  </a:lnTo>
                  <a:lnTo>
                    <a:pt x="107" y="477"/>
                  </a:lnTo>
                  <a:lnTo>
                    <a:pt x="107" y="477"/>
                  </a:lnTo>
                  <a:lnTo>
                    <a:pt x="107" y="477"/>
                  </a:lnTo>
                  <a:lnTo>
                    <a:pt x="107" y="478"/>
                  </a:lnTo>
                  <a:lnTo>
                    <a:pt x="107" y="478"/>
                  </a:lnTo>
                  <a:lnTo>
                    <a:pt x="107" y="478"/>
                  </a:lnTo>
                  <a:lnTo>
                    <a:pt x="107" y="478"/>
                  </a:lnTo>
                  <a:lnTo>
                    <a:pt x="107" y="478"/>
                  </a:lnTo>
                  <a:lnTo>
                    <a:pt x="107" y="478"/>
                  </a:lnTo>
                  <a:lnTo>
                    <a:pt x="108" y="478"/>
                  </a:lnTo>
                  <a:lnTo>
                    <a:pt x="108" y="479"/>
                  </a:lnTo>
                  <a:lnTo>
                    <a:pt x="108" y="479"/>
                  </a:lnTo>
                  <a:lnTo>
                    <a:pt x="108" y="479"/>
                  </a:lnTo>
                  <a:lnTo>
                    <a:pt x="108" y="479"/>
                  </a:lnTo>
                  <a:lnTo>
                    <a:pt x="108" y="479"/>
                  </a:lnTo>
                  <a:lnTo>
                    <a:pt x="109" y="480"/>
                  </a:lnTo>
                  <a:lnTo>
                    <a:pt x="109" y="480"/>
                  </a:lnTo>
                  <a:lnTo>
                    <a:pt x="109" y="480"/>
                  </a:lnTo>
                  <a:lnTo>
                    <a:pt x="109" y="480"/>
                  </a:lnTo>
                  <a:lnTo>
                    <a:pt x="109" y="480"/>
                  </a:lnTo>
                  <a:lnTo>
                    <a:pt x="109" y="480"/>
                  </a:lnTo>
                  <a:lnTo>
                    <a:pt x="109" y="481"/>
                  </a:lnTo>
                  <a:lnTo>
                    <a:pt x="109" y="481"/>
                  </a:lnTo>
                  <a:lnTo>
                    <a:pt x="110" y="482"/>
                  </a:lnTo>
                  <a:lnTo>
                    <a:pt x="110" y="482"/>
                  </a:lnTo>
                  <a:lnTo>
                    <a:pt x="110" y="482"/>
                  </a:lnTo>
                  <a:lnTo>
                    <a:pt x="110" y="482"/>
                  </a:lnTo>
                  <a:lnTo>
                    <a:pt x="111" y="482"/>
                  </a:lnTo>
                  <a:lnTo>
                    <a:pt x="111" y="483"/>
                  </a:lnTo>
                  <a:lnTo>
                    <a:pt x="111" y="483"/>
                  </a:lnTo>
                  <a:lnTo>
                    <a:pt x="111" y="483"/>
                  </a:lnTo>
                  <a:lnTo>
                    <a:pt x="111" y="483"/>
                  </a:lnTo>
                  <a:lnTo>
                    <a:pt x="111" y="483"/>
                  </a:lnTo>
                  <a:lnTo>
                    <a:pt x="111" y="483"/>
                  </a:lnTo>
                  <a:lnTo>
                    <a:pt x="111" y="484"/>
                  </a:lnTo>
                  <a:lnTo>
                    <a:pt x="111" y="484"/>
                  </a:lnTo>
                  <a:lnTo>
                    <a:pt x="112" y="484"/>
                  </a:lnTo>
                  <a:lnTo>
                    <a:pt x="112" y="484"/>
                  </a:lnTo>
                  <a:lnTo>
                    <a:pt x="112" y="484"/>
                  </a:lnTo>
                  <a:lnTo>
                    <a:pt x="112" y="484"/>
                  </a:lnTo>
                  <a:lnTo>
                    <a:pt x="112" y="484"/>
                  </a:lnTo>
                  <a:lnTo>
                    <a:pt x="112" y="484"/>
                  </a:lnTo>
                  <a:lnTo>
                    <a:pt x="113" y="485"/>
                  </a:lnTo>
                  <a:lnTo>
                    <a:pt x="113" y="485"/>
                  </a:lnTo>
                  <a:lnTo>
                    <a:pt x="113" y="485"/>
                  </a:lnTo>
                  <a:lnTo>
                    <a:pt x="113" y="485"/>
                  </a:lnTo>
                  <a:lnTo>
                    <a:pt x="113" y="486"/>
                  </a:lnTo>
                  <a:lnTo>
                    <a:pt x="113" y="486"/>
                  </a:lnTo>
                  <a:lnTo>
                    <a:pt x="114" y="486"/>
                  </a:lnTo>
                  <a:lnTo>
                    <a:pt x="114" y="486"/>
                  </a:lnTo>
                  <a:lnTo>
                    <a:pt x="114" y="487"/>
                  </a:lnTo>
                  <a:lnTo>
                    <a:pt x="114" y="487"/>
                  </a:lnTo>
                  <a:lnTo>
                    <a:pt x="114" y="487"/>
                  </a:lnTo>
                  <a:lnTo>
                    <a:pt x="114" y="487"/>
                  </a:lnTo>
                  <a:lnTo>
                    <a:pt x="114" y="487"/>
                  </a:lnTo>
                  <a:lnTo>
                    <a:pt x="115" y="487"/>
                  </a:lnTo>
                  <a:lnTo>
                    <a:pt x="115" y="487"/>
                  </a:lnTo>
                  <a:lnTo>
                    <a:pt x="115" y="488"/>
                  </a:lnTo>
                  <a:lnTo>
                    <a:pt x="115" y="488"/>
                  </a:lnTo>
                  <a:lnTo>
                    <a:pt x="115" y="488"/>
                  </a:lnTo>
                  <a:lnTo>
                    <a:pt x="115" y="489"/>
                  </a:lnTo>
                  <a:lnTo>
                    <a:pt x="116" y="489"/>
                  </a:lnTo>
                  <a:lnTo>
                    <a:pt x="116" y="489"/>
                  </a:lnTo>
                  <a:lnTo>
                    <a:pt x="116" y="489"/>
                  </a:lnTo>
                  <a:lnTo>
                    <a:pt x="116" y="489"/>
                  </a:lnTo>
                  <a:lnTo>
                    <a:pt x="116" y="490"/>
                  </a:lnTo>
                  <a:lnTo>
                    <a:pt x="117" y="490"/>
                  </a:lnTo>
                  <a:lnTo>
                    <a:pt x="117" y="490"/>
                  </a:lnTo>
                  <a:lnTo>
                    <a:pt x="117" y="490"/>
                  </a:lnTo>
                  <a:lnTo>
                    <a:pt x="117" y="490"/>
                  </a:lnTo>
                  <a:lnTo>
                    <a:pt x="117" y="490"/>
                  </a:lnTo>
                  <a:lnTo>
                    <a:pt x="118" y="491"/>
                  </a:lnTo>
                  <a:lnTo>
                    <a:pt x="118" y="491"/>
                  </a:lnTo>
                  <a:lnTo>
                    <a:pt x="118" y="491"/>
                  </a:lnTo>
                  <a:lnTo>
                    <a:pt x="118" y="492"/>
                  </a:lnTo>
                  <a:lnTo>
                    <a:pt x="118" y="492"/>
                  </a:lnTo>
                  <a:lnTo>
                    <a:pt x="118" y="492"/>
                  </a:lnTo>
                  <a:lnTo>
                    <a:pt x="118" y="492"/>
                  </a:lnTo>
                  <a:lnTo>
                    <a:pt x="119" y="493"/>
                  </a:lnTo>
                  <a:lnTo>
                    <a:pt x="119" y="493"/>
                  </a:lnTo>
                  <a:lnTo>
                    <a:pt x="119" y="493"/>
                  </a:lnTo>
                  <a:lnTo>
                    <a:pt x="120" y="493"/>
                  </a:lnTo>
                  <a:lnTo>
                    <a:pt x="120" y="494"/>
                  </a:lnTo>
                  <a:lnTo>
                    <a:pt x="120" y="494"/>
                  </a:lnTo>
                  <a:lnTo>
                    <a:pt x="120" y="494"/>
                  </a:lnTo>
                  <a:lnTo>
                    <a:pt x="120" y="494"/>
                  </a:lnTo>
                  <a:lnTo>
                    <a:pt x="120" y="494"/>
                  </a:lnTo>
                  <a:lnTo>
                    <a:pt x="120" y="494"/>
                  </a:lnTo>
                  <a:lnTo>
                    <a:pt x="121" y="495"/>
                  </a:lnTo>
                  <a:lnTo>
                    <a:pt x="121" y="495"/>
                  </a:lnTo>
                  <a:lnTo>
                    <a:pt x="121" y="495"/>
                  </a:lnTo>
                  <a:lnTo>
                    <a:pt x="121" y="495"/>
                  </a:lnTo>
                  <a:lnTo>
                    <a:pt x="121" y="495"/>
                  </a:lnTo>
                  <a:lnTo>
                    <a:pt x="121" y="496"/>
                  </a:lnTo>
                  <a:lnTo>
                    <a:pt x="122" y="496"/>
                  </a:lnTo>
                  <a:lnTo>
                    <a:pt x="122" y="496"/>
                  </a:lnTo>
                  <a:lnTo>
                    <a:pt x="122" y="496"/>
                  </a:lnTo>
                  <a:lnTo>
                    <a:pt x="122" y="496"/>
                  </a:lnTo>
                  <a:lnTo>
                    <a:pt x="122" y="496"/>
                  </a:lnTo>
                  <a:lnTo>
                    <a:pt x="122" y="497"/>
                  </a:lnTo>
                  <a:lnTo>
                    <a:pt x="123" y="497"/>
                  </a:lnTo>
                  <a:lnTo>
                    <a:pt x="123" y="497"/>
                  </a:lnTo>
                  <a:lnTo>
                    <a:pt x="123" y="497"/>
                  </a:lnTo>
                  <a:lnTo>
                    <a:pt x="123" y="498"/>
                  </a:lnTo>
                  <a:lnTo>
                    <a:pt x="123" y="498"/>
                  </a:lnTo>
                  <a:lnTo>
                    <a:pt x="124" y="498"/>
                  </a:lnTo>
                  <a:lnTo>
                    <a:pt x="124" y="499"/>
                  </a:lnTo>
                  <a:lnTo>
                    <a:pt x="124" y="499"/>
                  </a:lnTo>
                  <a:lnTo>
                    <a:pt x="125" y="499"/>
                  </a:lnTo>
                  <a:lnTo>
                    <a:pt x="125" y="499"/>
                  </a:lnTo>
                  <a:lnTo>
                    <a:pt x="125" y="500"/>
                  </a:lnTo>
                  <a:lnTo>
                    <a:pt x="125" y="500"/>
                  </a:lnTo>
                  <a:lnTo>
                    <a:pt x="126" y="500"/>
                  </a:lnTo>
                  <a:lnTo>
                    <a:pt x="126" y="500"/>
                  </a:lnTo>
                  <a:lnTo>
                    <a:pt x="126" y="500"/>
                  </a:lnTo>
                  <a:lnTo>
                    <a:pt x="126" y="501"/>
                  </a:lnTo>
                  <a:lnTo>
                    <a:pt x="126" y="501"/>
                  </a:lnTo>
                  <a:lnTo>
                    <a:pt x="126" y="501"/>
                  </a:lnTo>
                  <a:lnTo>
                    <a:pt x="126" y="501"/>
                  </a:lnTo>
                  <a:lnTo>
                    <a:pt x="126" y="501"/>
                  </a:lnTo>
                  <a:lnTo>
                    <a:pt x="127" y="501"/>
                  </a:lnTo>
                  <a:lnTo>
                    <a:pt x="127" y="502"/>
                  </a:lnTo>
                  <a:lnTo>
                    <a:pt x="127" y="502"/>
                  </a:lnTo>
                  <a:lnTo>
                    <a:pt x="128" y="502"/>
                  </a:lnTo>
                  <a:lnTo>
                    <a:pt x="128" y="503"/>
                  </a:lnTo>
                  <a:lnTo>
                    <a:pt x="128" y="503"/>
                  </a:lnTo>
                  <a:lnTo>
                    <a:pt x="128" y="503"/>
                  </a:lnTo>
                  <a:lnTo>
                    <a:pt x="128" y="503"/>
                  </a:lnTo>
                  <a:lnTo>
                    <a:pt x="128" y="503"/>
                  </a:lnTo>
                  <a:lnTo>
                    <a:pt x="129" y="503"/>
                  </a:lnTo>
                  <a:lnTo>
                    <a:pt x="129" y="503"/>
                  </a:lnTo>
                  <a:lnTo>
                    <a:pt x="129" y="504"/>
                  </a:lnTo>
                  <a:lnTo>
                    <a:pt x="130" y="505"/>
                  </a:lnTo>
                  <a:lnTo>
                    <a:pt x="130" y="505"/>
                  </a:lnTo>
                  <a:lnTo>
                    <a:pt x="130" y="505"/>
                  </a:lnTo>
                  <a:lnTo>
                    <a:pt x="130" y="505"/>
                  </a:lnTo>
                  <a:lnTo>
                    <a:pt x="130" y="505"/>
                  </a:lnTo>
                  <a:lnTo>
                    <a:pt x="130" y="505"/>
                  </a:lnTo>
                  <a:lnTo>
                    <a:pt x="131" y="505"/>
                  </a:lnTo>
                  <a:lnTo>
                    <a:pt x="131" y="506"/>
                  </a:lnTo>
                  <a:lnTo>
                    <a:pt x="131" y="506"/>
                  </a:lnTo>
                  <a:lnTo>
                    <a:pt x="132" y="506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2" y="507"/>
                  </a:lnTo>
                  <a:lnTo>
                    <a:pt x="133" y="507"/>
                  </a:lnTo>
                  <a:lnTo>
                    <a:pt x="133" y="507"/>
                  </a:lnTo>
                  <a:lnTo>
                    <a:pt x="133" y="507"/>
                  </a:lnTo>
                  <a:lnTo>
                    <a:pt x="133" y="508"/>
                  </a:lnTo>
                  <a:lnTo>
                    <a:pt x="133" y="508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4" y="509"/>
                  </a:lnTo>
                  <a:lnTo>
                    <a:pt x="135" y="509"/>
                  </a:lnTo>
                  <a:lnTo>
                    <a:pt x="135" y="510"/>
                  </a:lnTo>
                  <a:lnTo>
                    <a:pt x="135" y="510"/>
                  </a:lnTo>
                  <a:lnTo>
                    <a:pt x="135" y="510"/>
                  </a:lnTo>
                  <a:lnTo>
                    <a:pt x="135" y="510"/>
                  </a:lnTo>
                  <a:lnTo>
                    <a:pt x="136" y="510"/>
                  </a:lnTo>
                  <a:lnTo>
                    <a:pt x="136" y="511"/>
                  </a:lnTo>
                  <a:lnTo>
                    <a:pt x="136" y="511"/>
                  </a:lnTo>
                  <a:lnTo>
                    <a:pt x="136" y="511"/>
                  </a:lnTo>
                  <a:lnTo>
                    <a:pt x="136" y="511"/>
                  </a:lnTo>
                  <a:lnTo>
                    <a:pt x="136" y="511"/>
                  </a:lnTo>
                  <a:lnTo>
                    <a:pt x="136" y="511"/>
                  </a:lnTo>
                  <a:lnTo>
                    <a:pt x="136" y="511"/>
                  </a:lnTo>
                  <a:lnTo>
                    <a:pt x="136" y="511"/>
                  </a:lnTo>
                  <a:lnTo>
                    <a:pt x="137" y="511"/>
                  </a:lnTo>
                  <a:lnTo>
                    <a:pt x="137" y="512"/>
                  </a:lnTo>
                  <a:lnTo>
                    <a:pt x="137" y="512"/>
                  </a:lnTo>
                  <a:lnTo>
                    <a:pt x="137" y="512"/>
                  </a:lnTo>
                  <a:lnTo>
                    <a:pt x="137" y="512"/>
                  </a:lnTo>
                  <a:lnTo>
                    <a:pt x="137" y="512"/>
                  </a:lnTo>
                  <a:lnTo>
                    <a:pt x="138" y="512"/>
                  </a:lnTo>
                  <a:lnTo>
                    <a:pt x="138" y="513"/>
                  </a:lnTo>
                  <a:lnTo>
                    <a:pt x="138" y="513"/>
                  </a:lnTo>
                  <a:lnTo>
                    <a:pt x="138" y="513"/>
                  </a:lnTo>
                  <a:lnTo>
                    <a:pt x="138" y="513"/>
                  </a:lnTo>
                  <a:lnTo>
                    <a:pt x="139" y="513"/>
                  </a:lnTo>
                  <a:lnTo>
                    <a:pt x="139" y="513"/>
                  </a:lnTo>
                  <a:lnTo>
                    <a:pt x="139" y="514"/>
                  </a:lnTo>
                  <a:lnTo>
                    <a:pt x="139" y="514"/>
                  </a:lnTo>
                  <a:lnTo>
                    <a:pt x="139" y="514"/>
                  </a:lnTo>
                  <a:lnTo>
                    <a:pt x="140" y="514"/>
                  </a:lnTo>
                  <a:lnTo>
                    <a:pt x="140" y="514"/>
                  </a:lnTo>
                  <a:lnTo>
                    <a:pt x="140" y="515"/>
                  </a:lnTo>
                  <a:lnTo>
                    <a:pt x="141" y="515"/>
                  </a:lnTo>
                  <a:lnTo>
                    <a:pt x="141" y="515"/>
                  </a:lnTo>
                  <a:lnTo>
                    <a:pt x="141" y="516"/>
                  </a:lnTo>
                  <a:lnTo>
                    <a:pt x="141" y="516"/>
                  </a:lnTo>
                  <a:lnTo>
                    <a:pt x="141" y="516"/>
                  </a:lnTo>
                  <a:lnTo>
                    <a:pt x="141" y="516"/>
                  </a:lnTo>
                  <a:lnTo>
                    <a:pt x="141" y="516"/>
                  </a:lnTo>
                  <a:lnTo>
                    <a:pt x="141" y="516"/>
                  </a:lnTo>
                  <a:lnTo>
                    <a:pt x="142" y="517"/>
                  </a:lnTo>
                  <a:lnTo>
                    <a:pt x="143" y="517"/>
                  </a:lnTo>
                  <a:lnTo>
                    <a:pt x="143" y="517"/>
                  </a:lnTo>
                  <a:lnTo>
                    <a:pt x="143" y="517"/>
                  </a:lnTo>
                  <a:lnTo>
                    <a:pt x="144" y="518"/>
                  </a:lnTo>
                  <a:lnTo>
                    <a:pt x="144" y="518"/>
                  </a:lnTo>
                  <a:lnTo>
                    <a:pt x="144" y="518"/>
                  </a:lnTo>
                  <a:lnTo>
                    <a:pt x="145" y="519"/>
                  </a:lnTo>
                  <a:lnTo>
                    <a:pt x="145" y="519"/>
                  </a:lnTo>
                  <a:lnTo>
                    <a:pt x="145" y="519"/>
                  </a:lnTo>
                  <a:lnTo>
                    <a:pt x="145" y="519"/>
                  </a:lnTo>
                  <a:lnTo>
                    <a:pt x="145" y="519"/>
                  </a:lnTo>
                  <a:lnTo>
                    <a:pt x="145" y="519"/>
                  </a:lnTo>
                  <a:lnTo>
                    <a:pt x="146" y="520"/>
                  </a:lnTo>
                  <a:lnTo>
                    <a:pt x="146" y="520"/>
                  </a:lnTo>
                  <a:lnTo>
                    <a:pt x="146" y="520"/>
                  </a:lnTo>
                  <a:lnTo>
                    <a:pt x="146" y="520"/>
                  </a:lnTo>
                  <a:lnTo>
                    <a:pt x="147" y="521"/>
                  </a:lnTo>
                  <a:lnTo>
                    <a:pt x="147" y="521"/>
                  </a:lnTo>
                  <a:lnTo>
                    <a:pt x="147" y="521"/>
                  </a:lnTo>
                  <a:lnTo>
                    <a:pt x="147" y="521"/>
                  </a:lnTo>
                  <a:lnTo>
                    <a:pt x="147" y="521"/>
                  </a:lnTo>
                  <a:lnTo>
                    <a:pt x="147" y="521"/>
                  </a:lnTo>
                  <a:lnTo>
                    <a:pt x="148" y="521"/>
                  </a:lnTo>
                  <a:lnTo>
                    <a:pt x="148" y="522"/>
                  </a:lnTo>
                  <a:lnTo>
                    <a:pt x="148" y="522"/>
                  </a:lnTo>
                  <a:lnTo>
                    <a:pt x="148" y="522"/>
                  </a:lnTo>
                  <a:lnTo>
                    <a:pt x="149" y="522"/>
                  </a:lnTo>
                  <a:lnTo>
                    <a:pt x="149" y="522"/>
                  </a:lnTo>
                  <a:lnTo>
                    <a:pt x="149" y="522"/>
                  </a:lnTo>
                  <a:lnTo>
                    <a:pt x="149" y="523"/>
                  </a:lnTo>
                  <a:lnTo>
                    <a:pt x="150" y="523"/>
                  </a:lnTo>
                  <a:lnTo>
                    <a:pt x="150" y="523"/>
                  </a:lnTo>
                  <a:lnTo>
                    <a:pt x="150" y="524"/>
                  </a:lnTo>
                  <a:lnTo>
                    <a:pt x="150" y="524"/>
                  </a:lnTo>
                  <a:lnTo>
                    <a:pt x="150" y="524"/>
                  </a:lnTo>
                  <a:lnTo>
                    <a:pt x="151" y="524"/>
                  </a:lnTo>
                  <a:lnTo>
                    <a:pt x="151" y="524"/>
                  </a:lnTo>
                  <a:lnTo>
                    <a:pt x="151" y="524"/>
                  </a:lnTo>
                  <a:lnTo>
                    <a:pt x="151" y="524"/>
                  </a:lnTo>
                  <a:lnTo>
                    <a:pt x="151" y="524"/>
                  </a:lnTo>
                  <a:lnTo>
                    <a:pt x="151" y="524"/>
                  </a:lnTo>
                  <a:lnTo>
                    <a:pt x="151" y="524"/>
                  </a:lnTo>
                  <a:lnTo>
                    <a:pt x="151" y="524"/>
                  </a:lnTo>
                  <a:lnTo>
                    <a:pt x="152" y="525"/>
                  </a:lnTo>
                  <a:lnTo>
                    <a:pt x="152" y="525"/>
                  </a:lnTo>
                  <a:lnTo>
                    <a:pt x="152" y="525"/>
                  </a:lnTo>
                  <a:lnTo>
                    <a:pt x="152" y="525"/>
                  </a:lnTo>
                  <a:lnTo>
                    <a:pt x="152" y="525"/>
                  </a:lnTo>
                  <a:lnTo>
                    <a:pt x="152" y="525"/>
                  </a:lnTo>
                  <a:lnTo>
                    <a:pt x="153" y="525"/>
                  </a:lnTo>
                  <a:lnTo>
                    <a:pt x="153" y="525"/>
                  </a:lnTo>
                  <a:lnTo>
                    <a:pt x="153" y="526"/>
                  </a:lnTo>
                  <a:lnTo>
                    <a:pt x="153" y="526"/>
                  </a:lnTo>
                  <a:lnTo>
                    <a:pt x="153" y="526"/>
                  </a:lnTo>
                  <a:lnTo>
                    <a:pt x="153" y="526"/>
                  </a:lnTo>
                  <a:lnTo>
                    <a:pt x="153" y="526"/>
                  </a:lnTo>
                  <a:lnTo>
                    <a:pt x="153" y="526"/>
                  </a:lnTo>
                  <a:lnTo>
                    <a:pt x="153" y="526"/>
                  </a:lnTo>
                  <a:lnTo>
                    <a:pt x="154" y="526"/>
                  </a:lnTo>
                  <a:lnTo>
                    <a:pt x="154" y="526"/>
                  </a:lnTo>
                  <a:lnTo>
                    <a:pt x="154" y="526"/>
                  </a:lnTo>
                  <a:lnTo>
                    <a:pt x="154" y="527"/>
                  </a:lnTo>
                  <a:lnTo>
                    <a:pt x="154" y="527"/>
                  </a:lnTo>
                  <a:lnTo>
                    <a:pt x="155" y="527"/>
                  </a:lnTo>
                  <a:lnTo>
                    <a:pt x="155" y="527"/>
                  </a:lnTo>
                  <a:lnTo>
                    <a:pt x="156" y="528"/>
                  </a:lnTo>
                  <a:lnTo>
                    <a:pt x="156" y="528"/>
                  </a:lnTo>
                  <a:lnTo>
                    <a:pt x="156" y="528"/>
                  </a:lnTo>
                  <a:lnTo>
                    <a:pt x="156" y="528"/>
                  </a:lnTo>
                  <a:lnTo>
                    <a:pt x="156" y="528"/>
                  </a:lnTo>
                  <a:lnTo>
                    <a:pt x="156" y="529"/>
                  </a:lnTo>
                  <a:lnTo>
                    <a:pt x="157" y="529"/>
                  </a:lnTo>
                  <a:lnTo>
                    <a:pt x="157" y="529"/>
                  </a:lnTo>
                  <a:lnTo>
                    <a:pt x="157" y="529"/>
                  </a:lnTo>
                  <a:lnTo>
                    <a:pt x="157" y="529"/>
                  </a:lnTo>
                  <a:lnTo>
                    <a:pt x="158" y="529"/>
                  </a:lnTo>
                  <a:lnTo>
                    <a:pt x="158" y="530"/>
                  </a:lnTo>
                  <a:lnTo>
                    <a:pt x="158" y="530"/>
                  </a:lnTo>
                  <a:lnTo>
                    <a:pt x="158" y="530"/>
                  </a:lnTo>
                  <a:lnTo>
                    <a:pt x="158" y="530"/>
                  </a:lnTo>
                  <a:lnTo>
                    <a:pt x="159" y="530"/>
                  </a:lnTo>
                  <a:lnTo>
                    <a:pt x="159" y="530"/>
                  </a:lnTo>
                  <a:lnTo>
                    <a:pt x="159" y="530"/>
                  </a:lnTo>
                  <a:lnTo>
                    <a:pt x="159" y="530"/>
                  </a:lnTo>
                  <a:lnTo>
                    <a:pt x="159" y="531"/>
                  </a:lnTo>
                  <a:lnTo>
                    <a:pt x="159" y="531"/>
                  </a:lnTo>
                  <a:lnTo>
                    <a:pt x="159" y="531"/>
                  </a:lnTo>
                  <a:lnTo>
                    <a:pt x="159" y="531"/>
                  </a:lnTo>
                  <a:lnTo>
                    <a:pt x="159" y="531"/>
                  </a:lnTo>
                  <a:lnTo>
                    <a:pt x="159" y="531"/>
                  </a:lnTo>
                  <a:lnTo>
                    <a:pt x="160" y="531"/>
                  </a:lnTo>
                  <a:lnTo>
                    <a:pt x="160" y="531"/>
                  </a:lnTo>
                  <a:lnTo>
                    <a:pt x="160" y="531"/>
                  </a:lnTo>
                  <a:lnTo>
                    <a:pt x="160" y="531"/>
                  </a:lnTo>
                  <a:lnTo>
                    <a:pt x="160" y="531"/>
                  </a:lnTo>
                  <a:lnTo>
                    <a:pt x="160" y="531"/>
                  </a:lnTo>
                  <a:lnTo>
                    <a:pt x="160" y="531"/>
                  </a:lnTo>
                  <a:lnTo>
                    <a:pt x="160" y="532"/>
                  </a:lnTo>
                  <a:lnTo>
                    <a:pt x="161" y="532"/>
                  </a:lnTo>
                  <a:lnTo>
                    <a:pt x="161" y="532"/>
                  </a:lnTo>
                  <a:lnTo>
                    <a:pt x="161" y="532"/>
                  </a:lnTo>
                  <a:lnTo>
                    <a:pt x="161" y="532"/>
                  </a:lnTo>
                  <a:lnTo>
                    <a:pt x="161" y="532"/>
                  </a:lnTo>
                  <a:lnTo>
                    <a:pt x="162" y="532"/>
                  </a:lnTo>
                  <a:lnTo>
                    <a:pt x="162" y="532"/>
                  </a:lnTo>
                  <a:lnTo>
                    <a:pt x="162" y="533"/>
                  </a:lnTo>
                  <a:lnTo>
                    <a:pt x="162" y="533"/>
                  </a:lnTo>
                  <a:lnTo>
                    <a:pt x="162" y="533"/>
                  </a:lnTo>
                  <a:lnTo>
                    <a:pt x="163" y="533"/>
                  </a:lnTo>
                  <a:lnTo>
                    <a:pt x="163" y="533"/>
                  </a:lnTo>
                  <a:lnTo>
                    <a:pt x="163" y="534"/>
                  </a:lnTo>
                  <a:lnTo>
                    <a:pt x="163" y="534"/>
                  </a:lnTo>
                  <a:lnTo>
                    <a:pt x="163" y="534"/>
                  </a:lnTo>
                  <a:lnTo>
                    <a:pt x="163" y="534"/>
                  </a:lnTo>
                  <a:lnTo>
                    <a:pt x="164" y="534"/>
                  </a:lnTo>
                  <a:lnTo>
                    <a:pt x="164" y="534"/>
                  </a:lnTo>
                  <a:lnTo>
                    <a:pt x="164" y="534"/>
                  </a:lnTo>
                  <a:lnTo>
                    <a:pt x="164" y="534"/>
                  </a:lnTo>
                  <a:lnTo>
                    <a:pt x="164" y="534"/>
                  </a:lnTo>
                  <a:lnTo>
                    <a:pt x="164" y="534"/>
                  </a:lnTo>
                  <a:lnTo>
                    <a:pt x="165" y="535"/>
                  </a:lnTo>
                  <a:lnTo>
                    <a:pt x="165" y="535"/>
                  </a:lnTo>
                  <a:lnTo>
                    <a:pt x="165" y="535"/>
                  </a:lnTo>
                  <a:lnTo>
                    <a:pt x="165" y="535"/>
                  </a:lnTo>
                  <a:lnTo>
                    <a:pt x="166" y="535"/>
                  </a:lnTo>
                  <a:lnTo>
                    <a:pt x="166" y="535"/>
                  </a:lnTo>
                  <a:lnTo>
                    <a:pt x="166" y="536"/>
                  </a:lnTo>
                  <a:lnTo>
                    <a:pt x="166" y="536"/>
                  </a:lnTo>
                  <a:lnTo>
                    <a:pt x="166" y="536"/>
                  </a:lnTo>
                  <a:lnTo>
                    <a:pt x="167" y="536"/>
                  </a:lnTo>
                  <a:lnTo>
                    <a:pt x="167" y="536"/>
                  </a:lnTo>
                  <a:lnTo>
                    <a:pt x="167" y="536"/>
                  </a:lnTo>
                  <a:lnTo>
                    <a:pt x="167" y="536"/>
                  </a:lnTo>
                  <a:lnTo>
                    <a:pt x="167" y="537"/>
                  </a:lnTo>
                  <a:lnTo>
                    <a:pt x="168" y="537"/>
                  </a:lnTo>
                  <a:lnTo>
                    <a:pt x="168" y="537"/>
                  </a:lnTo>
                  <a:lnTo>
                    <a:pt x="169" y="537"/>
                  </a:lnTo>
                  <a:lnTo>
                    <a:pt x="169" y="538"/>
                  </a:lnTo>
                  <a:lnTo>
                    <a:pt x="169" y="538"/>
                  </a:lnTo>
                  <a:lnTo>
                    <a:pt x="169" y="538"/>
                  </a:lnTo>
                  <a:lnTo>
                    <a:pt x="169" y="538"/>
                  </a:lnTo>
                  <a:lnTo>
                    <a:pt x="170" y="538"/>
                  </a:lnTo>
                  <a:lnTo>
                    <a:pt x="170" y="539"/>
                  </a:lnTo>
                  <a:lnTo>
                    <a:pt x="170" y="539"/>
                  </a:lnTo>
                  <a:lnTo>
                    <a:pt x="171" y="539"/>
                  </a:lnTo>
                  <a:lnTo>
                    <a:pt x="171" y="539"/>
                  </a:lnTo>
                  <a:lnTo>
                    <a:pt x="171" y="539"/>
                  </a:lnTo>
                  <a:lnTo>
                    <a:pt x="171" y="539"/>
                  </a:lnTo>
                  <a:lnTo>
                    <a:pt x="171" y="539"/>
                  </a:lnTo>
                  <a:lnTo>
                    <a:pt x="171" y="539"/>
                  </a:lnTo>
                  <a:lnTo>
                    <a:pt x="171" y="539"/>
                  </a:lnTo>
                  <a:lnTo>
                    <a:pt x="171" y="539"/>
                  </a:lnTo>
                  <a:lnTo>
                    <a:pt x="172" y="540"/>
                  </a:lnTo>
                  <a:lnTo>
                    <a:pt x="172" y="540"/>
                  </a:lnTo>
                  <a:lnTo>
                    <a:pt x="172" y="540"/>
                  </a:lnTo>
                  <a:lnTo>
                    <a:pt x="172" y="540"/>
                  </a:lnTo>
                  <a:lnTo>
                    <a:pt x="172" y="540"/>
                  </a:lnTo>
                  <a:lnTo>
                    <a:pt x="173" y="540"/>
                  </a:lnTo>
                  <a:lnTo>
                    <a:pt x="173" y="540"/>
                  </a:lnTo>
                  <a:lnTo>
                    <a:pt x="173" y="540"/>
                  </a:lnTo>
                  <a:lnTo>
                    <a:pt x="173" y="540"/>
                  </a:lnTo>
                  <a:lnTo>
                    <a:pt x="173" y="541"/>
                  </a:lnTo>
                  <a:lnTo>
                    <a:pt x="173" y="541"/>
                  </a:lnTo>
                  <a:lnTo>
                    <a:pt x="173" y="541"/>
                  </a:lnTo>
                  <a:lnTo>
                    <a:pt x="173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4" y="541"/>
                  </a:lnTo>
                  <a:lnTo>
                    <a:pt x="175" y="541"/>
                  </a:lnTo>
                  <a:lnTo>
                    <a:pt x="175" y="541"/>
                  </a:lnTo>
                  <a:lnTo>
                    <a:pt x="175" y="542"/>
                  </a:lnTo>
                  <a:lnTo>
                    <a:pt x="175" y="542"/>
                  </a:lnTo>
                  <a:lnTo>
                    <a:pt x="175" y="542"/>
                  </a:lnTo>
                  <a:lnTo>
                    <a:pt x="175" y="542"/>
                  </a:lnTo>
                  <a:lnTo>
                    <a:pt x="175" y="542"/>
                  </a:lnTo>
                  <a:lnTo>
                    <a:pt x="176" y="542"/>
                  </a:lnTo>
                  <a:lnTo>
                    <a:pt x="176" y="542"/>
                  </a:lnTo>
                  <a:lnTo>
                    <a:pt x="176" y="542"/>
                  </a:lnTo>
                  <a:lnTo>
                    <a:pt x="177" y="543"/>
                  </a:lnTo>
                  <a:lnTo>
                    <a:pt x="177" y="543"/>
                  </a:lnTo>
                  <a:lnTo>
                    <a:pt x="178" y="543"/>
                  </a:lnTo>
                  <a:lnTo>
                    <a:pt x="178" y="544"/>
                  </a:lnTo>
                  <a:lnTo>
                    <a:pt x="178" y="544"/>
                  </a:lnTo>
                  <a:lnTo>
                    <a:pt x="178" y="544"/>
                  </a:lnTo>
                  <a:lnTo>
                    <a:pt x="179" y="544"/>
                  </a:lnTo>
                  <a:lnTo>
                    <a:pt x="179" y="544"/>
                  </a:lnTo>
                  <a:lnTo>
                    <a:pt x="179" y="544"/>
                  </a:lnTo>
                  <a:lnTo>
                    <a:pt x="179" y="544"/>
                  </a:lnTo>
                  <a:lnTo>
                    <a:pt x="179" y="545"/>
                  </a:lnTo>
                  <a:lnTo>
                    <a:pt x="179" y="545"/>
                  </a:lnTo>
                  <a:lnTo>
                    <a:pt x="180" y="545"/>
                  </a:lnTo>
                  <a:lnTo>
                    <a:pt x="180" y="545"/>
                  </a:lnTo>
                  <a:lnTo>
                    <a:pt x="181" y="545"/>
                  </a:lnTo>
                  <a:lnTo>
                    <a:pt x="181" y="545"/>
                  </a:lnTo>
                  <a:lnTo>
                    <a:pt x="181" y="545"/>
                  </a:lnTo>
                  <a:lnTo>
                    <a:pt x="181" y="546"/>
                  </a:lnTo>
                  <a:lnTo>
                    <a:pt x="181" y="546"/>
                  </a:lnTo>
                  <a:lnTo>
                    <a:pt x="181" y="546"/>
                  </a:lnTo>
                  <a:lnTo>
                    <a:pt x="182" y="546"/>
                  </a:lnTo>
                  <a:lnTo>
                    <a:pt x="183" y="547"/>
                  </a:lnTo>
                  <a:lnTo>
                    <a:pt x="183" y="547"/>
                  </a:lnTo>
                  <a:lnTo>
                    <a:pt x="183" y="547"/>
                  </a:lnTo>
                  <a:lnTo>
                    <a:pt x="184" y="547"/>
                  </a:lnTo>
                  <a:lnTo>
                    <a:pt x="184" y="548"/>
                  </a:lnTo>
                  <a:lnTo>
                    <a:pt x="184" y="548"/>
                  </a:lnTo>
                  <a:lnTo>
                    <a:pt x="185" y="548"/>
                  </a:lnTo>
                  <a:lnTo>
                    <a:pt x="185" y="548"/>
                  </a:lnTo>
                  <a:lnTo>
                    <a:pt x="185" y="548"/>
                  </a:lnTo>
                  <a:lnTo>
                    <a:pt x="185" y="548"/>
                  </a:lnTo>
                  <a:lnTo>
                    <a:pt x="185" y="548"/>
                  </a:lnTo>
                  <a:lnTo>
                    <a:pt x="185" y="548"/>
                  </a:lnTo>
                  <a:lnTo>
                    <a:pt x="185" y="548"/>
                  </a:lnTo>
                  <a:lnTo>
                    <a:pt x="185" y="548"/>
                  </a:lnTo>
                  <a:lnTo>
                    <a:pt x="186" y="548"/>
                  </a:lnTo>
                  <a:lnTo>
                    <a:pt x="186" y="549"/>
                  </a:lnTo>
                  <a:lnTo>
                    <a:pt x="186" y="549"/>
                  </a:lnTo>
                  <a:lnTo>
                    <a:pt x="186" y="549"/>
                  </a:lnTo>
                  <a:lnTo>
                    <a:pt x="187" y="549"/>
                  </a:lnTo>
                  <a:lnTo>
                    <a:pt x="187" y="549"/>
                  </a:lnTo>
                  <a:lnTo>
                    <a:pt x="188" y="550"/>
                  </a:lnTo>
                  <a:lnTo>
                    <a:pt x="188" y="550"/>
                  </a:lnTo>
                  <a:lnTo>
                    <a:pt x="188" y="550"/>
                  </a:lnTo>
                  <a:lnTo>
                    <a:pt x="188" y="550"/>
                  </a:lnTo>
                  <a:lnTo>
                    <a:pt x="188" y="550"/>
                  </a:lnTo>
                  <a:lnTo>
                    <a:pt x="189" y="550"/>
                  </a:lnTo>
                  <a:lnTo>
                    <a:pt x="189" y="550"/>
                  </a:lnTo>
                  <a:lnTo>
                    <a:pt x="189" y="550"/>
                  </a:lnTo>
                  <a:lnTo>
                    <a:pt x="190" y="551"/>
                  </a:lnTo>
                  <a:lnTo>
                    <a:pt x="190" y="551"/>
                  </a:lnTo>
                  <a:lnTo>
                    <a:pt x="190" y="551"/>
                  </a:lnTo>
                  <a:lnTo>
                    <a:pt x="190" y="551"/>
                  </a:lnTo>
                  <a:lnTo>
                    <a:pt x="191" y="551"/>
                  </a:lnTo>
                  <a:lnTo>
                    <a:pt x="191" y="551"/>
                  </a:lnTo>
                  <a:lnTo>
                    <a:pt x="191" y="551"/>
                  </a:lnTo>
                  <a:lnTo>
                    <a:pt x="191" y="552"/>
                  </a:lnTo>
                  <a:lnTo>
                    <a:pt x="192" y="552"/>
                  </a:lnTo>
                  <a:lnTo>
                    <a:pt x="192" y="552"/>
                  </a:lnTo>
                  <a:lnTo>
                    <a:pt x="193" y="552"/>
                  </a:lnTo>
                  <a:lnTo>
                    <a:pt x="193" y="553"/>
                  </a:lnTo>
                  <a:lnTo>
                    <a:pt x="193" y="553"/>
                  </a:lnTo>
                  <a:lnTo>
                    <a:pt x="193" y="553"/>
                  </a:lnTo>
                  <a:lnTo>
                    <a:pt x="194" y="553"/>
                  </a:lnTo>
                  <a:lnTo>
                    <a:pt x="194" y="553"/>
                  </a:lnTo>
                  <a:lnTo>
                    <a:pt x="194" y="553"/>
                  </a:lnTo>
                  <a:lnTo>
                    <a:pt x="194" y="553"/>
                  </a:lnTo>
                  <a:lnTo>
                    <a:pt x="194" y="553"/>
                  </a:lnTo>
                  <a:lnTo>
                    <a:pt x="195" y="554"/>
                  </a:lnTo>
                  <a:lnTo>
                    <a:pt x="195" y="554"/>
                  </a:lnTo>
                  <a:lnTo>
                    <a:pt x="195" y="554"/>
                  </a:lnTo>
                  <a:lnTo>
                    <a:pt x="195" y="554"/>
                  </a:lnTo>
                  <a:lnTo>
                    <a:pt x="195" y="554"/>
                  </a:lnTo>
                  <a:lnTo>
                    <a:pt x="195" y="554"/>
                  </a:lnTo>
                  <a:lnTo>
                    <a:pt x="195" y="554"/>
                  </a:lnTo>
                  <a:lnTo>
                    <a:pt x="196" y="554"/>
                  </a:lnTo>
                  <a:lnTo>
                    <a:pt x="196" y="554"/>
                  </a:lnTo>
                  <a:lnTo>
                    <a:pt x="196" y="554"/>
                  </a:lnTo>
                  <a:lnTo>
                    <a:pt x="196" y="554"/>
                  </a:lnTo>
                  <a:lnTo>
                    <a:pt x="196" y="554"/>
                  </a:lnTo>
                  <a:lnTo>
                    <a:pt x="196" y="554"/>
                  </a:lnTo>
                  <a:lnTo>
                    <a:pt x="197" y="555"/>
                  </a:lnTo>
                  <a:lnTo>
                    <a:pt x="197" y="555"/>
                  </a:lnTo>
                  <a:lnTo>
                    <a:pt x="197" y="555"/>
                  </a:lnTo>
                  <a:lnTo>
                    <a:pt x="197" y="555"/>
                  </a:lnTo>
                  <a:lnTo>
                    <a:pt x="197" y="555"/>
                  </a:lnTo>
                  <a:lnTo>
                    <a:pt x="197" y="555"/>
                  </a:lnTo>
                  <a:lnTo>
                    <a:pt x="197" y="555"/>
                  </a:lnTo>
                  <a:lnTo>
                    <a:pt x="198" y="555"/>
                  </a:lnTo>
                  <a:lnTo>
                    <a:pt x="198" y="555"/>
                  </a:lnTo>
                  <a:lnTo>
                    <a:pt x="198" y="555"/>
                  </a:lnTo>
                  <a:lnTo>
                    <a:pt x="198" y="555"/>
                  </a:lnTo>
                  <a:lnTo>
                    <a:pt x="198" y="556"/>
                  </a:lnTo>
                  <a:lnTo>
                    <a:pt x="199" y="556"/>
                  </a:lnTo>
                  <a:lnTo>
                    <a:pt x="199" y="556"/>
                  </a:lnTo>
                  <a:lnTo>
                    <a:pt x="199" y="556"/>
                  </a:lnTo>
                  <a:lnTo>
                    <a:pt x="199" y="556"/>
                  </a:lnTo>
                  <a:lnTo>
                    <a:pt x="199" y="556"/>
                  </a:lnTo>
                  <a:lnTo>
                    <a:pt x="200" y="556"/>
                  </a:lnTo>
                  <a:lnTo>
                    <a:pt x="200" y="557"/>
                  </a:lnTo>
                  <a:lnTo>
                    <a:pt x="200" y="557"/>
                  </a:lnTo>
                  <a:lnTo>
                    <a:pt x="201" y="557"/>
                  </a:lnTo>
                  <a:lnTo>
                    <a:pt x="201" y="557"/>
                  </a:lnTo>
                  <a:lnTo>
                    <a:pt x="202" y="557"/>
                  </a:lnTo>
                  <a:lnTo>
                    <a:pt x="202" y="557"/>
                  </a:lnTo>
                  <a:lnTo>
                    <a:pt x="202" y="557"/>
                  </a:lnTo>
                  <a:lnTo>
                    <a:pt x="202" y="557"/>
                  </a:lnTo>
                  <a:lnTo>
                    <a:pt x="202" y="557"/>
                  </a:lnTo>
                  <a:lnTo>
                    <a:pt x="202" y="558"/>
                  </a:lnTo>
                  <a:lnTo>
                    <a:pt x="202" y="558"/>
                  </a:lnTo>
                  <a:lnTo>
                    <a:pt x="202" y="558"/>
                  </a:lnTo>
                  <a:lnTo>
                    <a:pt x="202" y="558"/>
                  </a:lnTo>
                  <a:lnTo>
                    <a:pt x="202" y="558"/>
                  </a:lnTo>
                  <a:lnTo>
                    <a:pt x="202" y="558"/>
                  </a:lnTo>
                  <a:lnTo>
                    <a:pt x="203" y="558"/>
                  </a:lnTo>
                  <a:lnTo>
                    <a:pt x="203" y="558"/>
                  </a:lnTo>
                  <a:lnTo>
                    <a:pt x="203" y="558"/>
                  </a:lnTo>
                  <a:lnTo>
                    <a:pt x="204" y="558"/>
                  </a:lnTo>
                  <a:lnTo>
                    <a:pt x="204" y="558"/>
                  </a:lnTo>
                  <a:lnTo>
                    <a:pt x="204" y="559"/>
                  </a:lnTo>
                  <a:lnTo>
                    <a:pt x="205" y="559"/>
                  </a:lnTo>
                  <a:lnTo>
                    <a:pt x="205" y="559"/>
                  </a:lnTo>
                  <a:lnTo>
                    <a:pt x="206" y="559"/>
                  </a:lnTo>
                  <a:lnTo>
                    <a:pt x="206" y="559"/>
                  </a:lnTo>
                  <a:lnTo>
                    <a:pt x="206" y="559"/>
                  </a:lnTo>
                  <a:lnTo>
                    <a:pt x="206" y="559"/>
                  </a:lnTo>
                  <a:lnTo>
                    <a:pt x="206" y="560"/>
                  </a:lnTo>
                  <a:lnTo>
                    <a:pt x="207" y="560"/>
                  </a:lnTo>
                  <a:lnTo>
                    <a:pt x="207" y="560"/>
                  </a:lnTo>
                  <a:lnTo>
                    <a:pt x="207" y="560"/>
                  </a:lnTo>
                  <a:lnTo>
                    <a:pt x="207" y="560"/>
                  </a:lnTo>
                  <a:lnTo>
                    <a:pt x="208" y="560"/>
                  </a:lnTo>
                  <a:lnTo>
                    <a:pt x="208" y="560"/>
                  </a:lnTo>
                  <a:lnTo>
                    <a:pt x="208" y="561"/>
                  </a:lnTo>
                  <a:lnTo>
                    <a:pt x="208" y="561"/>
                  </a:lnTo>
                  <a:lnTo>
                    <a:pt x="208" y="561"/>
                  </a:lnTo>
                  <a:lnTo>
                    <a:pt x="209" y="561"/>
                  </a:lnTo>
                  <a:lnTo>
                    <a:pt x="209" y="561"/>
                  </a:lnTo>
                  <a:lnTo>
                    <a:pt x="209" y="561"/>
                  </a:lnTo>
                  <a:lnTo>
                    <a:pt x="209" y="561"/>
                  </a:lnTo>
                  <a:lnTo>
                    <a:pt x="209" y="561"/>
                  </a:lnTo>
                  <a:lnTo>
                    <a:pt x="209" y="561"/>
                  </a:lnTo>
                  <a:lnTo>
                    <a:pt x="210" y="561"/>
                  </a:lnTo>
                  <a:lnTo>
                    <a:pt x="210" y="561"/>
                  </a:lnTo>
                  <a:lnTo>
                    <a:pt x="210" y="562"/>
                  </a:lnTo>
                  <a:lnTo>
                    <a:pt x="211" y="562"/>
                  </a:lnTo>
                  <a:lnTo>
                    <a:pt x="211" y="562"/>
                  </a:lnTo>
                  <a:lnTo>
                    <a:pt x="212" y="562"/>
                  </a:lnTo>
                  <a:lnTo>
                    <a:pt x="212" y="562"/>
                  </a:lnTo>
                  <a:lnTo>
                    <a:pt x="212" y="563"/>
                  </a:lnTo>
                  <a:lnTo>
                    <a:pt x="212" y="563"/>
                  </a:lnTo>
                  <a:lnTo>
                    <a:pt x="212" y="563"/>
                  </a:lnTo>
                  <a:lnTo>
                    <a:pt x="212" y="563"/>
                  </a:lnTo>
                  <a:lnTo>
                    <a:pt x="213" y="563"/>
                  </a:lnTo>
                  <a:lnTo>
                    <a:pt x="213" y="563"/>
                  </a:lnTo>
                  <a:lnTo>
                    <a:pt x="213" y="563"/>
                  </a:lnTo>
                  <a:lnTo>
                    <a:pt x="213" y="563"/>
                  </a:lnTo>
                  <a:lnTo>
                    <a:pt x="213" y="563"/>
                  </a:lnTo>
                  <a:lnTo>
                    <a:pt x="214" y="564"/>
                  </a:lnTo>
                  <a:lnTo>
                    <a:pt x="215" y="564"/>
                  </a:lnTo>
                  <a:lnTo>
                    <a:pt x="215" y="564"/>
                  </a:lnTo>
                  <a:lnTo>
                    <a:pt x="215" y="564"/>
                  </a:lnTo>
                  <a:lnTo>
                    <a:pt x="215" y="564"/>
                  </a:lnTo>
                  <a:lnTo>
                    <a:pt x="215" y="564"/>
                  </a:lnTo>
                  <a:lnTo>
                    <a:pt x="216" y="564"/>
                  </a:lnTo>
                  <a:lnTo>
                    <a:pt x="216" y="564"/>
                  </a:lnTo>
                  <a:lnTo>
                    <a:pt x="216" y="564"/>
                  </a:lnTo>
                  <a:lnTo>
                    <a:pt x="216" y="565"/>
                  </a:lnTo>
                  <a:lnTo>
                    <a:pt x="217" y="565"/>
                  </a:lnTo>
                  <a:lnTo>
                    <a:pt x="217" y="565"/>
                  </a:lnTo>
                  <a:lnTo>
                    <a:pt x="217" y="565"/>
                  </a:lnTo>
                  <a:lnTo>
                    <a:pt x="217" y="565"/>
                  </a:lnTo>
                  <a:lnTo>
                    <a:pt x="217" y="565"/>
                  </a:lnTo>
                  <a:lnTo>
                    <a:pt x="218" y="565"/>
                  </a:lnTo>
                  <a:lnTo>
                    <a:pt x="218" y="565"/>
                  </a:lnTo>
                  <a:lnTo>
                    <a:pt x="220" y="566"/>
                  </a:lnTo>
                  <a:lnTo>
                    <a:pt x="220" y="566"/>
                  </a:lnTo>
                  <a:lnTo>
                    <a:pt x="221" y="567"/>
                  </a:lnTo>
                  <a:lnTo>
                    <a:pt x="221" y="567"/>
                  </a:lnTo>
                  <a:lnTo>
                    <a:pt x="222" y="567"/>
                  </a:lnTo>
                  <a:lnTo>
                    <a:pt x="222" y="567"/>
                  </a:lnTo>
                  <a:lnTo>
                    <a:pt x="222" y="567"/>
                  </a:lnTo>
                  <a:lnTo>
                    <a:pt x="223" y="567"/>
                  </a:lnTo>
                  <a:lnTo>
                    <a:pt x="223" y="567"/>
                  </a:lnTo>
                  <a:lnTo>
                    <a:pt x="223" y="568"/>
                  </a:lnTo>
                  <a:lnTo>
                    <a:pt x="223" y="568"/>
                  </a:lnTo>
                  <a:lnTo>
                    <a:pt x="223" y="568"/>
                  </a:lnTo>
                  <a:lnTo>
                    <a:pt x="224" y="568"/>
                  </a:lnTo>
                  <a:lnTo>
                    <a:pt x="224" y="568"/>
                  </a:lnTo>
                  <a:lnTo>
                    <a:pt x="224" y="568"/>
                  </a:lnTo>
                  <a:lnTo>
                    <a:pt x="225" y="568"/>
                  </a:lnTo>
                  <a:lnTo>
                    <a:pt x="225" y="568"/>
                  </a:lnTo>
                  <a:lnTo>
                    <a:pt x="225" y="568"/>
                  </a:lnTo>
                  <a:lnTo>
                    <a:pt x="225" y="569"/>
                  </a:lnTo>
                  <a:lnTo>
                    <a:pt x="225" y="569"/>
                  </a:lnTo>
                  <a:lnTo>
                    <a:pt x="225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6" y="569"/>
                  </a:lnTo>
                  <a:lnTo>
                    <a:pt x="227" y="569"/>
                  </a:lnTo>
                  <a:lnTo>
                    <a:pt x="227" y="569"/>
                  </a:lnTo>
                  <a:lnTo>
                    <a:pt x="227" y="569"/>
                  </a:lnTo>
                  <a:lnTo>
                    <a:pt x="228" y="570"/>
                  </a:lnTo>
                  <a:lnTo>
                    <a:pt x="228" y="570"/>
                  </a:lnTo>
                  <a:lnTo>
                    <a:pt x="228" y="570"/>
                  </a:lnTo>
                  <a:lnTo>
                    <a:pt x="228" y="570"/>
                  </a:lnTo>
                  <a:lnTo>
                    <a:pt x="228" y="570"/>
                  </a:lnTo>
                  <a:lnTo>
                    <a:pt x="228" y="570"/>
                  </a:lnTo>
                  <a:lnTo>
                    <a:pt x="229" y="570"/>
                  </a:lnTo>
                  <a:lnTo>
                    <a:pt x="229" y="570"/>
                  </a:lnTo>
                  <a:lnTo>
                    <a:pt x="229" y="570"/>
                  </a:lnTo>
                  <a:lnTo>
                    <a:pt x="229" y="570"/>
                  </a:lnTo>
                  <a:lnTo>
                    <a:pt x="230" y="570"/>
                  </a:lnTo>
                  <a:lnTo>
                    <a:pt x="230" y="570"/>
                  </a:lnTo>
                  <a:lnTo>
                    <a:pt x="230" y="570"/>
                  </a:lnTo>
                  <a:lnTo>
                    <a:pt x="230" y="571"/>
                  </a:lnTo>
                  <a:lnTo>
                    <a:pt x="230" y="571"/>
                  </a:lnTo>
                  <a:lnTo>
                    <a:pt x="231" y="571"/>
                  </a:lnTo>
                  <a:lnTo>
                    <a:pt x="231" y="571"/>
                  </a:lnTo>
                  <a:lnTo>
                    <a:pt x="231" y="571"/>
                  </a:lnTo>
                  <a:lnTo>
                    <a:pt x="231" y="571"/>
                  </a:lnTo>
                  <a:lnTo>
                    <a:pt x="231" y="571"/>
                  </a:lnTo>
                  <a:lnTo>
                    <a:pt x="231" y="571"/>
                  </a:lnTo>
                  <a:lnTo>
                    <a:pt x="232" y="571"/>
                  </a:lnTo>
                  <a:lnTo>
                    <a:pt x="232" y="571"/>
                  </a:lnTo>
                  <a:lnTo>
                    <a:pt x="232" y="571"/>
                  </a:lnTo>
                  <a:lnTo>
                    <a:pt x="232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3" y="572"/>
                  </a:lnTo>
                  <a:lnTo>
                    <a:pt x="234" y="572"/>
                  </a:lnTo>
                  <a:lnTo>
                    <a:pt x="234" y="572"/>
                  </a:lnTo>
                  <a:lnTo>
                    <a:pt x="234" y="572"/>
                  </a:lnTo>
                  <a:lnTo>
                    <a:pt x="234" y="572"/>
                  </a:lnTo>
                  <a:lnTo>
                    <a:pt x="234" y="572"/>
                  </a:lnTo>
                  <a:lnTo>
                    <a:pt x="234" y="572"/>
                  </a:lnTo>
                  <a:lnTo>
                    <a:pt x="235" y="572"/>
                  </a:lnTo>
                  <a:lnTo>
                    <a:pt x="235" y="572"/>
                  </a:lnTo>
                  <a:lnTo>
                    <a:pt x="235" y="573"/>
                  </a:lnTo>
                  <a:lnTo>
                    <a:pt x="235" y="573"/>
                  </a:lnTo>
                  <a:lnTo>
                    <a:pt x="235" y="573"/>
                  </a:lnTo>
                  <a:lnTo>
                    <a:pt x="236" y="573"/>
                  </a:lnTo>
                  <a:lnTo>
                    <a:pt x="236" y="573"/>
                  </a:lnTo>
                  <a:lnTo>
                    <a:pt x="236" y="573"/>
                  </a:lnTo>
                  <a:lnTo>
                    <a:pt x="236" y="573"/>
                  </a:lnTo>
                  <a:lnTo>
                    <a:pt x="236" y="573"/>
                  </a:lnTo>
                  <a:lnTo>
                    <a:pt x="237" y="573"/>
                  </a:lnTo>
                  <a:lnTo>
                    <a:pt x="237" y="573"/>
                  </a:lnTo>
                  <a:lnTo>
                    <a:pt x="237" y="574"/>
                  </a:lnTo>
                  <a:lnTo>
                    <a:pt x="238" y="574"/>
                  </a:lnTo>
                  <a:lnTo>
                    <a:pt x="239" y="574"/>
                  </a:lnTo>
                  <a:lnTo>
                    <a:pt x="239" y="574"/>
                  </a:lnTo>
                  <a:lnTo>
                    <a:pt x="239" y="574"/>
                  </a:lnTo>
                  <a:lnTo>
                    <a:pt x="239" y="574"/>
                  </a:lnTo>
                  <a:lnTo>
                    <a:pt x="240" y="574"/>
                  </a:lnTo>
                  <a:lnTo>
                    <a:pt x="240" y="575"/>
                  </a:lnTo>
                  <a:lnTo>
                    <a:pt x="241" y="575"/>
                  </a:lnTo>
                  <a:lnTo>
                    <a:pt x="241" y="575"/>
                  </a:lnTo>
                  <a:lnTo>
                    <a:pt x="241" y="575"/>
                  </a:lnTo>
                  <a:lnTo>
                    <a:pt x="242" y="575"/>
                  </a:lnTo>
                  <a:lnTo>
                    <a:pt x="243" y="576"/>
                  </a:lnTo>
                  <a:lnTo>
                    <a:pt x="243" y="576"/>
                  </a:lnTo>
                  <a:lnTo>
                    <a:pt x="243" y="576"/>
                  </a:lnTo>
                  <a:lnTo>
                    <a:pt x="244" y="576"/>
                  </a:lnTo>
                  <a:lnTo>
                    <a:pt x="244" y="576"/>
                  </a:lnTo>
                  <a:lnTo>
                    <a:pt x="245" y="576"/>
                  </a:lnTo>
                  <a:lnTo>
                    <a:pt x="245" y="577"/>
                  </a:lnTo>
                  <a:lnTo>
                    <a:pt x="246" y="577"/>
                  </a:lnTo>
                  <a:lnTo>
                    <a:pt x="246" y="577"/>
                  </a:lnTo>
                  <a:lnTo>
                    <a:pt x="246" y="577"/>
                  </a:lnTo>
                  <a:lnTo>
                    <a:pt x="246" y="577"/>
                  </a:lnTo>
                  <a:lnTo>
                    <a:pt x="246" y="577"/>
                  </a:lnTo>
                  <a:lnTo>
                    <a:pt x="246" y="577"/>
                  </a:lnTo>
                  <a:lnTo>
                    <a:pt x="246" y="577"/>
                  </a:lnTo>
                  <a:lnTo>
                    <a:pt x="247" y="577"/>
                  </a:lnTo>
                  <a:lnTo>
                    <a:pt x="248" y="578"/>
                  </a:lnTo>
                  <a:lnTo>
                    <a:pt x="248" y="578"/>
                  </a:lnTo>
                  <a:lnTo>
                    <a:pt x="248" y="578"/>
                  </a:lnTo>
                  <a:lnTo>
                    <a:pt x="249" y="578"/>
                  </a:lnTo>
                  <a:lnTo>
                    <a:pt x="249" y="578"/>
                  </a:lnTo>
                  <a:lnTo>
                    <a:pt x="249" y="578"/>
                  </a:lnTo>
                  <a:lnTo>
                    <a:pt x="250" y="578"/>
                  </a:lnTo>
                  <a:lnTo>
                    <a:pt x="250" y="578"/>
                  </a:lnTo>
                  <a:lnTo>
                    <a:pt x="250" y="578"/>
                  </a:lnTo>
                  <a:lnTo>
                    <a:pt x="250" y="578"/>
                  </a:lnTo>
                  <a:lnTo>
                    <a:pt x="250" y="578"/>
                  </a:lnTo>
                  <a:lnTo>
                    <a:pt x="250" y="578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1" y="579"/>
                  </a:lnTo>
                  <a:lnTo>
                    <a:pt x="252" y="579"/>
                  </a:lnTo>
                  <a:lnTo>
                    <a:pt x="252" y="579"/>
                  </a:lnTo>
                  <a:lnTo>
                    <a:pt x="253" y="579"/>
                  </a:lnTo>
                  <a:lnTo>
                    <a:pt x="253" y="579"/>
                  </a:lnTo>
                  <a:lnTo>
                    <a:pt x="253" y="579"/>
                  </a:lnTo>
                  <a:lnTo>
                    <a:pt x="253" y="580"/>
                  </a:lnTo>
                  <a:lnTo>
                    <a:pt x="253" y="580"/>
                  </a:lnTo>
                  <a:lnTo>
                    <a:pt x="254" y="580"/>
                  </a:lnTo>
                  <a:lnTo>
                    <a:pt x="254" y="580"/>
                  </a:lnTo>
                  <a:lnTo>
                    <a:pt x="254" y="580"/>
                  </a:lnTo>
                  <a:lnTo>
                    <a:pt x="254" y="580"/>
                  </a:lnTo>
                  <a:lnTo>
                    <a:pt x="254" y="580"/>
                  </a:lnTo>
                  <a:lnTo>
                    <a:pt x="255" y="580"/>
                  </a:lnTo>
                  <a:lnTo>
                    <a:pt x="255" y="580"/>
                  </a:lnTo>
                  <a:lnTo>
                    <a:pt x="255" y="580"/>
                  </a:lnTo>
                  <a:lnTo>
                    <a:pt x="255" y="580"/>
                  </a:lnTo>
                  <a:lnTo>
                    <a:pt x="256" y="580"/>
                  </a:lnTo>
                  <a:lnTo>
                    <a:pt x="257" y="581"/>
                  </a:lnTo>
                  <a:lnTo>
                    <a:pt x="257" y="581"/>
                  </a:lnTo>
                  <a:lnTo>
                    <a:pt x="257" y="581"/>
                  </a:lnTo>
                  <a:lnTo>
                    <a:pt x="258" y="581"/>
                  </a:lnTo>
                  <a:lnTo>
                    <a:pt x="258" y="581"/>
                  </a:lnTo>
                  <a:lnTo>
                    <a:pt x="258" y="581"/>
                  </a:lnTo>
                  <a:lnTo>
                    <a:pt x="258" y="581"/>
                  </a:lnTo>
                  <a:lnTo>
                    <a:pt x="259" y="581"/>
                  </a:lnTo>
                  <a:lnTo>
                    <a:pt x="259" y="581"/>
                  </a:lnTo>
                  <a:lnTo>
                    <a:pt x="259" y="581"/>
                  </a:lnTo>
                  <a:lnTo>
                    <a:pt x="259" y="582"/>
                  </a:lnTo>
                  <a:lnTo>
                    <a:pt x="260" y="582"/>
                  </a:lnTo>
                  <a:lnTo>
                    <a:pt x="260" y="582"/>
                  </a:lnTo>
                  <a:lnTo>
                    <a:pt x="260" y="582"/>
                  </a:lnTo>
                  <a:lnTo>
                    <a:pt x="260" y="582"/>
                  </a:lnTo>
                  <a:lnTo>
                    <a:pt x="260" y="582"/>
                  </a:lnTo>
                  <a:lnTo>
                    <a:pt x="260" y="582"/>
                  </a:lnTo>
                  <a:lnTo>
                    <a:pt x="260" y="582"/>
                  </a:lnTo>
                  <a:lnTo>
                    <a:pt x="261" y="582"/>
                  </a:lnTo>
                  <a:lnTo>
                    <a:pt x="261" y="582"/>
                  </a:lnTo>
                  <a:lnTo>
                    <a:pt x="261" y="582"/>
                  </a:lnTo>
                  <a:lnTo>
                    <a:pt x="261" y="582"/>
                  </a:lnTo>
                  <a:lnTo>
                    <a:pt x="262" y="582"/>
                  </a:lnTo>
                  <a:lnTo>
                    <a:pt x="262" y="583"/>
                  </a:lnTo>
                  <a:lnTo>
                    <a:pt x="262" y="583"/>
                  </a:lnTo>
                  <a:lnTo>
                    <a:pt x="262" y="583"/>
                  </a:lnTo>
                  <a:lnTo>
                    <a:pt x="262" y="583"/>
                  </a:lnTo>
                  <a:lnTo>
                    <a:pt x="263" y="583"/>
                  </a:lnTo>
                  <a:lnTo>
                    <a:pt x="264" y="583"/>
                  </a:lnTo>
                  <a:lnTo>
                    <a:pt x="264" y="583"/>
                  </a:lnTo>
                  <a:lnTo>
                    <a:pt x="264" y="583"/>
                  </a:lnTo>
                  <a:lnTo>
                    <a:pt x="264" y="583"/>
                  </a:lnTo>
                  <a:lnTo>
                    <a:pt x="265" y="584"/>
                  </a:lnTo>
                  <a:lnTo>
                    <a:pt x="265" y="584"/>
                  </a:lnTo>
                  <a:lnTo>
                    <a:pt x="266" y="584"/>
                  </a:lnTo>
                  <a:lnTo>
                    <a:pt x="266" y="584"/>
                  </a:lnTo>
                  <a:lnTo>
                    <a:pt x="266" y="584"/>
                  </a:lnTo>
                  <a:lnTo>
                    <a:pt x="266" y="584"/>
                  </a:lnTo>
                  <a:lnTo>
                    <a:pt x="266" y="584"/>
                  </a:lnTo>
                  <a:lnTo>
                    <a:pt x="267" y="584"/>
                  </a:lnTo>
                  <a:lnTo>
                    <a:pt x="267" y="584"/>
                  </a:lnTo>
                  <a:lnTo>
                    <a:pt x="267" y="584"/>
                  </a:lnTo>
                  <a:lnTo>
                    <a:pt x="267" y="584"/>
                  </a:lnTo>
                  <a:lnTo>
                    <a:pt x="267" y="584"/>
                  </a:lnTo>
                  <a:lnTo>
                    <a:pt x="268" y="584"/>
                  </a:lnTo>
                  <a:lnTo>
                    <a:pt x="268" y="584"/>
                  </a:lnTo>
                  <a:lnTo>
                    <a:pt x="268" y="584"/>
                  </a:lnTo>
                  <a:lnTo>
                    <a:pt x="268" y="585"/>
                  </a:lnTo>
                  <a:lnTo>
                    <a:pt x="268" y="585"/>
                  </a:lnTo>
                  <a:lnTo>
                    <a:pt x="268" y="585"/>
                  </a:lnTo>
                  <a:lnTo>
                    <a:pt x="268" y="585"/>
                  </a:lnTo>
                  <a:lnTo>
                    <a:pt x="268" y="585"/>
                  </a:lnTo>
                  <a:lnTo>
                    <a:pt x="268" y="585"/>
                  </a:lnTo>
                  <a:lnTo>
                    <a:pt x="268" y="585"/>
                  </a:lnTo>
                  <a:lnTo>
                    <a:pt x="269" y="585"/>
                  </a:lnTo>
                  <a:lnTo>
                    <a:pt x="269" y="585"/>
                  </a:lnTo>
                  <a:lnTo>
                    <a:pt x="269" y="585"/>
                  </a:lnTo>
                  <a:lnTo>
                    <a:pt x="269" y="585"/>
                  </a:lnTo>
                  <a:lnTo>
                    <a:pt x="269" y="585"/>
                  </a:lnTo>
                  <a:lnTo>
                    <a:pt x="270" y="585"/>
                  </a:lnTo>
                  <a:lnTo>
                    <a:pt x="270" y="585"/>
                  </a:lnTo>
                  <a:lnTo>
                    <a:pt x="270" y="585"/>
                  </a:lnTo>
                  <a:lnTo>
                    <a:pt x="270" y="585"/>
                  </a:lnTo>
                  <a:lnTo>
                    <a:pt x="270" y="585"/>
                  </a:lnTo>
                  <a:lnTo>
                    <a:pt x="270" y="585"/>
                  </a:lnTo>
                  <a:lnTo>
                    <a:pt x="270" y="585"/>
                  </a:lnTo>
                  <a:lnTo>
                    <a:pt x="271" y="585"/>
                  </a:lnTo>
                  <a:lnTo>
                    <a:pt x="271" y="585"/>
                  </a:lnTo>
                  <a:lnTo>
                    <a:pt x="271" y="586"/>
                  </a:lnTo>
                  <a:lnTo>
                    <a:pt x="272" y="586"/>
                  </a:lnTo>
                  <a:lnTo>
                    <a:pt x="272" y="586"/>
                  </a:lnTo>
                  <a:lnTo>
                    <a:pt x="272" y="586"/>
                  </a:lnTo>
                  <a:lnTo>
                    <a:pt x="273" y="586"/>
                  </a:lnTo>
                  <a:lnTo>
                    <a:pt x="273" y="586"/>
                  </a:lnTo>
                  <a:lnTo>
                    <a:pt x="273" y="586"/>
                  </a:lnTo>
                  <a:lnTo>
                    <a:pt x="273" y="586"/>
                  </a:lnTo>
                  <a:lnTo>
                    <a:pt x="273" y="586"/>
                  </a:lnTo>
                  <a:lnTo>
                    <a:pt x="273" y="586"/>
                  </a:lnTo>
                  <a:lnTo>
                    <a:pt x="274" y="586"/>
                  </a:lnTo>
                  <a:lnTo>
                    <a:pt x="275" y="587"/>
                  </a:lnTo>
                  <a:lnTo>
                    <a:pt x="275" y="587"/>
                  </a:lnTo>
                  <a:lnTo>
                    <a:pt x="275" y="587"/>
                  </a:lnTo>
                  <a:lnTo>
                    <a:pt x="276" y="587"/>
                  </a:lnTo>
                  <a:lnTo>
                    <a:pt x="276" y="587"/>
                  </a:lnTo>
                  <a:lnTo>
                    <a:pt x="277" y="587"/>
                  </a:lnTo>
                  <a:lnTo>
                    <a:pt x="277" y="587"/>
                  </a:lnTo>
                  <a:lnTo>
                    <a:pt x="277" y="587"/>
                  </a:lnTo>
                  <a:lnTo>
                    <a:pt x="278" y="588"/>
                  </a:lnTo>
                  <a:lnTo>
                    <a:pt x="278" y="588"/>
                  </a:lnTo>
                  <a:lnTo>
                    <a:pt x="278" y="588"/>
                  </a:lnTo>
                  <a:lnTo>
                    <a:pt x="279" y="588"/>
                  </a:lnTo>
                  <a:lnTo>
                    <a:pt x="279" y="588"/>
                  </a:lnTo>
                  <a:lnTo>
                    <a:pt x="279" y="588"/>
                  </a:lnTo>
                  <a:lnTo>
                    <a:pt x="279" y="588"/>
                  </a:lnTo>
                  <a:lnTo>
                    <a:pt x="279" y="588"/>
                  </a:lnTo>
                  <a:lnTo>
                    <a:pt x="279" y="588"/>
                  </a:lnTo>
                  <a:lnTo>
                    <a:pt x="280" y="588"/>
                  </a:lnTo>
                  <a:lnTo>
                    <a:pt x="280" y="588"/>
                  </a:lnTo>
                  <a:lnTo>
                    <a:pt x="281" y="588"/>
                  </a:lnTo>
                  <a:lnTo>
                    <a:pt x="281" y="589"/>
                  </a:lnTo>
                  <a:lnTo>
                    <a:pt x="281" y="589"/>
                  </a:lnTo>
                  <a:lnTo>
                    <a:pt x="281" y="589"/>
                  </a:lnTo>
                  <a:lnTo>
                    <a:pt x="282" y="589"/>
                  </a:lnTo>
                  <a:lnTo>
                    <a:pt x="282" y="589"/>
                  </a:lnTo>
                  <a:lnTo>
                    <a:pt x="282" y="589"/>
                  </a:lnTo>
                  <a:lnTo>
                    <a:pt x="282" y="589"/>
                  </a:lnTo>
                  <a:lnTo>
                    <a:pt x="282" y="589"/>
                  </a:lnTo>
                  <a:lnTo>
                    <a:pt x="282" y="589"/>
                  </a:lnTo>
                  <a:lnTo>
                    <a:pt x="283" y="589"/>
                  </a:lnTo>
                  <a:lnTo>
                    <a:pt x="283" y="589"/>
                  </a:lnTo>
                  <a:lnTo>
                    <a:pt x="283" y="589"/>
                  </a:lnTo>
                  <a:lnTo>
                    <a:pt x="283" y="589"/>
                  </a:lnTo>
                  <a:lnTo>
                    <a:pt x="283" y="589"/>
                  </a:lnTo>
                  <a:lnTo>
                    <a:pt x="283" y="589"/>
                  </a:lnTo>
                  <a:lnTo>
                    <a:pt x="283" y="589"/>
                  </a:lnTo>
                  <a:lnTo>
                    <a:pt x="284" y="590"/>
                  </a:lnTo>
                  <a:lnTo>
                    <a:pt x="284" y="590"/>
                  </a:lnTo>
                  <a:lnTo>
                    <a:pt x="285" y="590"/>
                  </a:lnTo>
                  <a:lnTo>
                    <a:pt x="285" y="590"/>
                  </a:lnTo>
                  <a:lnTo>
                    <a:pt x="285" y="590"/>
                  </a:lnTo>
                  <a:lnTo>
                    <a:pt x="285" y="590"/>
                  </a:lnTo>
                  <a:lnTo>
                    <a:pt x="285" y="590"/>
                  </a:lnTo>
                  <a:lnTo>
                    <a:pt x="285" y="590"/>
                  </a:lnTo>
                  <a:lnTo>
                    <a:pt x="286" y="590"/>
                  </a:lnTo>
                  <a:lnTo>
                    <a:pt x="286" y="590"/>
                  </a:lnTo>
                  <a:lnTo>
                    <a:pt x="287" y="590"/>
                  </a:lnTo>
                  <a:lnTo>
                    <a:pt x="287" y="590"/>
                  </a:lnTo>
                  <a:lnTo>
                    <a:pt x="287" y="590"/>
                  </a:lnTo>
                  <a:lnTo>
                    <a:pt x="287" y="590"/>
                  </a:lnTo>
                  <a:lnTo>
                    <a:pt x="288" y="591"/>
                  </a:lnTo>
                  <a:lnTo>
                    <a:pt x="288" y="591"/>
                  </a:lnTo>
                  <a:lnTo>
                    <a:pt x="289" y="591"/>
                  </a:lnTo>
                  <a:lnTo>
                    <a:pt x="289" y="591"/>
                  </a:lnTo>
                  <a:lnTo>
                    <a:pt x="289" y="591"/>
                  </a:lnTo>
                  <a:lnTo>
                    <a:pt x="289" y="591"/>
                  </a:lnTo>
                  <a:lnTo>
                    <a:pt x="289" y="591"/>
                  </a:lnTo>
                  <a:lnTo>
                    <a:pt x="289" y="591"/>
                  </a:lnTo>
                  <a:lnTo>
                    <a:pt x="290" y="591"/>
                  </a:lnTo>
                  <a:lnTo>
                    <a:pt x="290" y="591"/>
                  </a:lnTo>
                  <a:lnTo>
                    <a:pt x="291" y="591"/>
                  </a:lnTo>
                  <a:lnTo>
                    <a:pt x="291" y="592"/>
                  </a:lnTo>
                  <a:lnTo>
                    <a:pt x="291" y="592"/>
                  </a:lnTo>
                  <a:lnTo>
                    <a:pt x="292" y="592"/>
                  </a:lnTo>
                  <a:lnTo>
                    <a:pt x="292" y="592"/>
                  </a:lnTo>
                  <a:lnTo>
                    <a:pt x="292" y="592"/>
                  </a:lnTo>
                  <a:lnTo>
                    <a:pt x="292" y="592"/>
                  </a:lnTo>
                  <a:lnTo>
                    <a:pt x="292" y="592"/>
                  </a:lnTo>
                  <a:lnTo>
                    <a:pt x="293" y="592"/>
                  </a:lnTo>
                  <a:lnTo>
                    <a:pt x="293" y="592"/>
                  </a:lnTo>
                  <a:lnTo>
                    <a:pt x="294" y="592"/>
                  </a:lnTo>
                  <a:lnTo>
                    <a:pt x="294" y="592"/>
                  </a:lnTo>
                  <a:lnTo>
                    <a:pt x="294" y="592"/>
                  </a:lnTo>
                  <a:lnTo>
                    <a:pt x="295" y="593"/>
                  </a:lnTo>
                  <a:lnTo>
                    <a:pt x="295" y="593"/>
                  </a:lnTo>
                  <a:lnTo>
                    <a:pt x="295" y="593"/>
                  </a:lnTo>
                  <a:lnTo>
                    <a:pt x="295" y="593"/>
                  </a:lnTo>
                  <a:lnTo>
                    <a:pt x="295" y="593"/>
                  </a:lnTo>
                  <a:lnTo>
                    <a:pt x="296" y="593"/>
                  </a:lnTo>
                  <a:lnTo>
                    <a:pt x="296" y="593"/>
                  </a:lnTo>
                  <a:lnTo>
                    <a:pt x="296" y="593"/>
                  </a:lnTo>
                  <a:lnTo>
                    <a:pt x="296" y="593"/>
                  </a:lnTo>
                  <a:lnTo>
                    <a:pt x="297" y="593"/>
                  </a:lnTo>
                  <a:lnTo>
                    <a:pt x="297" y="593"/>
                  </a:lnTo>
                  <a:lnTo>
                    <a:pt x="297" y="593"/>
                  </a:lnTo>
                  <a:lnTo>
                    <a:pt x="297" y="593"/>
                  </a:lnTo>
                  <a:lnTo>
                    <a:pt x="298" y="593"/>
                  </a:lnTo>
                  <a:lnTo>
                    <a:pt x="298" y="593"/>
                  </a:lnTo>
                  <a:lnTo>
                    <a:pt x="298" y="593"/>
                  </a:lnTo>
                  <a:lnTo>
                    <a:pt x="298" y="593"/>
                  </a:lnTo>
                  <a:lnTo>
                    <a:pt x="298" y="593"/>
                  </a:lnTo>
                  <a:lnTo>
                    <a:pt x="298" y="593"/>
                  </a:lnTo>
                  <a:lnTo>
                    <a:pt x="298" y="594"/>
                  </a:lnTo>
                  <a:lnTo>
                    <a:pt x="299" y="594"/>
                  </a:lnTo>
                  <a:lnTo>
                    <a:pt x="299" y="594"/>
                  </a:lnTo>
                  <a:lnTo>
                    <a:pt x="299" y="594"/>
                  </a:lnTo>
                  <a:lnTo>
                    <a:pt x="300" y="594"/>
                  </a:lnTo>
                  <a:lnTo>
                    <a:pt x="300" y="594"/>
                  </a:lnTo>
                  <a:lnTo>
                    <a:pt x="301" y="594"/>
                  </a:lnTo>
                  <a:lnTo>
                    <a:pt x="301" y="594"/>
                  </a:lnTo>
                  <a:lnTo>
                    <a:pt x="301" y="594"/>
                  </a:lnTo>
                  <a:lnTo>
                    <a:pt x="302" y="595"/>
                  </a:lnTo>
                  <a:lnTo>
                    <a:pt x="302" y="595"/>
                  </a:lnTo>
                  <a:lnTo>
                    <a:pt x="302" y="595"/>
                  </a:lnTo>
                  <a:lnTo>
                    <a:pt x="302" y="595"/>
                  </a:lnTo>
                  <a:lnTo>
                    <a:pt x="303" y="595"/>
                  </a:lnTo>
                  <a:lnTo>
                    <a:pt x="303" y="595"/>
                  </a:lnTo>
                  <a:lnTo>
                    <a:pt x="303" y="595"/>
                  </a:lnTo>
                  <a:lnTo>
                    <a:pt x="303" y="595"/>
                  </a:lnTo>
                  <a:lnTo>
                    <a:pt x="304" y="595"/>
                  </a:lnTo>
                  <a:lnTo>
                    <a:pt x="304" y="595"/>
                  </a:lnTo>
                  <a:lnTo>
                    <a:pt x="305" y="595"/>
                  </a:lnTo>
                  <a:lnTo>
                    <a:pt x="305" y="595"/>
                  </a:lnTo>
                  <a:lnTo>
                    <a:pt x="306" y="595"/>
                  </a:lnTo>
                  <a:lnTo>
                    <a:pt x="306" y="596"/>
                  </a:lnTo>
                  <a:lnTo>
                    <a:pt x="306" y="596"/>
                  </a:lnTo>
                  <a:lnTo>
                    <a:pt x="307" y="596"/>
                  </a:lnTo>
                  <a:lnTo>
                    <a:pt x="307" y="596"/>
                  </a:lnTo>
                  <a:lnTo>
                    <a:pt x="308" y="596"/>
                  </a:lnTo>
                  <a:lnTo>
                    <a:pt x="308" y="596"/>
                  </a:lnTo>
                  <a:lnTo>
                    <a:pt x="308" y="596"/>
                  </a:lnTo>
                  <a:lnTo>
                    <a:pt x="308" y="596"/>
                  </a:lnTo>
                  <a:lnTo>
                    <a:pt x="308" y="596"/>
                  </a:lnTo>
                  <a:lnTo>
                    <a:pt x="309" y="596"/>
                  </a:lnTo>
                  <a:lnTo>
                    <a:pt x="309" y="596"/>
                  </a:lnTo>
                  <a:lnTo>
                    <a:pt x="309" y="596"/>
                  </a:lnTo>
                  <a:lnTo>
                    <a:pt x="310" y="597"/>
                  </a:lnTo>
                  <a:lnTo>
                    <a:pt x="310" y="597"/>
                  </a:lnTo>
                  <a:lnTo>
                    <a:pt x="310" y="597"/>
                  </a:lnTo>
                  <a:lnTo>
                    <a:pt x="311" y="597"/>
                  </a:lnTo>
                  <a:lnTo>
                    <a:pt x="311" y="597"/>
                  </a:lnTo>
                  <a:lnTo>
                    <a:pt x="312" y="597"/>
                  </a:lnTo>
                  <a:lnTo>
                    <a:pt x="312" y="597"/>
                  </a:lnTo>
                  <a:lnTo>
                    <a:pt x="313" y="597"/>
                  </a:lnTo>
                  <a:lnTo>
                    <a:pt x="313" y="597"/>
                  </a:lnTo>
                  <a:lnTo>
                    <a:pt x="314" y="597"/>
                  </a:lnTo>
                  <a:lnTo>
                    <a:pt x="314" y="598"/>
                  </a:lnTo>
                  <a:lnTo>
                    <a:pt x="314" y="598"/>
                  </a:lnTo>
                  <a:lnTo>
                    <a:pt x="314" y="598"/>
                  </a:lnTo>
                  <a:lnTo>
                    <a:pt x="314" y="598"/>
                  </a:lnTo>
                  <a:lnTo>
                    <a:pt x="314" y="598"/>
                  </a:lnTo>
                  <a:lnTo>
                    <a:pt x="315" y="598"/>
                  </a:lnTo>
                  <a:lnTo>
                    <a:pt x="315" y="598"/>
                  </a:lnTo>
                  <a:lnTo>
                    <a:pt x="315" y="598"/>
                  </a:lnTo>
                  <a:lnTo>
                    <a:pt x="315" y="598"/>
                  </a:lnTo>
                  <a:lnTo>
                    <a:pt x="315" y="598"/>
                  </a:lnTo>
                  <a:lnTo>
                    <a:pt x="316" y="598"/>
                  </a:lnTo>
                  <a:lnTo>
                    <a:pt x="316" y="598"/>
                  </a:lnTo>
                  <a:lnTo>
                    <a:pt x="316" y="598"/>
                  </a:lnTo>
                  <a:lnTo>
                    <a:pt x="317" y="598"/>
                  </a:lnTo>
                  <a:lnTo>
                    <a:pt x="318" y="599"/>
                  </a:lnTo>
                  <a:lnTo>
                    <a:pt x="318" y="599"/>
                  </a:lnTo>
                  <a:lnTo>
                    <a:pt x="319" y="599"/>
                  </a:lnTo>
                  <a:lnTo>
                    <a:pt x="320" y="599"/>
                  </a:lnTo>
                  <a:lnTo>
                    <a:pt x="320" y="599"/>
                  </a:lnTo>
                  <a:lnTo>
                    <a:pt x="320" y="599"/>
                  </a:lnTo>
                  <a:lnTo>
                    <a:pt x="321" y="599"/>
                  </a:lnTo>
                  <a:lnTo>
                    <a:pt x="321" y="599"/>
                  </a:lnTo>
                  <a:lnTo>
                    <a:pt x="321" y="599"/>
                  </a:lnTo>
                  <a:lnTo>
                    <a:pt x="321" y="599"/>
                  </a:lnTo>
                  <a:lnTo>
                    <a:pt x="322" y="599"/>
                  </a:lnTo>
                  <a:lnTo>
                    <a:pt x="324" y="600"/>
                  </a:lnTo>
                  <a:lnTo>
                    <a:pt x="324" y="600"/>
                  </a:lnTo>
                  <a:lnTo>
                    <a:pt x="324" y="600"/>
                  </a:lnTo>
                  <a:lnTo>
                    <a:pt x="325" y="600"/>
                  </a:lnTo>
                  <a:lnTo>
                    <a:pt x="325" y="600"/>
                  </a:lnTo>
                  <a:lnTo>
                    <a:pt x="325" y="600"/>
                  </a:lnTo>
                  <a:lnTo>
                    <a:pt x="325" y="600"/>
                  </a:lnTo>
                  <a:lnTo>
                    <a:pt x="325" y="600"/>
                  </a:lnTo>
                  <a:lnTo>
                    <a:pt x="325" y="600"/>
                  </a:lnTo>
                  <a:lnTo>
                    <a:pt x="326" y="600"/>
                  </a:lnTo>
                  <a:lnTo>
                    <a:pt x="326" y="600"/>
                  </a:lnTo>
                  <a:lnTo>
                    <a:pt x="326" y="601"/>
                  </a:lnTo>
                  <a:lnTo>
                    <a:pt x="327" y="601"/>
                  </a:lnTo>
                  <a:lnTo>
                    <a:pt x="327" y="601"/>
                  </a:lnTo>
                  <a:lnTo>
                    <a:pt x="327" y="601"/>
                  </a:lnTo>
                  <a:lnTo>
                    <a:pt x="328" y="601"/>
                  </a:lnTo>
                  <a:lnTo>
                    <a:pt x="328" y="601"/>
                  </a:lnTo>
                  <a:lnTo>
                    <a:pt x="328" y="601"/>
                  </a:lnTo>
                  <a:lnTo>
                    <a:pt x="328" y="601"/>
                  </a:lnTo>
                  <a:lnTo>
                    <a:pt x="329" y="601"/>
                  </a:lnTo>
                  <a:lnTo>
                    <a:pt x="330" y="601"/>
                  </a:lnTo>
                  <a:lnTo>
                    <a:pt x="331" y="602"/>
                  </a:lnTo>
                  <a:lnTo>
                    <a:pt x="331" y="602"/>
                  </a:lnTo>
                  <a:lnTo>
                    <a:pt x="332" y="602"/>
                  </a:lnTo>
                  <a:lnTo>
                    <a:pt x="332" y="602"/>
                  </a:lnTo>
                  <a:lnTo>
                    <a:pt x="333" y="602"/>
                  </a:lnTo>
                  <a:lnTo>
                    <a:pt x="333" y="602"/>
                  </a:lnTo>
                  <a:lnTo>
                    <a:pt x="333" y="602"/>
                  </a:lnTo>
                  <a:lnTo>
                    <a:pt x="333" y="602"/>
                  </a:lnTo>
                  <a:lnTo>
                    <a:pt x="334" y="602"/>
                  </a:lnTo>
                  <a:lnTo>
                    <a:pt x="334" y="602"/>
                  </a:lnTo>
                  <a:lnTo>
                    <a:pt x="334" y="602"/>
                  </a:lnTo>
                  <a:lnTo>
                    <a:pt x="335" y="602"/>
                  </a:lnTo>
                  <a:lnTo>
                    <a:pt x="335" y="602"/>
                  </a:lnTo>
                  <a:lnTo>
                    <a:pt x="336" y="603"/>
                  </a:lnTo>
                  <a:lnTo>
                    <a:pt x="337" y="603"/>
                  </a:lnTo>
                  <a:lnTo>
                    <a:pt x="337" y="603"/>
                  </a:lnTo>
                  <a:lnTo>
                    <a:pt x="337" y="603"/>
                  </a:lnTo>
                  <a:lnTo>
                    <a:pt x="337" y="603"/>
                  </a:lnTo>
                  <a:lnTo>
                    <a:pt x="338" y="603"/>
                  </a:lnTo>
                  <a:lnTo>
                    <a:pt x="338" y="603"/>
                  </a:lnTo>
                  <a:lnTo>
                    <a:pt x="338" y="603"/>
                  </a:lnTo>
                  <a:lnTo>
                    <a:pt x="338" y="603"/>
                  </a:lnTo>
                  <a:lnTo>
                    <a:pt x="338" y="603"/>
                  </a:lnTo>
                  <a:lnTo>
                    <a:pt x="338" y="603"/>
                  </a:lnTo>
                  <a:lnTo>
                    <a:pt x="339" y="603"/>
                  </a:lnTo>
                  <a:lnTo>
                    <a:pt x="340" y="604"/>
                  </a:lnTo>
                  <a:lnTo>
                    <a:pt x="341" y="604"/>
                  </a:lnTo>
                  <a:lnTo>
                    <a:pt x="341" y="604"/>
                  </a:lnTo>
                  <a:lnTo>
                    <a:pt x="341" y="604"/>
                  </a:lnTo>
                  <a:lnTo>
                    <a:pt x="341" y="604"/>
                  </a:lnTo>
                  <a:lnTo>
                    <a:pt x="342" y="604"/>
                  </a:lnTo>
                  <a:lnTo>
                    <a:pt x="342" y="604"/>
                  </a:lnTo>
                  <a:lnTo>
                    <a:pt x="343" y="604"/>
                  </a:lnTo>
                  <a:lnTo>
                    <a:pt x="343" y="604"/>
                  </a:lnTo>
                  <a:lnTo>
                    <a:pt x="344" y="604"/>
                  </a:lnTo>
                  <a:lnTo>
                    <a:pt x="344" y="604"/>
                  </a:lnTo>
                  <a:lnTo>
                    <a:pt x="344" y="604"/>
                  </a:lnTo>
                  <a:lnTo>
                    <a:pt x="345" y="605"/>
                  </a:lnTo>
                  <a:lnTo>
                    <a:pt x="346" y="605"/>
                  </a:lnTo>
                  <a:lnTo>
                    <a:pt x="346" y="605"/>
                  </a:lnTo>
                  <a:lnTo>
                    <a:pt x="347" y="605"/>
                  </a:lnTo>
                  <a:lnTo>
                    <a:pt x="347" y="605"/>
                  </a:lnTo>
                  <a:lnTo>
                    <a:pt x="348" y="605"/>
                  </a:lnTo>
                  <a:lnTo>
                    <a:pt x="349" y="605"/>
                  </a:lnTo>
                  <a:lnTo>
                    <a:pt x="349" y="605"/>
                  </a:lnTo>
                  <a:lnTo>
                    <a:pt x="350" y="606"/>
                  </a:lnTo>
                  <a:lnTo>
                    <a:pt x="350" y="606"/>
                  </a:lnTo>
                  <a:lnTo>
                    <a:pt x="350" y="606"/>
                  </a:lnTo>
                  <a:lnTo>
                    <a:pt x="351" y="606"/>
                  </a:lnTo>
                  <a:lnTo>
                    <a:pt x="351" y="606"/>
                  </a:lnTo>
                  <a:lnTo>
                    <a:pt x="352" y="606"/>
                  </a:lnTo>
                  <a:lnTo>
                    <a:pt x="353" y="606"/>
                  </a:lnTo>
                  <a:lnTo>
                    <a:pt x="353" y="606"/>
                  </a:lnTo>
                  <a:lnTo>
                    <a:pt x="353" y="606"/>
                  </a:lnTo>
                  <a:lnTo>
                    <a:pt x="354" y="606"/>
                  </a:lnTo>
                  <a:lnTo>
                    <a:pt x="354" y="606"/>
                  </a:lnTo>
                  <a:lnTo>
                    <a:pt x="354" y="607"/>
                  </a:lnTo>
                  <a:lnTo>
                    <a:pt x="355" y="607"/>
                  </a:lnTo>
                  <a:lnTo>
                    <a:pt x="356" y="607"/>
                  </a:lnTo>
                  <a:lnTo>
                    <a:pt x="356" y="607"/>
                  </a:lnTo>
                  <a:lnTo>
                    <a:pt x="356" y="607"/>
                  </a:lnTo>
                  <a:lnTo>
                    <a:pt x="357" y="607"/>
                  </a:lnTo>
                  <a:lnTo>
                    <a:pt x="357" y="607"/>
                  </a:lnTo>
                  <a:lnTo>
                    <a:pt x="358" y="607"/>
                  </a:lnTo>
                  <a:lnTo>
                    <a:pt x="358" y="607"/>
                  </a:lnTo>
                  <a:lnTo>
                    <a:pt x="358" y="607"/>
                  </a:lnTo>
                  <a:lnTo>
                    <a:pt x="358" y="607"/>
                  </a:lnTo>
                  <a:lnTo>
                    <a:pt x="360" y="608"/>
                  </a:lnTo>
                  <a:lnTo>
                    <a:pt x="361" y="608"/>
                  </a:lnTo>
                  <a:lnTo>
                    <a:pt x="362" y="608"/>
                  </a:lnTo>
                  <a:lnTo>
                    <a:pt x="362" y="608"/>
                  </a:lnTo>
                  <a:lnTo>
                    <a:pt x="363" y="608"/>
                  </a:lnTo>
                  <a:lnTo>
                    <a:pt x="364" y="608"/>
                  </a:lnTo>
                  <a:lnTo>
                    <a:pt x="365" y="609"/>
                  </a:lnTo>
                  <a:lnTo>
                    <a:pt x="365" y="609"/>
                  </a:lnTo>
                  <a:lnTo>
                    <a:pt x="365" y="609"/>
                  </a:lnTo>
                  <a:lnTo>
                    <a:pt x="366" y="609"/>
                  </a:lnTo>
                  <a:lnTo>
                    <a:pt x="366" y="609"/>
                  </a:lnTo>
                  <a:lnTo>
                    <a:pt x="366" y="609"/>
                  </a:lnTo>
                  <a:lnTo>
                    <a:pt x="366" y="609"/>
                  </a:lnTo>
                  <a:lnTo>
                    <a:pt x="366" y="609"/>
                  </a:lnTo>
                  <a:lnTo>
                    <a:pt x="367" y="609"/>
                  </a:lnTo>
                  <a:lnTo>
                    <a:pt x="367" y="609"/>
                  </a:lnTo>
                  <a:lnTo>
                    <a:pt x="368" y="609"/>
                  </a:lnTo>
                  <a:lnTo>
                    <a:pt x="368" y="609"/>
                  </a:lnTo>
                  <a:lnTo>
                    <a:pt x="368" y="609"/>
                  </a:lnTo>
                  <a:lnTo>
                    <a:pt x="369" y="609"/>
                  </a:lnTo>
                  <a:lnTo>
                    <a:pt x="369" y="609"/>
                  </a:lnTo>
                  <a:lnTo>
                    <a:pt x="369" y="609"/>
                  </a:lnTo>
                  <a:lnTo>
                    <a:pt x="370" y="609"/>
                  </a:lnTo>
                  <a:lnTo>
                    <a:pt x="370" y="610"/>
                  </a:lnTo>
                  <a:lnTo>
                    <a:pt x="371" y="610"/>
                  </a:lnTo>
                  <a:lnTo>
                    <a:pt x="371" y="610"/>
                  </a:lnTo>
                  <a:lnTo>
                    <a:pt x="371" y="610"/>
                  </a:lnTo>
                  <a:lnTo>
                    <a:pt x="371" y="610"/>
                  </a:lnTo>
                  <a:lnTo>
                    <a:pt x="372" y="610"/>
                  </a:lnTo>
                  <a:lnTo>
                    <a:pt x="373" y="610"/>
                  </a:lnTo>
                  <a:lnTo>
                    <a:pt x="373" y="610"/>
                  </a:lnTo>
                  <a:lnTo>
                    <a:pt x="374" y="610"/>
                  </a:lnTo>
                  <a:lnTo>
                    <a:pt x="374" y="610"/>
                  </a:lnTo>
                  <a:lnTo>
                    <a:pt x="375" y="610"/>
                  </a:lnTo>
                  <a:lnTo>
                    <a:pt x="375" y="610"/>
                  </a:lnTo>
                  <a:lnTo>
                    <a:pt x="376" y="611"/>
                  </a:lnTo>
                  <a:lnTo>
                    <a:pt x="376" y="611"/>
                  </a:lnTo>
                  <a:lnTo>
                    <a:pt x="376" y="611"/>
                  </a:lnTo>
                  <a:lnTo>
                    <a:pt x="377" y="611"/>
                  </a:lnTo>
                  <a:lnTo>
                    <a:pt x="377" y="611"/>
                  </a:lnTo>
                  <a:lnTo>
                    <a:pt x="377" y="611"/>
                  </a:lnTo>
                  <a:lnTo>
                    <a:pt x="378" y="611"/>
                  </a:lnTo>
                  <a:lnTo>
                    <a:pt x="378" y="611"/>
                  </a:lnTo>
                  <a:lnTo>
                    <a:pt x="378" y="611"/>
                  </a:lnTo>
                  <a:lnTo>
                    <a:pt x="378" y="611"/>
                  </a:lnTo>
                  <a:lnTo>
                    <a:pt x="378" y="611"/>
                  </a:lnTo>
                  <a:lnTo>
                    <a:pt x="379" y="611"/>
                  </a:lnTo>
                  <a:lnTo>
                    <a:pt x="379" y="611"/>
                  </a:lnTo>
                  <a:lnTo>
                    <a:pt x="379" y="611"/>
                  </a:lnTo>
                  <a:lnTo>
                    <a:pt x="380" y="611"/>
                  </a:lnTo>
                  <a:lnTo>
                    <a:pt x="380" y="611"/>
                  </a:lnTo>
                  <a:lnTo>
                    <a:pt x="380" y="611"/>
                  </a:lnTo>
                  <a:lnTo>
                    <a:pt x="380" y="611"/>
                  </a:lnTo>
                  <a:lnTo>
                    <a:pt x="381" y="611"/>
                  </a:lnTo>
                  <a:lnTo>
                    <a:pt x="381" y="612"/>
                  </a:lnTo>
                  <a:lnTo>
                    <a:pt x="382" y="612"/>
                  </a:lnTo>
                  <a:lnTo>
                    <a:pt x="382" y="612"/>
                  </a:lnTo>
                  <a:lnTo>
                    <a:pt x="382" y="612"/>
                  </a:lnTo>
                  <a:lnTo>
                    <a:pt x="382" y="612"/>
                  </a:lnTo>
                  <a:lnTo>
                    <a:pt x="383" y="612"/>
                  </a:lnTo>
                  <a:lnTo>
                    <a:pt x="384" y="612"/>
                  </a:lnTo>
                  <a:lnTo>
                    <a:pt x="384" y="612"/>
                  </a:lnTo>
                  <a:lnTo>
                    <a:pt x="384" y="612"/>
                  </a:lnTo>
                  <a:lnTo>
                    <a:pt x="384" y="612"/>
                  </a:lnTo>
                  <a:lnTo>
                    <a:pt x="386" y="612"/>
                  </a:lnTo>
                  <a:lnTo>
                    <a:pt x="386" y="612"/>
                  </a:lnTo>
                  <a:lnTo>
                    <a:pt x="388" y="613"/>
                  </a:lnTo>
                  <a:lnTo>
                    <a:pt x="388" y="613"/>
                  </a:lnTo>
                  <a:lnTo>
                    <a:pt x="389" y="613"/>
                  </a:lnTo>
                  <a:lnTo>
                    <a:pt x="389" y="613"/>
                  </a:lnTo>
                  <a:lnTo>
                    <a:pt x="390" y="613"/>
                  </a:lnTo>
                  <a:lnTo>
                    <a:pt x="390" y="613"/>
                  </a:lnTo>
                  <a:lnTo>
                    <a:pt x="390" y="613"/>
                  </a:lnTo>
                  <a:lnTo>
                    <a:pt x="391" y="613"/>
                  </a:lnTo>
                  <a:lnTo>
                    <a:pt x="391" y="613"/>
                  </a:lnTo>
                  <a:lnTo>
                    <a:pt x="392" y="613"/>
                  </a:lnTo>
                  <a:lnTo>
                    <a:pt x="393" y="613"/>
                  </a:lnTo>
                  <a:lnTo>
                    <a:pt x="393" y="614"/>
                  </a:lnTo>
                  <a:lnTo>
                    <a:pt x="393" y="614"/>
                  </a:lnTo>
                  <a:lnTo>
                    <a:pt x="394" y="614"/>
                  </a:lnTo>
                  <a:lnTo>
                    <a:pt x="395" y="614"/>
                  </a:lnTo>
                  <a:lnTo>
                    <a:pt x="395" y="614"/>
                  </a:lnTo>
                  <a:lnTo>
                    <a:pt x="396" y="614"/>
                  </a:lnTo>
                  <a:lnTo>
                    <a:pt x="396" y="614"/>
                  </a:lnTo>
                  <a:lnTo>
                    <a:pt x="396" y="614"/>
                  </a:lnTo>
                  <a:lnTo>
                    <a:pt x="397" y="614"/>
                  </a:lnTo>
                  <a:lnTo>
                    <a:pt x="397" y="614"/>
                  </a:lnTo>
                  <a:lnTo>
                    <a:pt x="397" y="614"/>
                  </a:lnTo>
                  <a:lnTo>
                    <a:pt x="398" y="614"/>
                  </a:lnTo>
                  <a:lnTo>
                    <a:pt x="398" y="614"/>
                  </a:lnTo>
                  <a:lnTo>
                    <a:pt x="400" y="615"/>
                  </a:lnTo>
                  <a:lnTo>
                    <a:pt x="400" y="615"/>
                  </a:lnTo>
                  <a:lnTo>
                    <a:pt x="401" y="615"/>
                  </a:lnTo>
                  <a:lnTo>
                    <a:pt x="401" y="615"/>
                  </a:lnTo>
                  <a:lnTo>
                    <a:pt x="403" y="615"/>
                  </a:lnTo>
                  <a:lnTo>
                    <a:pt x="403" y="615"/>
                  </a:lnTo>
                  <a:lnTo>
                    <a:pt x="403" y="615"/>
                  </a:lnTo>
                  <a:lnTo>
                    <a:pt x="405" y="615"/>
                  </a:lnTo>
                  <a:lnTo>
                    <a:pt x="405" y="615"/>
                  </a:lnTo>
                  <a:lnTo>
                    <a:pt x="407" y="616"/>
                  </a:lnTo>
                  <a:lnTo>
                    <a:pt x="407" y="616"/>
                  </a:lnTo>
                  <a:lnTo>
                    <a:pt x="407" y="616"/>
                  </a:lnTo>
                  <a:lnTo>
                    <a:pt x="408" y="616"/>
                  </a:lnTo>
                  <a:lnTo>
                    <a:pt x="408" y="616"/>
                  </a:lnTo>
                  <a:lnTo>
                    <a:pt x="408" y="616"/>
                  </a:lnTo>
                  <a:lnTo>
                    <a:pt x="409" y="616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2" y="617"/>
                  </a:lnTo>
                  <a:lnTo>
                    <a:pt x="412" y="617"/>
                  </a:lnTo>
                  <a:lnTo>
                    <a:pt x="412" y="617"/>
                  </a:lnTo>
                  <a:lnTo>
                    <a:pt x="413" y="617"/>
                  </a:lnTo>
                  <a:lnTo>
                    <a:pt x="414" y="617"/>
                  </a:lnTo>
                  <a:lnTo>
                    <a:pt x="415" y="617"/>
                  </a:lnTo>
                  <a:lnTo>
                    <a:pt x="415" y="617"/>
                  </a:lnTo>
                  <a:lnTo>
                    <a:pt x="416" y="617"/>
                  </a:lnTo>
                  <a:lnTo>
                    <a:pt x="416" y="617"/>
                  </a:lnTo>
                  <a:lnTo>
                    <a:pt x="416" y="617"/>
                  </a:lnTo>
                  <a:lnTo>
                    <a:pt x="416" y="617"/>
                  </a:lnTo>
                  <a:lnTo>
                    <a:pt x="417" y="617"/>
                  </a:lnTo>
                  <a:lnTo>
                    <a:pt x="419" y="618"/>
                  </a:lnTo>
                  <a:lnTo>
                    <a:pt x="420" y="618"/>
                  </a:lnTo>
                  <a:lnTo>
                    <a:pt x="420" y="618"/>
                  </a:lnTo>
                  <a:lnTo>
                    <a:pt x="421" y="618"/>
                  </a:lnTo>
                  <a:lnTo>
                    <a:pt x="422" y="618"/>
                  </a:lnTo>
                  <a:lnTo>
                    <a:pt x="422" y="618"/>
                  </a:lnTo>
                  <a:lnTo>
                    <a:pt x="422" y="618"/>
                  </a:lnTo>
                  <a:lnTo>
                    <a:pt x="423" y="618"/>
                  </a:lnTo>
                  <a:lnTo>
                    <a:pt x="424" y="618"/>
                  </a:lnTo>
                  <a:lnTo>
                    <a:pt x="424" y="618"/>
                  </a:lnTo>
                  <a:lnTo>
                    <a:pt x="424" y="618"/>
                  </a:lnTo>
                  <a:lnTo>
                    <a:pt x="425" y="618"/>
                  </a:lnTo>
                  <a:lnTo>
                    <a:pt x="425" y="618"/>
                  </a:lnTo>
                  <a:lnTo>
                    <a:pt x="425" y="619"/>
                  </a:lnTo>
                  <a:lnTo>
                    <a:pt x="426" y="619"/>
                  </a:lnTo>
                  <a:lnTo>
                    <a:pt x="427" y="619"/>
                  </a:lnTo>
                  <a:lnTo>
                    <a:pt x="428" y="619"/>
                  </a:lnTo>
                  <a:lnTo>
                    <a:pt x="428" y="619"/>
                  </a:lnTo>
                  <a:lnTo>
                    <a:pt x="429" y="619"/>
                  </a:lnTo>
                  <a:lnTo>
                    <a:pt x="429" y="619"/>
                  </a:lnTo>
                  <a:lnTo>
                    <a:pt x="429" y="619"/>
                  </a:lnTo>
                  <a:lnTo>
                    <a:pt x="430" y="619"/>
                  </a:lnTo>
                  <a:lnTo>
                    <a:pt x="431" y="619"/>
                  </a:lnTo>
                  <a:lnTo>
                    <a:pt x="431" y="619"/>
                  </a:lnTo>
                  <a:lnTo>
                    <a:pt x="431" y="619"/>
                  </a:lnTo>
                  <a:lnTo>
                    <a:pt x="431" y="619"/>
                  </a:lnTo>
                  <a:lnTo>
                    <a:pt x="432" y="619"/>
                  </a:lnTo>
                  <a:lnTo>
                    <a:pt x="432" y="619"/>
                  </a:lnTo>
                  <a:lnTo>
                    <a:pt x="433" y="620"/>
                  </a:lnTo>
                  <a:lnTo>
                    <a:pt x="433" y="620"/>
                  </a:lnTo>
                  <a:lnTo>
                    <a:pt x="434" y="620"/>
                  </a:lnTo>
                  <a:lnTo>
                    <a:pt x="434" y="620"/>
                  </a:lnTo>
                  <a:lnTo>
                    <a:pt x="435" y="620"/>
                  </a:lnTo>
                  <a:lnTo>
                    <a:pt x="435" y="620"/>
                  </a:lnTo>
                  <a:lnTo>
                    <a:pt x="436" y="620"/>
                  </a:lnTo>
                  <a:lnTo>
                    <a:pt x="436" y="620"/>
                  </a:lnTo>
                  <a:lnTo>
                    <a:pt x="437" y="620"/>
                  </a:lnTo>
                  <a:lnTo>
                    <a:pt x="438" y="620"/>
                  </a:lnTo>
                  <a:lnTo>
                    <a:pt x="440" y="621"/>
                  </a:lnTo>
                  <a:lnTo>
                    <a:pt x="441" y="621"/>
                  </a:lnTo>
                  <a:lnTo>
                    <a:pt x="441" y="621"/>
                  </a:lnTo>
                  <a:lnTo>
                    <a:pt x="441" y="621"/>
                  </a:lnTo>
                  <a:lnTo>
                    <a:pt x="441" y="621"/>
                  </a:lnTo>
                  <a:lnTo>
                    <a:pt x="442" y="621"/>
                  </a:lnTo>
                  <a:lnTo>
                    <a:pt x="443" y="621"/>
                  </a:lnTo>
                  <a:lnTo>
                    <a:pt x="444" y="621"/>
                  </a:lnTo>
                  <a:lnTo>
                    <a:pt x="444" y="621"/>
                  </a:lnTo>
                  <a:lnTo>
                    <a:pt x="445" y="621"/>
                  </a:lnTo>
                  <a:lnTo>
                    <a:pt x="445" y="621"/>
                  </a:lnTo>
                  <a:lnTo>
                    <a:pt x="447" y="622"/>
                  </a:lnTo>
                  <a:lnTo>
                    <a:pt x="448" y="622"/>
                  </a:lnTo>
                  <a:lnTo>
                    <a:pt x="448" y="622"/>
                  </a:lnTo>
                  <a:lnTo>
                    <a:pt x="449" y="622"/>
                  </a:lnTo>
                  <a:lnTo>
                    <a:pt x="450" y="622"/>
                  </a:lnTo>
                  <a:lnTo>
                    <a:pt x="450" y="622"/>
                  </a:lnTo>
                  <a:lnTo>
                    <a:pt x="450" y="622"/>
                  </a:lnTo>
                  <a:lnTo>
                    <a:pt x="451" y="622"/>
                  </a:lnTo>
                  <a:lnTo>
                    <a:pt x="452" y="622"/>
                  </a:lnTo>
                  <a:lnTo>
                    <a:pt x="452" y="622"/>
                  </a:lnTo>
                  <a:lnTo>
                    <a:pt x="453" y="622"/>
                  </a:lnTo>
                  <a:lnTo>
                    <a:pt x="454" y="622"/>
                  </a:lnTo>
                  <a:lnTo>
                    <a:pt x="456" y="623"/>
                  </a:lnTo>
                  <a:lnTo>
                    <a:pt x="456" y="623"/>
                  </a:lnTo>
                  <a:lnTo>
                    <a:pt x="456" y="623"/>
                  </a:lnTo>
                  <a:lnTo>
                    <a:pt x="459" y="623"/>
                  </a:lnTo>
                  <a:lnTo>
                    <a:pt x="459" y="623"/>
                  </a:lnTo>
                  <a:lnTo>
                    <a:pt x="460" y="623"/>
                  </a:lnTo>
                  <a:lnTo>
                    <a:pt x="460" y="623"/>
                  </a:lnTo>
                  <a:lnTo>
                    <a:pt x="462" y="623"/>
                  </a:lnTo>
                  <a:lnTo>
                    <a:pt x="462" y="623"/>
                  </a:lnTo>
                  <a:lnTo>
                    <a:pt x="463" y="624"/>
                  </a:lnTo>
                  <a:lnTo>
                    <a:pt x="464" y="624"/>
                  </a:lnTo>
                  <a:lnTo>
                    <a:pt x="464" y="624"/>
                  </a:lnTo>
                  <a:lnTo>
                    <a:pt x="465" y="624"/>
                  </a:lnTo>
                  <a:lnTo>
                    <a:pt x="466" y="624"/>
                  </a:lnTo>
                  <a:lnTo>
                    <a:pt x="466" y="624"/>
                  </a:lnTo>
                  <a:lnTo>
                    <a:pt x="467" y="624"/>
                  </a:lnTo>
                  <a:lnTo>
                    <a:pt x="467" y="624"/>
                  </a:lnTo>
                  <a:lnTo>
                    <a:pt x="467" y="624"/>
                  </a:lnTo>
                  <a:lnTo>
                    <a:pt x="468" y="624"/>
                  </a:lnTo>
                  <a:lnTo>
                    <a:pt x="469" y="624"/>
                  </a:lnTo>
                  <a:lnTo>
                    <a:pt x="470" y="624"/>
                  </a:lnTo>
                  <a:lnTo>
                    <a:pt x="470" y="624"/>
                  </a:lnTo>
                  <a:lnTo>
                    <a:pt x="472" y="625"/>
                  </a:lnTo>
                  <a:lnTo>
                    <a:pt x="472" y="625"/>
                  </a:lnTo>
                  <a:lnTo>
                    <a:pt x="474" y="625"/>
                  </a:lnTo>
                  <a:lnTo>
                    <a:pt x="474" y="625"/>
                  </a:lnTo>
                  <a:lnTo>
                    <a:pt x="476" y="625"/>
                  </a:lnTo>
                  <a:lnTo>
                    <a:pt x="477" y="625"/>
                  </a:lnTo>
                  <a:lnTo>
                    <a:pt x="477" y="625"/>
                  </a:lnTo>
                  <a:lnTo>
                    <a:pt x="477" y="625"/>
                  </a:lnTo>
                  <a:lnTo>
                    <a:pt x="478" y="625"/>
                  </a:lnTo>
                  <a:lnTo>
                    <a:pt x="478" y="625"/>
                  </a:lnTo>
                  <a:lnTo>
                    <a:pt x="479" y="626"/>
                  </a:lnTo>
                  <a:lnTo>
                    <a:pt x="479" y="626"/>
                  </a:lnTo>
                  <a:lnTo>
                    <a:pt x="481" y="626"/>
                  </a:lnTo>
                  <a:lnTo>
                    <a:pt x="482" y="626"/>
                  </a:lnTo>
                  <a:lnTo>
                    <a:pt x="483" y="626"/>
                  </a:lnTo>
                  <a:lnTo>
                    <a:pt x="484" y="626"/>
                  </a:lnTo>
                  <a:lnTo>
                    <a:pt x="484" y="626"/>
                  </a:lnTo>
                  <a:lnTo>
                    <a:pt x="486" y="626"/>
                  </a:lnTo>
                  <a:lnTo>
                    <a:pt x="487" y="626"/>
                  </a:lnTo>
                  <a:lnTo>
                    <a:pt x="487" y="626"/>
                  </a:lnTo>
                  <a:lnTo>
                    <a:pt x="487" y="626"/>
                  </a:lnTo>
                  <a:lnTo>
                    <a:pt x="490" y="627"/>
                  </a:lnTo>
                  <a:lnTo>
                    <a:pt x="490" y="627"/>
                  </a:lnTo>
                  <a:lnTo>
                    <a:pt x="494" y="627"/>
                  </a:lnTo>
                  <a:lnTo>
                    <a:pt x="495" y="627"/>
                  </a:lnTo>
                  <a:lnTo>
                    <a:pt x="497" y="628"/>
                  </a:lnTo>
                  <a:lnTo>
                    <a:pt x="498" y="628"/>
                  </a:lnTo>
                  <a:lnTo>
                    <a:pt x="500" y="628"/>
                  </a:lnTo>
                  <a:lnTo>
                    <a:pt x="500" y="628"/>
                  </a:lnTo>
                  <a:lnTo>
                    <a:pt x="501" y="628"/>
                  </a:lnTo>
                  <a:lnTo>
                    <a:pt x="501" y="628"/>
                  </a:lnTo>
                  <a:lnTo>
                    <a:pt x="501" y="628"/>
                  </a:lnTo>
                  <a:lnTo>
                    <a:pt x="502" y="628"/>
                  </a:lnTo>
                  <a:lnTo>
                    <a:pt x="502" y="628"/>
                  </a:lnTo>
                  <a:lnTo>
                    <a:pt x="504" y="628"/>
                  </a:lnTo>
                  <a:lnTo>
                    <a:pt x="504" y="628"/>
                  </a:lnTo>
                  <a:lnTo>
                    <a:pt x="505" y="628"/>
                  </a:lnTo>
                  <a:lnTo>
                    <a:pt x="505" y="628"/>
                  </a:lnTo>
                  <a:lnTo>
                    <a:pt x="507" y="629"/>
                  </a:lnTo>
                  <a:lnTo>
                    <a:pt x="507" y="629"/>
                  </a:lnTo>
                  <a:lnTo>
                    <a:pt x="508" y="629"/>
                  </a:lnTo>
                  <a:lnTo>
                    <a:pt x="508" y="629"/>
                  </a:lnTo>
                  <a:lnTo>
                    <a:pt x="509" y="629"/>
                  </a:lnTo>
                  <a:lnTo>
                    <a:pt x="511" y="629"/>
                  </a:lnTo>
                  <a:lnTo>
                    <a:pt x="512" y="629"/>
                  </a:lnTo>
                  <a:lnTo>
                    <a:pt x="514" y="629"/>
                  </a:lnTo>
                  <a:lnTo>
                    <a:pt x="514" y="629"/>
                  </a:lnTo>
                  <a:lnTo>
                    <a:pt x="515" y="629"/>
                  </a:lnTo>
                  <a:lnTo>
                    <a:pt x="517" y="630"/>
                  </a:lnTo>
                  <a:lnTo>
                    <a:pt x="517" y="630"/>
                  </a:lnTo>
                  <a:lnTo>
                    <a:pt x="519" y="630"/>
                  </a:lnTo>
                  <a:lnTo>
                    <a:pt x="519" y="630"/>
                  </a:lnTo>
                  <a:lnTo>
                    <a:pt x="519" y="630"/>
                  </a:lnTo>
                  <a:lnTo>
                    <a:pt x="520" y="630"/>
                  </a:lnTo>
                  <a:lnTo>
                    <a:pt x="521" y="630"/>
                  </a:lnTo>
                  <a:lnTo>
                    <a:pt x="521" y="630"/>
                  </a:lnTo>
                  <a:lnTo>
                    <a:pt x="522" y="630"/>
                  </a:lnTo>
                  <a:lnTo>
                    <a:pt x="522" y="630"/>
                  </a:lnTo>
                  <a:lnTo>
                    <a:pt x="522" y="630"/>
                  </a:lnTo>
                  <a:lnTo>
                    <a:pt x="523" y="630"/>
                  </a:lnTo>
                  <a:lnTo>
                    <a:pt x="524" y="630"/>
                  </a:lnTo>
                  <a:lnTo>
                    <a:pt x="525" y="630"/>
                  </a:lnTo>
                  <a:lnTo>
                    <a:pt x="525" y="630"/>
                  </a:lnTo>
                  <a:lnTo>
                    <a:pt x="525" y="630"/>
                  </a:lnTo>
                  <a:lnTo>
                    <a:pt x="528" y="631"/>
                  </a:lnTo>
                  <a:lnTo>
                    <a:pt x="529" y="631"/>
                  </a:lnTo>
                  <a:lnTo>
                    <a:pt x="529" y="631"/>
                  </a:lnTo>
                  <a:lnTo>
                    <a:pt x="530" y="631"/>
                  </a:lnTo>
                  <a:lnTo>
                    <a:pt x="530" y="631"/>
                  </a:lnTo>
                  <a:lnTo>
                    <a:pt x="531" y="631"/>
                  </a:lnTo>
                  <a:lnTo>
                    <a:pt x="531" y="631"/>
                  </a:lnTo>
                  <a:lnTo>
                    <a:pt x="532" y="631"/>
                  </a:lnTo>
                  <a:lnTo>
                    <a:pt x="532" y="631"/>
                  </a:lnTo>
                  <a:lnTo>
                    <a:pt x="532" y="631"/>
                  </a:lnTo>
                  <a:lnTo>
                    <a:pt x="532" y="631"/>
                  </a:lnTo>
                  <a:lnTo>
                    <a:pt x="533" y="631"/>
                  </a:lnTo>
                  <a:lnTo>
                    <a:pt x="533" y="631"/>
                  </a:lnTo>
                  <a:lnTo>
                    <a:pt x="534" y="631"/>
                  </a:lnTo>
                  <a:lnTo>
                    <a:pt x="535" y="631"/>
                  </a:lnTo>
                  <a:lnTo>
                    <a:pt x="536" y="631"/>
                  </a:lnTo>
                  <a:lnTo>
                    <a:pt x="537" y="632"/>
                  </a:lnTo>
                  <a:lnTo>
                    <a:pt x="538" y="632"/>
                  </a:lnTo>
                  <a:lnTo>
                    <a:pt x="539" y="632"/>
                  </a:lnTo>
                  <a:lnTo>
                    <a:pt x="543" y="632"/>
                  </a:lnTo>
                  <a:lnTo>
                    <a:pt x="543" y="632"/>
                  </a:lnTo>
                  <a:lnTo>
                    <a:pt x="543" y="632"/>
                  </a:lnTo>
                  <a:lnTo>
                    <a:pt x="545" y="632"/>
                  </a:lnTo>
                  <a:lnTo>
                    <a:pt x="545" y="632"/>
                  </a:lnTo>
                  <a:lnTo>
                    <a:pt x="547" y="632"/>
                  </a:lnTo>
                  <a:lnTo>
                    <a:pt x="547" y="632"/>
                  </a:lnTo>
                  <a:lnTo>
                    <a:pt x="548" y="633"/>
                  </a:lnTo>
                  <a:lnTo>
                    <a:pt x="549" y="633"/>
                  </a:lnTo>
                  <a:lnTo>
                    <a:pt x="551" y="633"/>
                  </a:lnTo>
                  <a:lnTo>
                    <a:pt x="553" y="633"/>
                  </a:lnTo>
                  <a:lnTo>
                    <a:pt x="553" y="633"/>
                  </a:lnTo>
                  <a:lnTo>
                    <a:pt x="556" y="633"/>
                  </a:lnTo>
                  <a:lnTo>
                    <a:pt x="556" y="633"/>
                  </a:lnTo>
                  <a:lnTo>
                    <a:pt x="556" y="633"/>
                  </a:lnTo>
                  <a:lnTo>
                    <a:pt x="560" y="634"/>
                  </a:lnTo>
                  <a:lnTo>
                    <a:pt x="560" y="634"/>
                  </a:lnTo>
                  <a:lnTo>
                    <a:pt x="561" y="634"/>
                  </a:lnTo>
                  <a:lnTo>
                    <a:pt x="561" y="634"/>
                  </a:lnTo>
                  <a:lnTo>
                    <a:pt x="562" y="634"/>
                  </a:lnTo>
                  <a:lnTo>
                    <a:pt x="562" y="634"/>
                  </a:lnTo>
                  <a:lnTo>
                    <a:pt x="566" y="634"/>
                  </a:lnTo>
                  <a:lnTo>
                    <a:pt x="569" y="634"/>
                  </a:lnTo>
                  <a:lnTo>
                    <a:pt x="571" y="635"/>
                  </a:lnTo>
                  <a:lnTo>
                    <a:pt x="571" y="635"/>
                  </a:lnTo>
                  <a:lnTo>
                    <a:pt x="576" y="635"/>
                  </a:lnTo>
                  <a:lnTo>
                    <a:pt x="576" y="635"/>
                  </a:lnTo>
                  <a:lnTo>
                    <a:pt x="576" y="635"/>
                  </a:lnTo>
                  <a:lnTo>
                    <a:pt x="577" y="635"/>
                  </a:lnTo>
                  <a:lnTo>
                    <a:pt x="579" y="635"/>
                  </a:lnTo>
                  <a:lnTo>
                    <a:pt x="581" y="635"/>
                  </a:lnTo>
                  <a:lnTo>
                    <a:pt x="581" y="635"/>
                  </a:lnTo>
                  <a:lnTo>
                    <a:pt x="582" y="635"/>
                  </a:lnTo>
                  <a:lnTo>
                    <a:pt x="584" y="636"/>
                  </a:lnTo>
                  <a:lnTo>
                    <a:pt x="584" y="636"/>
                  </a:lnTo>
                  <a:lnTo>
                    <a:pt x="585" y="636"/>
                  </a:lnTo>
                  <a:lnTo>
                    <a:pt x="585" y="636"/>
                  </a:lnTo>
                  <a:lnTo>
                    <a:pt x="587" y="636"/>
                  </a:lnTo>
                  <a:lnTo>
                    <a:pt x="587" y="636"/>
                  </a:lnTo>
                  <a:lnTo>
                    <a:pt x="587" y="636"/>
                  </a:lnTo>
                  <a:lnTo>
                    <a:pt x="589" y="636"/>
                  </a:lnTo>
                  <a:lnTo>
                    <a:pt x="590" y="636"/>
                  </a:lnTo>
                  <a:lnTo>
                    <a:pt x="590" y="636"/>
                  </a:lnTo>
                  <a:lnTo>
                    <a:pt x="592" y="636"/>
                  </a:lnTo>
                  <a:lnTo>
                    <a:pt x="592" y="636"/>
                  </a:lnTo>
                  <a:lnTo>
                    <a:pt x="592" y="636"/>
                  </a:lnTo>
                  <a:lnTo>
                    <a:pt x="594" y="636"/>
                  </a:lnTo>
                  <a:lnTo>
                    <a:pt x="595" y="637"/>
                  </a:lnTo>
                  <a:lnTo>
                    <a:pt x="596" y="637"/>
                  </a:lnTo>
                  <a:lnTo>
                    <a:pt x="597" y="637"/>
                  </a:lnTo>
                  <a:lnTo>
                    <a:pt x="598" y="637"/>
                  </a:lnTo>
                  <a:lnTo>
                    <a:pt x="599" y="637"/>
                  </a:lnTo>
                  <a:lnTo>
                    <a:pt x="599" y="637"/>
                  </a:lnTo>
                  <a:lnTo>
                    <a:pt x="600" y="637"/>
                  </a:lnTo>
                  <a:lnTo>
                    <a:pt x="600" y="637"/>
                  </a:lnTo>
                  <a:lnTo>
                    <a:pt x="600" y="637"/>
                  </a:lnTo>
                  <a:lnTo>
                    <a:pt x="601" y="637"/>
                  </a:lnTo>
                  <a:lnTo>
                    <a:pt x="602" y="637"/>
                  </a:lnTo>
                  <a:lnTo>
                    <a:pt x="603" y="637"/>
                  </a:lnTo>
                  <a:lnTo>
                    <a:pt x="605" y="637"/>
                  </a:lnTo>
                  <a:lnTo>
                    <a:pt x="605" y="637"/>
                  </a:lnTo>
                  <a:lnTo>
                    <a:pt x="607" y="637"/>
                  </a:lnTo>
                  <a:lnTo>
                    <a:pt x="608" y="637"/>
                  </a:lnTo>
                  <a:lnTo>
                    <a:pt x="608" y="638"/>
                  </a:lnTo>
                  <a:lnTo>
                    <a:pt x="609" y="638"/>
                  </a:lnTo>
                  <a:lnTo>
                    <a:pt x="612" y="638"/>
                  </a:lnTo>
                  <a:lnTo>
                    <a:pt x="615" y="638"/>
                  </a:lnTo>
                  <a:lnTo>
                    <a:pt x="616" y="638"/>
                  </a:lnTo>
                  <a:lnTo>
                    <a:pt x="619" y="638"/>
                  </a:lnTo>
                  <a:lnTo>
                    <a:pt x="622" y="639"/>
                  </a:lnTo>
                  <a:lnTo>
                    <a:pt x="622" y="639"/>
                  </a:lnTo>
                  <a:lnTo>
                    <a:pt x="623" y="639"/>
                  </a:lnTo>
                  <a:lnTo>
                    <a:pt x="624" y="639"/>
                  </a:lnTo>
                  <a:lnTo>
                    <a:pt x="625" y="639"/>
                  </a:lnTo>
                  <a:lnTo>
                    <a:pt x="626" y="639"/>
                  </a:lnTo>
                  <a:lnTo>
                    <a:pt x="626" y="639"/>
                  </a:lnTo>
                  <a:lnTo>
                    <a:pt x="627" y="639"/>
                  </a:lnTo>
                  <a:lnTo>
                    <a:pt x="629" y="639"/>
                  </a:lnTo>
                  <a:lnTo>
                    <a:pt x="630" y="639"/>
                  </a:lnTo>
                  <a:lnTo>
                    <a:pt x="630" y="639"/>
                  </a:lnTo>
                  <a:lnTo>
                    <a:pt x="639" y="640"/>
                  </a:lnTo>
                  <a:lnTo>
                    <a:pt x="639" y="640"/>
                  </a:lnTo>
                  <a:lnTo>
                    <a:pt x="641" y="640"/>
                  </a:lnTo>
                  <a:lnTo>
                    <a:pt x="641" y="640"/>
                  </a:lnTo>
                  <a:lnTo>
                    <a:pt x="642" y="640"/>
                  </a:lnTo>
                  <a:lnTo>
                    <a:pt x="646" y="640"/>
                  </a:lnTo>
                  <a:lnTo>
                    <a:pt x="651" y="641"/>
                  </a:lnTo>
                  <a:lnTo>
                    <a:pt x="653" y="641"/>
                  </a:lnTo>
                  <a:lnTo>
                    <a:pt x="657" y="641"/>
                  </a:lnTo>
                  <a:lnTo>
                    <a:pt x="658" y="641"/>
                  </a:lnTo>
                  <a:lnTo>
                    <a:pt x="663" y="641"/>
                  </a:lnTo>
                  <a:lnTo>
                    <a:pt x="664" y="641"/>
                  </a:lnTo>
                  <a:lnTo>
                    <a:pt x="664" y="641"/>
                  </a:lnTo>
                  <a:lnTo>
                    <a:pt x="664" y="641"/>
                  </a:lnTo>
                  <a:lnTo>
                    <a:pt x="665" y="641"/>
                  </a:lnTo>
                  <a:lnTo>
                    <a:pt x="665" y="641"/>
                  </a:lnTo>
                  <a:lnTo>
                    <a:pt x="666" y="641"/>
                  </a:lnTo>
                  <a:lnTo>
                    <a:pt x="667" y="642"/>
                  </a:lnTo>
                  <a:lnTo>
                    <a:pt x="667" y="642"/>
                  </a:lnTo>
                  <a:lnTo>
                    <a:pt x="668" y="642"/>
                  </a:lnTo>
                  <a:lnTo>
                    <a:pt x="668" y="642"/>
                  </a:lnTo>
                  <a:lnTo>
                    <a:pt x="671" y="642"/>
                  </a:lnTo>
                  <a:lnTo>
                    <a:pt x="671" y="642"/>
                  </a:lnTo>
                  <a:lnTo>
                    <a:pt x="673" y="642"/>
                  </a:lnTo>
                  <a:lnTo>
                    <a:pt x="674" y="642"/>
                  </a:lnTo>
                  <a:lnTo>
                    <a:pt x="675" y="642"/>
                  </a:lnTo>
                  <a:lnTo>
                    <a:pt x="675" y="642"/>
                  </a:lnTo>
                  <a:lnTo>
                    <a:pt x="677" y="642"/>
                  </a:lnTo>
                  <a:lnTo>
                    <a:pt x="684" y="643"/>
                  </a:lnTo>
                  <a:lnTo>
                    <a:pt x="685" y="643"/>
                  </a:lnTo>
                  <a:lnTo>
                    <a:pt x="688" y="643"/>
                  </a:lnTo>
                  <a:lnTo>
                    <a:pt x="690" y="643"/>
                  </a:lnTo>
                  <a:lnTo>
                    <a:pt x="690" y="643"/>
                  </a:lnTo>
                  <a:lnTo>
                    <a:pt x="693" y="643"/>
                  </a:lnTo>
                  <a:lnTo>
                    <a:pt x="693" y="643"/>
                  </a:lnTo>
                  <a:lnTo>
                    <a:pt x="694" y="643"/>
                  </a:lnTo>
                  <a:lnTo>
                    <a:pt x="697" y="643"/>
                  </a:lnTo>
                  <a:lnTo>
                    <a:pt x="699" y="644"/>
                  </a:lnTo>
                  <a:lnTo>
                    <a:pt x="704" y="644"/>
                  </a:lnTo>
                  <a:lnTo>
                    <a:pt x="708" y="644"/>
                  </a:lnTo>
                  <a:lnTo>
                    <a:pt x="710" y="644"/>
                  </a:lnTo>
                  <a:lnTo>
                    <a:pt x="715" y="644"/>
                  </a:lnTo>
                  <a:lnTo>
                    <a:pt x="715" y="644"/>
                  </a:lnTo>
                  <a:lnTo>
                    <a:pt x="715" y="644"/>
                  </a:lnTo>
                  <a:lnTo>
                    <a:pt x="717" y="644"/>
                  </a:lnTo>
                  <a:lnTo>
                    <a:pt x="720" y="645"/>
                  </a:lnTo>
                  <a:lnTo>
                    <a:pt x="720" y="645"/>
                  </a:lnTo>
                  <a:lnTo>
                    <a:pt x="721" y="645"/>
                  </a:lnTo>
                  <a:lnTo>
                    <a:pt x="723" y="645"/>
                  </a:lnTo>
                  <a:lnTo>
                    <a:pt x="728" y="645"/>
                  </a:lnTo>
                  <a:lnTo>
                    <a:pt x="729" y="645"/>
                  </a:lnTo>
                  <a:lnTo>
                    <a:pt x="733" y="645"/>
                  </a:lnTo>
                  <a:lnTo>
                    <a:pt x="733" y="645"/>
                  </a:lnTo>
                  <a:lnTo>
                    <a:pt x="743" y="646"/>
                  </a:lnTo>
                  <a:lnTo>
                    <a:pt x="743" y="646"/>
                  </a:lnTo>
                  <a:lnTo>
                    <a:pt x="744" y="646"/>
                  </a:lnTo>
                  <a:lnTo>
                    <a:pt x="751" y="646"/>
                  </a:lnTo>
                  <a:lnTo>
                    <a:pt x="751" y="646"/>
                  </a:lnTo>
                  <a:lnTo>
                    <a:pt x="757" y="647"/>
                  </a:lnTo>
                  <a:lnTo>
                    <a:pt x="758" y="647"/>
                  </a:lnTo>
                  <a:lnTo>
                    <a:pt x="759" y="647"/>
                  </a:lnTo>
                  <a:lnTo>
                    <a:pt x="763" y="647"/>
                  </a:lnTo>
                  <a:lnTo>
                    <a:pt x="767" y="647"/>
                  </a:lnTo>
                  <a:lnTo>
                    <a:pt x="774" y="647"/>
                  </a:lnTo>
                  <a:lnTo>
                    <a:pt x="775" y="647"/>
                  </a:lnTo>
                  <a:lnTo>
                    <a:pt x="778" y="648"/>
                  </a:lnTo>
                  <a:lnTo>
                    <a:pt x="779" y="648"/>
                  </a:lnTo>
                  <a:lnTo>
                    <a:pt x="784" y="648"/>
                  </a:lnTo>
                  <a:lnTo>
                    <a:pt x="785" y="648"/>
                  </a:lnTo>
                  <a:lnTo>
                    <a:pt x="793" y="648"/>
                  </a:lnTo>
                  <a:lnTo>
                    <a:pt x="795" y="648"/>
                  </a:lnTo>
                  <a:lnTo>
                    <a:pt x="795" y="648"/>
                  </a:lnTo>
                  <a:lnTo>
                    <a:pt x="799" y="649"/>
                  </a:lnTo>
                  <a:lnTo>
                    <a:pt x="800" y="649"/>
                  </a:lnTo>
                  <a:lnTo>
                    <a:pt x="802" y="649"/>
                  </a:lnTo>
                  <a:lnTo>
                    <a:pt x="802" y="649"/>
                  </a:lnTo>
                  <a:lnTo>
                    <a:pt x="807" y="649"/>
                  </a:lnTo>
                  <a:lnTo>
                    <a:pt x="809" y="649"/>
                  </a:lnTo>
                  <a:lnTo>
                    <a:pt x="811" y="649"/>
                  </a:lnTo>
                  <a:lnTo>
                    <a:pt x="812" y="649"/>
                  </a:lnTo>
                  <a:lnTo>
                    <a:pt x="813" y="649"/>
                  </a:lnTo>
                  <a:lnTo>
                    <a:pt x="814" y="649"/>
                  </a:lnTo>
                  <a:lnTo>
                    <a:pt x="816" y="649"/>
                  </a:lnTo>
                  <a:lnTo>
                    <a:pt x="817" y="649"/>
                  </a:lnTo>
                  <a:lnTo>
                    <a:pt x="819" y="649"/>
                  </a:lnTo>
                  <a:lnTo>
                    <a:pt x="819" y="649"/>
                  </a:lnTo>
                  <a:lnTo>
                    <a:pt x="832" y="650"/>
                  </a:lnTo>
                  <a:lnTo>
                    <a:pt x="839" y="650"/>
                  </a:lnTo>
                  <a:lnTo>
                    <a:pt x="850" y="651"/>
                  </a:lnTo>
                  <a:lnTo>
                    <a:pt x="854" y="651"/>
                  </a:lnTo>
                  <a:lnTo>
                    <a:pt x="855" y="651"/>
                  </a:lnTo>
                  <a:lnTo>
                    <a:pt x="859" y="651"/>
                  </a:lnTo>
                  <a:lnTo>
                    <a:pt x="863" y="651"/>
                  </a:lnTo>
                  <a:lnTo>
                    <a:pt x="865" y="651"/>
                  </a:lnTo>
                  <a:lnTo>
                    <a:pt x="875" y="652"/>
                  </a:lnTo>
                  <a:lnTo>
                    <a:pt x="881" y="652"/>
                  </a:lnTo>
                  <a:lnTo>
                    <a:pt x="896" y="652"/>
                  </a:lnTo>
                  <a:lnTo>
                    <a:pt x="900" y="653"/>
                  </a:lnTo>
                  <a:lnTo>
                    <a:pt x="909" y="653"/>
                  </a:lnTo>
                  <a:lnTo>
                    <a:pt x="910" y="653"/>
                  </a:lnTo>
                  <a:lnTo>
                    <a:pt x="912" y="653"/>
                  </a:lnTo>
                  <a:lnTo>
                    <a:pt x="915" y="653"/>
                  </a:lnTo>
                  <a:lnTo>
                    <a:pt x="919" y="653"/>
                  </a:lnTo>
                  <a:lnTo>
                    <a:pt x="920" y="653"/>
                  </a:lnTo>
                  <a:lnTo>
                    <a:pt x="923" y="653"/>
                  </a:lnTo>
                  <a:lnTo>
                    <a:pt x="932" y="654"/>
                  </a:lnTo>
                  <a:lnTo>
                    <a:pt x="938" y="654"/>
                  </a:lnTo>
                  <a:lnTo>
                    <a:pt x="944" y="654"/>
                  </a:lnTo>
                  <a:lnTo>
                    <a:pt x="954" y="654"/>
                  </a:lnTo>
                  <a:lnTo>
                    <a:pt x="959" y="655"/>
                  </a:lnTo>
                  <a:lnTo>
                    <a:pt x="961" y="655"/>
                  </a:lnTo>
                  <a:lnTo>
                    <a:pt x="964" y="655"/>
                  </a:lnTo>
                  <a:lnTo>
                    <a:pt x="967" y="655"/>
                  </a:lnTo>
                  <a:lnTo>
                    <a:pt x="970" y="655"/>
                  </a:lnTo>
                  <a:lnTo>
                    <a:pt x="973" y="655"/>
                  </a:lnTo>
                  <a:lnTo>
                    <a:pt x="974" y="655"/>
                  </a:lnTo>
                  <a:lnTo>
                    <a:pt x="975" y="655"/>
                  </a:lnTo>
                  <a:lnTo>
                    <a:pt x="991" y="656"/>
                  </a:lnTo>
                  <a:lnTo>
                    <a:pt x="994" y="656"/>
                  </a:lnTo>
                  <a:lnTo>
                    <a:pt x="995" y="656"/>
                  </a:lnTo>
                  <a:lnTo>
                    <a:pt x="1017" y="656"/>
                  </a:lnTo>
                  <a:lnTo>
                    <a:pt x="1025" y="657"/>
                  </a:lnTo>
                  <a:lnTo>
                    <a:pt x="1031" y="657"/>
                  </a:lnTo>
                  <a:lnTo>
                    <a:pt x="1039" y="657"/>
                  </a:lnTo>
                  <a:lnTo>
                    <a:pt x="1044" y="657"/>
                  </a:lnTo>
                  <a:lnTo>
                    <a:pt x="1055" y="657"/>
                  </a:lnTo>
                  <a:lnTo>
                    <a:pt x="1061" y="658"/>
                  </a:lnTo>
                  <a:lnTo>
                    <a:pt x="1122" y="659"/>
                  </a:lnTo>
                  <a:lnTo>
                    <a:pt x="1178" y="660"/>
                  </a:lnTo>
                </a:path>
              </a:pathLst>
            </a:custGeom>
            <a:noFill/>
            <a:ln w="22225">
              <a:solidFill>
                <a:srgbClr val="70707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6" name="Freeform 2225"/>
            <p:cNvSpPr>
              <a:spLocks/>
            </p:cNvSpPr>
            <p:nvPr/>
          </p:nvSpPr>
          <p:spPr bwMode="auto">
            <a:xfrm>
              <a:off x="761" y="1776"/>
              <a:ext cx="4154" cy="1746"/>
            </a:xfrm>
            <a:custGeom>
              <a:avLst/>
              <a:gdLst>
                <a:gd name="T0" fmla="*/ 18 w 1190"/>
                <a:gd name="T1" fmla="*/ 174 h 500"/>
                <a:gd name="T2" fmla="*/ 31 w 1190"/>
                <a:gd name="T3" fmla="*/ 240 h 500"/>
                <a:gd name="T4" fmla="*/ 38 w 1190"/>
                <a:gd name="T5" fmla="*/ 267 h 500"/>
                <a:gd name="T6" fmla="*/ 43 w 1190"/>
                <a:gd name="T7" fmla="*/ 285 h 500"/>
                <a:gd name="T8" fmla="*/ 50 w 1190"/>
                <a:gd name="T9" fmla="*/ 302 h 500"/>
                <a:gd name="T10" fmla="*/ 54 w 1190"/>
                <a:gd name="T11" fmla="*/ 312 h 500"/>
                <a:gd name="T12" fmla="*/ 61 w 1190"/>
                <a:gd name="T13" fmla="*/ 327 h 500"/>
                <a:gd name="T14" fmla="*/ 66 w 1190"/>
                <a:gd name="T15" fmla="*/ 336 h 500"/>
                <a:gd name="T16" fmla="*/ 71 w 1190"/>
                <a:gd name="T17" fmla="*/ 345 h 500"/>
                <a:gd name="T18" fmla="*/ 76 w 1190"/>
                <a:gd name="T19" fmla="*/ 353 h 500"/>
                <a:gd name="T20" fmla="*/ 82 w 1190"/>
                <a:gd name="T21" fmla="*/ 362 h 500"/>
                <a:gd name="T22" fmla="*/ 86 w 1190"/>
                <a:gd name="T23" fmla="*/ 366 h 500"/>
                <a:gd name="T24" fmla="*/ 91 w 1190"/>
                <a:gd name="T25" fmla="*/ 373 h 500"/>
                <a:gd name="T26" fmla="*/ 97 w 1190"/>
                <a:gd name="T27" fmla="*/ 379 h 500"/>
                <a:gd name="T28" fmla="*/ 101 w 1190"/>
                <a:gd name="T29" fmla="*/ 382 h 500"/>
                <a:gd name="T30" fmla="*/ 107 w 1190"/>
                <a:gd name="T31" fmla="*/ 388 h 500"/>
                <a:gd name="T32" fmla="*/ 111 w 1190"/>
                <a:gd name="T33" fmla="*/ 391 h 500"/>
                <a:gd name="T34" fmla="*/ 116 w 1190"/>
                <a:gd name="T35" fmla="*/ 396 h 500"/>
                <a:gd name="T36" fmla="*/ 121 w 1190"/>
                <a:gd name="T37" fmla="*/ 399 h 500"/>
                <a:gd name="T38" fmla="*/ 126 w 1190"/>
                <a:gd name="T39" fmla="*/ 403 h 500"/>
                <a:gd name="T40" fmla="*/ 132 w 1190"/>
                <a:gd name="T41" fmla="*/ 407 h 500"/>
                <a:gd name="T42" fmla="*/ 139 w 1190"/>
                <a:gd name="T43" fmla="*/ 412 h 500"/>
                <a:gd name="T44" fmla="*/ 146 w 1190"/>
                <a:gd name="T45" fmla="*/ 415 h 500"/>
                <a:gd name="T46" fmla="*/ 151 w 1190"/>
                <a:gd name="T47" fmla="*/ 418 h 500"/>
                <a:gd name="T48" fmla="*/ 159 w 1190"/>
                <a:gd name="T49" fmla="*/ 422 h 500"/>
                <a:gd name="T50" fmla="*/ 165 w 1190"/>
                <a:gd name="T51" fmla="*/ 425 h 500"/>
                <a:gd name="T52" fmla="*/ 171 w 1190"/>
                <a:gd name="T53" fmla="*/ 428 h 500"/>
                <a:gd name="T54" fmla="*/ 177 w 1190"/>
                <a:gd name="T55" fmla="*/ 430 h 500"/>
                <a:gd name="T56" fmla="*/ 185 w 1190"/>
                <a:gd name="T57" fmla="*/ 433 h 500"/>
                <a:gd name="T58" fmla="*/ 191 w 1190"/>
                <a:gd name="T59" fmla="*/ 435 h 500"/>
                <a:gd name="T60" fmla="*/ 200 w 1190"/>
                <a:gd name="T61" fmla="*/ 438 h 500"/>
                <a:gd name="T62" fmla="*/ 208 w 1190"/>
                <a:gd name="T63" fmla="*/ 441 h 500"/>
                <a:gd name="T64" fmla="*/ 215 w 1190"/>
                <a:gd name="T65" fmla="*/ 443 h 500"/>
                <a:gd name="T66" fmla="*/ 224 w 1190"/>
                <a:gd name="T67" fmla="*/ 445 h 500"/>
                <a:gd name="T68" fmla="*/ 235 w 1190"/>
                <a:gd name="T69" fmla="*/ 448 h 500"/>
                <a:gd name="T70" fmla="*/ 242 w 1190"/>
                <a:gd name="T71" fmla="*/ 450 h 500"/>
                <a:gd name="T72" fmla="*/ 247 w 1190"/>
                <a:gd name="T73" fmla="*/ 451 h 500"/>
                <a:gd name="T74" fmla="*/ 260 w 1190"/>
                <a:gd name="T75" fmla="*/ 454 h 500"/>
                <a:gd name="T76" fmla="*/ 267 w 1190"/>
                <a:gd name="T77" fmla="*/ 455 h 500"/>
                <a:gd name="T78" fmla="*/ 276 w 1190"/>
                <a:gd name="T79" fmla="*/ 457 h 500"/>
                <a:gd name="T80" fmla="*/ 283 w 1190"/>
                <a:gd name="T81" fmla="*/ 458 h 500"/>
                <a:gd name="T82" fmla="*/ 293 w 1190"/>
                <a:gd name="T83" fmla="*/ 460 h 500"/>
                <a:gd name="T84" fmla="*/ 301 w 1190"/>
                <a:gd name="T85" fmla="*/ 461 h 500"/>
                <a:gd name="T86" fmla="*/ 310 w 1190"/>
                <a:gd name="T87" fmla="*/ 463 h 500"/>
                <a:gd name="T88" fmla="*/ 322 w 1190"/>
                <a:gd name="T89" fmla="*/ 464 h 500"/>
                <a:gd name="T90" fmla="*/ 336 w 1190"/>
                <a:gd name="T91" fmla="*/ 466 h 500"/>
                <a:gd name="T92" fmla="*/ 349 w 1190"/>
                <a:gd name="T93" fmla="*/ 468 h 500"/>
                <a:gd name="T94" fmla="*/ 364 w 1190"/>
                <a:gd name="T95" fmla="*/ 470 h 500"/>
                <a:gd name="T96" fmla="*/ 380 w 1190"/>
                <a:gd name="T97" fmla="*/ 471 h 500"/>
                <a:gd name="T98" fmla="*/ 393 w 1190"/>
                <a:gd name="T99" fmla="*/ 473 h 500"/>
                <a:gd name="T100" fmla="*/ 410 w 1190"/>
                <a:gd name="T101" fmla="*/ 474 h 500"/>
                <a:gd name="T102" fmla="*/ 432 w 1190"/>
                <a:gd name="T103" fmla="*/ 476 h 500"/>
                <a:gd name="T104" fmla="*/ 449 w 1190"/>
                <a:gd name="T105" fmla="*/ 477 h 500"/>
                <a:gd name="T106" fmla="*/ 476 w 1190"/>
                <a:gd name="T107" fmla="*/ 479 h 500"/>
                <a:gd name="T108" fmla="*/ 506 w 1190"/>
                <a:gd name="T109" fmla="*/ 481 h 500"/>
                <a:gd name="T110" fmla="*/ 534 w 1190"/>
                <a:gd name="T111" fmla="*/ 483 h 500"/>
                <a:gd name="T112" fmla="*/ 565 w 1190"/>
                <a:gd name="T113" fmla="*/ 485 h 500"/>
                <a:gd name="T114" fmla="*/ 604 w 1190"/>
                <a:gd name="T115" fmla="*/ 486 h 500"/>
                <a:gd name="T116" fmla="*/ 651 w 1190"/>
                <a:gd name="T117" fmla="*/ 488 h 500"/>
                <a:gd name="T118" fmla="*/ 706 w 1190"/>
                <a:gd name="T119" fmla="*/ 490 h 500"/>
                <a:gd name="T120" fmla="*/ 807 w 1190"/>
                <a:gd name="T121" fmla="*/ 493 h 500"/>
                <a:gd name="T122" fmla="*/ 944 w 1190"/>
                <a:gd name="T123" fmla="*/ 496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0" h="500">
                  <a:moveTo>
                    <a:pt x="0" y="0"/>
                  </a:moveTo>
                  <a:lnTo>
                    <a:pt x="4" y="49"/>
                  </a:lnTo>
                  <a:lnTo>
                    <a:pt x="5" y="62"/>
                  </a:lnTo>
                  <a:lnTo>
                    <a:pt x="6" y="71"/>
                  </a:lnTo>
                  <a:lnTo>
                    <a:pt x="6" y="74"/>
                  </a:lnTo>
                  <a:lnTo>
                    <a:pt x="6" y="76"/>
                  </a:lnTo>
                  <a:lnTo>
                    <a:pt x="7" y="82"/>
                  </a:lnTo>
                  <a:lnTo>
                    <a:pt x="7" y="87"/>
                  </a:lnTo>
                  <a:lnTo>
                    <a:pt x="9" y="98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4"/>
                  </a:lnTo>
                  <a:lnTo>
                    <a:pt x="10" y="108"/>
                  </a:lnTo>
                  <a:lnTo>
                    <a:pt x="11" y="120"/>
                  </a:lnTo>
                  <a:lnTo>
                    <a:pt x="12" y="132"/>
                  </a:lnTo>
                  <a:lnTo>
                    <a:pt x="13" y="140"/>
                  </a:lnTo>
                  <a:lnTo>
                    <a:pt x="13" y="141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4" y="144"/>
                  </a:lnTo>
                  <a:lnTo>
                    <a:pt x="14" y="149"/>
                  </a:lnTo>
                  <a:lnTo>
                    <a:pt x="15" y="151"/>
                  </a:lnTo>
                  <a:lnTo>
                    <a:pt x="15" y="151"/>
                  </a:lnTo>
                  <a:lnTo>
                    <a:pt x="15" y="156"/>
                  </a:lnTo>
                  <a:lnTo>
                    <a:pt x="15" y="157"/>
                  </a:lnTo>
                  <a:lnTo>
                    <a:pt x="16" y="158"/>
                  </a:lnTo>
                  <a:lnTo>
                    <a:pt x="16" y="161"/>
                  </a:lnTo>
                  <a:lnTo>
                    <a:pt x="16" y="163"/>
                  </a:lnTo>
                  <a:lnTo>
                    <a:pt x="17" y="167"/>
                  </a:lnTo>
                  <a:lnTo>
                    <a:pt x="17" y="169"/>
                  </a:lnTo>
                  <a:lnTo>
                    <a:pt x="17" y="169"/>
                  </a:lnTo>
                  <a:lnTo>
                    <a:pt x="18" y="171"/>
                  </a:lnTo>
                  <a:lnTo>
                    <a:pt x="18" y="172"/>
                  </a:lnTo>
                  <a:lnTo>
                    <a:pt x="18" y="174"/>
                  </a:lnTo>
                  <a:lnTo>
                    <a:pt x="19" y="177"/>
                  </a:lnTo>
                  <a:lnTo>
                    <a:pt x="19" y="178"/>
                  </a:lnTo>
                  <a:lnTo>
                    <a:pt x="19" y="179"/>
                  </a:lnTo>
                  <a:lnTo>
                    <a:pt x="20" y="185"/>
                  </a:lnTo>
                  <a:lnTo>
                    <a:pt x="20" y="186"/>
                  </a:lnTo>
                  <a:lnTo>
                    <a:pt x="21" y="189"/>
                  </a:lnTo>
                  <a:lnTo>
                    <a:pt x="22" y="195"/>
                  </a:lnTo>
                  <a:lnTo>
                    <a:pt x="22" y="199"/>
                  </a:lnTo>
                  <a:lnTo>
                    <a:pt x="23" y="201"/>
                  </a:lnTo>
                  <a:lnTo>
                    <a:pt x="23" y="203"/>
                  </a:lnTo>
                  <a:lnTo>
                    <a:pt x="23" y="204"/>
                  </a:lnTo>
                  <a:lnTo>
                    <a:pt x="23" y="205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8"/>
                  </a:lnTo>
                  <a:lnTo>
                    <a:pt x="24" y="210"/>
                  </a:lnTo>
                  <a:lnTo>
                    <a:pt x="25" y="216"/>
                  </a:lnTo>
                  <a:lnTo>
                    <a:pt x="26" y="218"/>
                  </a:lnTo>
                  <a:lnTo>
                    <a:pt x="26" y="219"/>
                  </a:lnTo>
                  <a:lnTo>
                    <a:pt x="26" y="220"/>
                  </a:lnTo>
                  <a:lnTo>
                    <a:pt x="27" y="221"/>
                  </a:lnTo>
                  <a:lnTo>
                    <a:pt x="27" y="222"/>
                  </a:lnTo>
                  <a:lnTo>
                    <a:pt x="27" y="225"/>
                  </a:lnTo>
                  <a:lnTo>
                    <a:pt x="27" y="226"/>
                  </a:lnTo>
                  <a:lnTo>
                    <a:pt x="28" y="230"/>
                  </a:lnTo>
                  <a:lnTo>
                    <a:pt x="29" y="231"/>
                  </a:lnTo>
                  <a:lnTo>
                    <a:pt x="29" y="231"/>
                  </a:lnTo>
                  <a:lnTo>
                    <a:pt x="29" y="232"/>
                  </a:lnTo>
                  <a:lnTo>
                    <a:pt x="29" y="232"/>
                  </a:lnTo>
                  <a:lnTo>
                    <a:pt x="29" y="233"/>
                  </a:lnTo>
                  <a:lnTo>
                    <a:pt x="30" y="237"/>
                  </a:lnTo>
                  <a:lnTo>
                    <a:pt x="30" y="237"/>
                  </a:lnTo>
                  <a:lnTo>
                    <a:pt x="30" y="237"/>
                  </a:lnTo>
                  <a:lnTo>
                    <a:pt x="30" y="239"/>
                  </a:lnTo>
                  <a:lnTo>
                    <a:pt x="31" y="240"/>
                  </a:lnTo>
                  <a:lnTo>
                    <a:pt x="31" y="240"/>
                  </a:lnTo>
                  <a:lnTo>
                    <a:pt x="31" y="241"/>
                  </a:lnTo>
                  <a:lnTo>
                    <a:pt x="31" y="243"/>
                  </a:lnTo>
                  <a:lnTo>
                    <a:pt x="32" y="244"/>
                  </a:lnTo>
                  <a:lnTo>
                    <a:pt x="32" y="245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32" y="247"/>
                  </a:lnTo>
                  <a:lnTo>
                    <a:pt x="33" y="248"/>
                  </a:lnTo>
                  <a:lnTo>
                    <a:pt x="33" y="249"/>
                  </a:lnTo>
                  <a:lnTo>
                    <a:pt x="33" y="250"/>
                  </a:lnTo>
                  <a:lnTo>
                    <a:pt x="33" y="250"/>
                  </a:lnTo>
                  <a:lnTo>
                    <a:pt x="33" y="251"/>
                  </a:lnTo>
                  <a:lnTo>
                    <a:pt x="34" y="252"/>
                  </a:lnTo>
                  <a:lnTo>
                    <a:pt x="34" y="253"/>
                  </a:lnTo>
                  <a:lnTo>
                    <a:pt x="34" y="253"/>
                  </a:lnTo>
                  <a:lnTo>
                    <a:pt x="34" y="253"/>
                  </a:lnTo>
                  <a:lnTo>
                    <a:pt x="34" y="255"/>
                  </a:lnTo>
                  <a:lnTo>
                    <a:pt x="34" y="255"/>
                  </a:lnTo>
                  <a:lnTo>
                    <a:pt x="35" y="258"/>
                  </a:lnTo>
                  <a:lnTo>
                    <a:pt x="35" y="259"/>
                  </a:lnTo>
                  <a:lnTo>
                    <a:pt x="36" y="259"/>
                  </a:lnTo>
                  <a:lnTo>
                    <a:pt x="36" y="259"/>
                  </a:lnTo>
                  <a:lnTo>
                    <a:pt x="36" y="260"/>
                  </a:lnTo>
                  <a:lnTo>
                    <a:pt x="36" y="261"/>
                  </a:lnTo>
                  <a:lnTo>
                    <a:pt x="36" y="261"/>
                  </a:lnTo>
                  <a:lnTo>
                    <a:pt x="36" y="262"/>
                  </a:lnTo>
                  <a:lnTo>
                    <a:pt x="37" y="264"/>
                  </a:lnTo>
                  <a:lnTo>
                    <a:pt x="37" y="264"/>
                  </a:lnTo>
                  <a:lnTo>
                    <a:pt x="37" y="265"/>
                  </a:lnTo>
                  <a:lnTo>
                    <a:pt x="37" y="266"/>
                  </a:lnTo>
                  <a:lnTo>
                    <a:pt x="37" y="266"/>
                  </a:lnTo>
                  <a:lnTo>
                    <a:pt x="38" y="267"/>
                  </a:lnTo>
                  <a:lnTo>
                    <a:pt x="38" y="267"/>
                  </a:lnTo>
                  <a:lnTo>
                    <a:pt x="38" y="267"/>
                  </a:lnTo>
                  <a:lnTo>
                    <a:pt x="38" y="268"/>
                  </a:lnTo>
                  <a:lnTo>
                    <a:pt x="38" y="268"/>
                  </a:lnTo>
                  <a:lnTo>
                    <a:pt x="38" y="268"/>
                  </a:lnTo>
                  <a:lnTo>
                    <a:pt x="38" y="269"/>
                  </a:lnTo>
                  <a:lnTo>
                    <a:pt x="39" y="270"/>
                  </a:lnTo>
                  <a:lnTo>
                    <a:pt x="39" y="270"/>
                  </a:lnTo>
                  <a:lnTo>
                    <a:pt x="39" y="271"/>
                  </a:lnTo>
                  <a:lnTo>
                    <a:pt x="39" y="272"/>
                  </a:lnTo>
                  <a:lnTo>
                    <a:pt x="39" y="273"/>
                  </a:lnTo>
                  <a:lnTo>
                    <a:pt x="40" y="273"/>
                  </a:lnTo>
                  <a:lnTo>
                    <a:pt x="40" y="273"/>
                  </a:lnTo>
                  <a:lnTo>
                    <a:pt x="40" y="274"/>
                  </a:lnTo>
                  <a:lnTo>
                    <a:pt x="40" y="274"/>
                  </a:lnTo>
                  <a:lnTo>
                    <a:pt x="40" y="274"/>
                  </a:lnTo>
                  <a:lnTo>
                    <a:pt x="40" y="274"/>
                  </a:lnTo>
                  <a:lnTo>
                    <a:pt x="40" y="274"/>
                  </a:lnTo>
                  <a:lnTo>
                    <a:pt x="40" y="275"/>
                  </a:lnTo>
                  <a:lnTo>
                    <a:pt x="40" y="275"/>
                  </a:lnTo>
                  <a:lnTo>
                    <a:pt x="41" y="276"/>
                  </a:lnTo>
                  <a:lnTo>
                    <a:pt x="41" y="277"/>
                  </a:lnTo>
                  <a:lnTo>
                    <a:pt x="41" y="277"/>
                  </a:lnTo>
                  <a:lnTo>
                    <a:pt x="41" y="277"/>
                  </a:lnTo>
                  <a:lnTo>
                    <a:pt x="41" y="277"/>
                  </a:lnTo>
                  <a:lnTo>
                    <a:pt x="41" y="278"/>
                  </a:lnTo>
                  <a:lnTo>
                    <a:pt x="42" y="279"/>
                  </a:lnTo>
                  <a:lnTo>
                    <a:pt x="42" y="280"/>
                  </a:lnTo>
                  <a:lnTo>
                    <a:pt x="42" y="280"/>
                  </a:lnTo>
                  <a:lnTo>
                    <a:pt x="42" y="281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43" y="283"/>
                  </a:lnTo>
                  <a:lnTo>
                    <a:pt x="43" y="284"/>
                  </a:lnTo>
                  <a:lnTo>
                    <a:pt x="43" y="284"/>
                  </a:lnTo>
                  <a:lnTo>
                    <a:pt x="43" y="285"/>
                  </a:lnTo>
                  <a:lnTo>
                    <a:pt x="44" y="285"/>
                  </a:lnTo>
                  <a:lnTo>
                    <a:pt x="44" y="286"/>
                  </a:lnTo>
                  <a:lnTo>
                    <a:pt x="44" y="287"/>
                  </a:lnTo>
                  <a:lnTo>
                    <a:pt x="44" y="287"/>
                  </a:lnTo>
                  <a:lnTo>
                    <a:pt x="44" y="287"/>
                  </a:lnTo>
                  <a:lnTo>
                    <a:pt x="44" y="288"/>
                  </a:lnTo>
                  <a:lnTo>
                    <a:pt x="45" y="288"/>
                  </a:lnTo>
                  <a:lnTo>
                    <a:pt x="45" y="289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5" y="291"/>
                  </a:lnTo>
                  <a:lnTo>
                    <a:pt x="46" y="291"/>
                  </a:lnTo>
                  <a:lnTo>
                    <a:pt x="46" y="293"/>
                  </a:lnTo>
                  <a:lnTo>
                    <a:pt x="46" y="293"/>
                  </a:lnTo>
                  <a:lnTo>
                    <a:pt x="46" y="294"/>
                  </a:lnTo>
                  <a:lnTo>
                    <a:pt x="47" y="294"/>
                  </a:lnTo>
                  <a:lnTo>
                    <a:pt x="47" y="295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8" y="297"/>
                  </a:lnTo>
                  <a:lnTo>
                    <a:pt x="48" y="297"/>
                  </a:lnTo>
                  <a:lnTo>
                    <a:pt x="48" y="297"/>
                  </a:lnTo>
                  <a:lnTo>
                    <a:pt x="48" y="298"/>
                  </a:lnTo>
                  <a:lnTo>
                    <a:pt x="48" y="298"/>
                  </a:lnTo>
                  <a:lnTo>
                    <a:pt x="48" y="298"/>
                  </a:lnTo>
                  <a:lnTo>
                    <a:pt x="48" y="298"/>
                  </a:lnTo>
                  <a:lnTo>
                    <a:pt x="48" y="299"/>
                  </a:lnTo>
                  <a:lnTo>
                    <a:pt x="49" y="299"/>
                  </a:lnTo>
                  <a:lnTo>
                    <a:pt x="49" y="300"/>
                  </a:lnTo>
                  <a:lnTo>
                    <a:pt x="49" y="301"/>
                  </a:lnTo>
                  <a:lnTo>
                    <a:pt x="49" y="301"/>
                  </a:lnTo>
                  <a:lnTo>
                    <a:pt x="50" y="302"/>
                  </a:lnTo>
                  <a:lnTo>
                    <a:pt x="50" y="302"/>
                  </a:lnTo>
                  <a:lnTo>
                    <a:pt x="50" y="302"/>
                  </a:lnTo>
                  <a:lnTo>
                    <a:pt x="50" y="303"/>
                  </a:lnTo>
                  <a:lnTo>
                    <a:pt x="50" y="303"/>
                  </a:lnTo>
                  <a:lnTo>
                    <a:pt x="50" y="303"/>
                  </a:lnTo>
                  <a:lnTo>
                    <a:pt x="50" y="303"/>
                  </a:lnTo>
                  <a:lnTo>
                    <a:pt x="50" y="304"/>
                  </a:lnTo>
                  <a:lnTo>
                    <a:pt x="51" y="304"/>
                  </a:lnTo>
                  <a:lnTo>
                    <a:pt x="51" y="305"/>
                  </a:lnTo>
                  <a:lnTo>
                    <a:pt x="51" y="305"/>
                  </a:lnTo>
                  <a:lnTo>
                    <a:pt x="51" y="305"/>
                  </a:lnTo>
                  <a:lnTo>
                    <a:pt x="51" y="305"/>
                  </a:lnTo>
                  <a:lnTo>
                    <a:pt x="51" y="305"/>
                  </a:lnTo>
                  <a:lnTo>
                    <a:pt x="51" y="306"/>
                  </a:lnTo>
                  <a:lnTo>
                    <a:pt x="51" y="306"/>
                  </a:lnTo>
                  <a:lnTo>
                    <a:pt x="51" y="306"/>
                  </a:lnTo>
                  <a:lnTo>
                    <a:pt x="52" y="307"/>
                  </a:lnTo>
                  <a:lnTo>
                    <a:pt x="52" y="307"/>
                  </a:lnTo>
                  <a:lnTo>
                    <a:pt x="52" y="307"/>
                  </a:lnTo>
                  <a:lnTo>
                    <a:pt x="52" y="307"/>
                  </a:lnTo>
                  <a:lnTo>
                    <a:pt x="52" y="307"/>
                  </a:lnTo>
                  <a:lnTo>
                    <a:pt x="52" y="308"/>
                  </a:lnTo>
                  <a:lnTo>
                    <a:pt x="52" y="308"/>
                  </a:lnTo>
                  <a:lnTo>
                    <a:pt x="52" y="309"/>
                  </a:lnTo>
                  <a:lnTo>
                    <a:pt x="53" y="309"/>
                  </a:lnTo>
                  <a:lnTo>
                    <a:pt x="53" y="310"/>
                  </a:lnTo>
                  <a:lnTo>
                    <a:pt x="53" y="310"/>
                  </a:lnTo>
                  <a:lnTo>
                    <a:pt x="53" y="310"/>
                  </a:lnTo>
                  <a:lnTo>
                    <a:pt x="53" y="310"/>
                  </a:lnTo>
                  <a:lnTo>
                    <a:pt x="53" y="311"/>
                  </a:lnTo>
                  <a:lnTo>
                    <a:pt x="53" y="311"/>
                  </a:lnTo>
                  <a:lnTo>
                    <a:pt x="54" y="311"/>
                  </a:lnTo>
                  <a:lnTo>
                    <a:pt x="54" y="311"/>
                  </a:lnTo>
                  <a:lnTo>
                    <a:pt x="54" y="311"/>
                  </a:lnTo>
                  <a:lnTo>
                    <a:pt x="54" y="311"/>
                  </a:lnTo>
                  <a:lnTo>
                    <a:pt x="54" y="312"/>
                  </a:lnTo>
                  <a:lnTo>
                    <a:pt x="54" y="312"/>
                  </a:lnTo>
                  <a:lnTo>
                    <a:pt x="54" y="313"/>
                  </a:lnTo>
                  <a:lnTo>
                    <a:pt x="55" y="314"/>
                  </a:lnTo>
                  <a:lnTo>
                    <a:pt x="55" y="314"/>
                  </a:lnTo>
                  <a:lnTo>
                    <a:pt x="55" y="315"/>
                  </a:lnTo>
                  <a:lnTo>
                    <a:pt x="55" y="315"/>
                  </a:lnTo>
                  <a:lnTo>
                    <a:pt x="56" y="316"/>
                  </a:lnTo>
                  <a:lnTo>
                    <a:pt x="56" y="316"/>
                  </a:lnTo>
                  <a:lnTo>
                    <a:pt x="56" y="316"/>
                  </a:lnTo>
                  <a:lnTo>
                    <a:pt x="56" y="316"/>
                  </a:lnTo>
                  <a:lnTo>
                    <a:pt x="56" y="317"/>
                  </a:lnTo>
                  <a:lnTo>
                    <a:pt x="57" y="318"/>
                  </a:lnTo>
                  <a:lnTo>
                    <a:pt x="57" y="318"/>
                  </a:lnTo>
                  <a:lnTo>
                    <a:pt x="57" y="319"/>
                  </a:lnTo>
                  <a:lnTo>
                    <a:pt x="57" y="320"/>
                  </a:lnTo>
                  <a:lnTo>
                    <a:pt x="57" y="320"/>
                  </a:lnTo>
                  <a:lnTo>
                    <a:pt x="57" y="320"/>
                  </a:lnTo>
                  <a:lnTo>
                    <a:pt x="58" y="320"/>
                  </a:lnTo>
                  <a:lnTo>
                    <a:pt x="58" y="321"/>
                  </a:lnTo>
                  <a:lnTo>
                    <a:pt x="58" y="321"/>
                  </a:lnTo>
                  <a:lnTo>
                    <a:pt x="58" y="321"/>
                  </a:lnTo>
                  <a:lnTo>
                    <a:pt x="58" y="321"/>
                  </a:lnTo>
                  <a:lnTo>
                    <a:pt x="58" y="322"/>
                  </a:lnTo>
                  <a:lnTo>
                    <a:pt x="59" y="322"/>
                  </a:lnTo>
                  <a:lnTo>
                    <a:pt x="59" y="323"/>
                  </a:lnTo>
                  <a:lnTo>
                    <a:pt x="59" y="323"/>
                  </a:lnTo>
                  <a:lnTo>
                    <a:pt x="59" y="323"/>
                  </a:lnTo>
                  <a:lnTo>
                    <a:pt x="60" y="324"/>
                  </a:lnTo>
                  <a:lnTo>
                    <a:pt x="60" y="325"/>
                  </a:lnTo>
                  <a:lnTo>
                    <a:pt x="60" y="325"/>
                  </a:lnTo>
                  <a:lnTo>
                    <a:pt x="60" y="325"/>
                  </a:lnTo>
                  <a:lnTo>
                    <a:pt x="61" y="326"/>
                  </a:lnTo>
                  <a:lnTo>
                    <a:pt x="61" y="327"/>
                  </a:lnTo>
                  <a:lnTo>
                    <a:pt x="61" y="327"/>
                  </a:lnTo>
                  <a:lnTo>
                    <a:pt x="61" y="327"/>
                  </a:lnTo>
                  <a:lnTo>
                    <a:pt x="61" y="327"/>
                  </a:lnTo>
                  <a:lnTo>
                    <a:pt x="61" y="328"/>
                  </a:lnTo>
                  <a:lnTo>
                    <a:pt x="61" y="328"/>
                  </a:lnTo>
                  <a:lnTo>
                    <a:pt x="61" y="328"/>
                  </a:lnTo>
                  <a:lnTo>
                    <a:pt x="62" y="328"/>
                  </a:lnTo>
                  <a:lnTo>
                    <a:pt x="62" y="329"/>
                  </a:lnTo>
                  <a:lnTo>
                    <a:pt x="62" y="329"/>
                  </a:lnTo>
                  <a:lnTo>
                    <a:pt x="62" y="329"/>
                  </a:lnTo>
                  <a:lnTo>
                    <a:pt x="62" y="329"/>
                  </a:lnTo>
                  <a:lnTo>
                    <a:pt x="62" y="329"/>
                  </a:lnTo>
                  <a:lnTo>
                    <a:pt x="62" y="329"/>
                  </a:lnTo>
                  <a:lnTo>
                    <a:pt x="62" y="330"/>
                  </a:lnTo>
                  <a:lnTo>
                    <a:pt x="62" y="330"/>
                  </a:lnTo>
                  <a:lnTo>
                    <a:pt x="63" y="330"/>
                  </a:lnTo>
                  <a:lnTo>
                    <a:pt x="63" y="330"/>
                  </a:lnTo>
                  <a:lnTo>
                    <a:pt x="63" y="331"/>
                  </a:lnTo>
                  <a:lnTo>
                    <a:pt x="63" y="331"/>
                  </a:lnTo>
                  <a:lnTo>
                    <a:pt x="63" y="331"/>
                  </a:lnTo>
                  <a:lnTo>
                    <a:pt x="63" y="332"/>
                  </a:lnTo>
                  <a:lnTo>
                    <a:pt x="64" y="332"/>
                  </a:lnTo>
                  <a:lnTo>
                    <a:pt x="64" y="332"/>
                  </a:lnTo>
                  <a:lnTo>
                    <a:pt x="64" y="333"/>
                  </a:lnTo>
                  <a:lnTo>
                    <a:pt x="64" y="333"/>
                  </a:lnTo>
                  <a:lnTo>
                    <a:pt x="64" y="333"/>
                  </a:lnTo>
                  <a:lnTo>
                    <a:pt x="64" y="333"/>
                  </a:lnTo>
                  <a:lnTo>
                    <a:pt x="64" y="333"/>
                  </a:lnTo>
                  <a:lnTo>
                    <a:pt x="64" y="333"/>
                  </a:lnTo>
                  <a:lnTo>
                    <a:pt x="64" y="334"/>
                  </a:lnTo>
                  <a:lnTo>
                    <a:pt x="65" y="334"/>
                  </a:lnTo>
                  <a:lnTo>
                    <a:pt x="65" y="334"/>
                  </a:lnTo>
                  <a:lnTo>
                    <a:pt x="65" y="334"/>
                  </a:lnTo>
                  <a:lnTo>
                    <a:pt x="65" y="335"/>
                  </a:lnTo>
                  <a:lnTo>
                    <a:pt x="65" y="335"/>
                  </a:lnTo>
                  <a:lnTo>
                    <a:pt x="65" y="335"/>
                  </a:lnTo>
                  <a:lnTo>
                    <a:pt x="65" y="335"/>
                  </a:lnTo>
                  <a:lnTo>
                    <a:pt x="66" y="336"/>
                  </a:lnTo>
                  <a:lnTo>
                    <a:pt x="66" y="336"/>
                  </a:lnTo>
                  <a:lnTo>
                    <a:pt x="66" y="336"/>
                  </a:lnTo>
                  <a:lnTo>
                    <a:pt x="66" y="337"/>
                  </a:lnTo>
                  <a:lnTo>
                    <a:pt x="66" y="337"/>
                  </a:lnTo>
                  <a:lnTo>
                    <a:pt x="66" y="337"/>
                  </a:lnTo>
                  <a:lnTo>
                    <a:pt x="66" y="337"/>
                  </a:lnTo>
                  <a:lnTo>
                    <a:pt x="66" y="337"/>
                  </a:lnTo>
                  <a:lnTo>
                    <a:pt x="66" y="337"/>
                  </a:lnTo>
                  <a:lnTo>
                    <a:pt x="67" y="337"/>
                  </a:lnTo>
                  <a:lnTo>
                    <a:pt x="67" y="338"/>
                  </a:lnTo>
                  <a:lnTo>
                    <a:pt x="67" y="338"/>
                  </a:lnTo>
                  <a:lnTo>
                    <a:pt x="67" y="338"/>
                  </a:lnTo>
                  <a:lnTo>
                    <a:pt x="67" y="339"/>
                  </a:lnTo>
                  <a:lnTo>
                    <a:pt x="68" y="339"/>
                  </a:lnTo>
                  <a:lnTo>
                    <a:pt x="68" y="339"/>
                  </a:lnTo>
                  <a:lnTo>
                    <a:pt x="68" y="340"/>
                  </a:lnTo>
                  <a:lnTo>
                    <a:pt x="68" y="340"/>
                  </a:lnTo>
                  <a:lnTo>
                    <a:pt x="68" y="340"/>
                  </a:lnTo>
                  <a:lnTo>
                    <a:pt x="68" y="340"/>
                  </a:lnTo>
                  <a:lnTo>
                    <a:pt x="68" y="340"/>
                  </a:lnTo>
                  <a:lnTo>
                    <a:pt x="68" y="341"/>
                  </a:lnTo>
                  <a:lnTo>
                    <a:pt x="69" y="341"/>
                  </a:lnTo>
                  <a:lnTo>
                    <a:pt x="69" y="341"/>
                  </a:lnTo>
                  <a:lnTo>
                    <a:pt x="69" y="342"/>
                  </a:lnTo>
                  <a:lnTo>
                    <a:pt x="69" y="343"/>
                  </a:lnTo>
                  <a:lnTo>
                    <a:pt x="70" y="343"/>
                  </a:lnTo>
                  <a:lnTo>
                    <a:pt x="70" y="343"/>
                  </a:lnTo>
                  <a:lnTo>
                    <a:pt x="70" y="343"/>
                  </a:lnTo>
                  <a:lnTo>
                    <a:pt x="70" y="343"/>
                  </a:lnTo>
                  <a:lnTo>
                    <a:pt x="70" y="343"/>
                  </a:lnTo>
                  <a:lnTo>
                    <a:pt x="70" y="344"/>
                  </a:lnTo>
                  <a:lnTo>
                    <a:pt x="70" y="344"/>
                  </a:lnTo>
                  <a:lnTo>
                    <a:pt x="71" y="345"/>
                  </a:lnTo>
                  <a:lnTo>
                    <a:pt x="71" y="345"/>
                  </a:lnTo>
                  <a:lnTo>
                    <a:pt x="71" y="345"/>
                  </a:lnTo>
                  <a:lnTo>
                    <a:pt x="71" y="345"/>
                  </a:lnTo>
                  <a:lnTo>
                    <a:pt x="71" y="345"/>
                  </a:lnTo>
                  <a:lnTo>
                    <a:pt x="71" y="345"/>
                  </a:lnTo>
                  <a:lnTo>
                    <a:pt x="71" y="345"/>
                  </a:lnTo>
                  <a:lnTo>
                    <a:pt x="71" y="346"/>
                  </a:lnTo>
                  <a:lnTo>
                    <a:pt x="72" y="346"/>
                  </a:lnTo>
                  <a:lnTo>
                    <a:pt x="72" y="347"/>
                  </a:lnTo>
                  <a:lnTo>
                    <a:pt x="72" y="347"/>
                  </a:lnTo>
                  <a:lnTo>
                    <a:pt x="72" y="347"/>
                  </a:lnTo>
                  <a:lnTo>
                    <a:pt x="72" y="347"/>
                  </a:lnTo>
                  <a:lnTo>
                    <a:pt x="73" y="347"/>
                  </a:lnTo>
                  <a:lnTo>
                    <a:pt x="73" y="348"/>
                  </a:lnTo>
                  <a:lnTo>
                    <a:pt x="73" y="348"/>
                  </a:lnTo>
                  <a:lnTo>
                    <a:pt x="73" y="348"/>
                  </a:lnTo>
                  <a:lnTo>
                    <a:pt x="73" y="348"/>
                  </a:lnTo>
                  <a:lnTo>
                    <a:pt x="73" y="348"/>
                  </a:lnTo>
                  <a:lnTo>
                    <a:pt x="73" y="349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75" y="351"/>
                  </a:lnTo>
                  <a:lnTo>
                    <a:pt x="75" y="351"/>
                  </a:lnTo>
                  <a:lnTo>
                    <a:pt x="75" y="351"/>
                  </a:lnTo>
                  <a:lnTo>
                    <a:pt x="75" y="352"/>
                  </a:lnTo>
                  <a:lnTo>
                    <a:pt x="75" y="352"/>
                  </a:lnTo>
                  <a:lnTo>
                    <a:pt x="76" y="352"/>
                  </a:lnTo>
                  <a:lnTo>
                    <a:pt x="76" y="352"/>
                  </a:lnTo>
                  <a:lnTo>
                    <a:pt x="76" y="352"/>
                  </a:lnTo>
                  <a:lnTo>
                    <a:pt x="76" y="352"/>
                  </a:lnTo>
                  <a:lnTo>
                    <a:pt x="76" y="352"/>
                  </a:lnTo>
                  <a:lnTo>
                    <a:pt x="76" y="353"/>
                  </a:lnTo>
                  <a:lnTo>
                    <a:pt x="76" y="353"/>
                  </a:lnTo>
                  <a:lnTo>
                    <a:pt x="76" y="353"/>
                  </a:lnTo>
                  <a:lnTo>
                    <a:pt x="77" y="354"/>
                  </a:lnTo>
                  <a:lnTo>
                    <a:pt x="77" y="354"/>
                  </a:lnTo>
                  <a:lnTo>
                    <a:pt x="77" y="354"/>
                  </a:lnTo>
                  <a:lnTo>
                    <a:pt x="77" y="354"/>
                  </a:lnTo>
                  <a:lnTo>
                    <a:pt x="77" y="354"/>
                  </a:lnTo>
                  <a:lnTo>
                    <a:pt x="77" y="355"/>
                  </a:lnTo>
                  <a:lnTo>
                    <a:pt x="78" y="355"/>
                  </a:lnTo>
                  <a:lnTo>
                    <a:pt x="78" y="355"/>
                  </a:lnTo>
                  <a:lnTo>
                    <a:pt x="78" y="356"/>
                  </a:lnTo>
                  <a:lnTo>
                    <a:pt x="78" y="356"/>
                  </a:lnTo>
                  <a:lnTo>
                    <a:pt x="78" y="356"/>
                  </a:lnTo>
                  <a:lnTo>
                    <a:pt x="79" y="357"/>
                  </a:lnTo>
                  <a:lnTo>
                    <a:pt x="79" y="358"/>
                  </a:lnTo>
                  <a:lnTo>
                    <a:pt x="80" y="358"/>
                  </a:lnTo>
                  <a:lnTo>
                    <a:pt x="80" y="358"/>
                  </a:lnTo>
                  <a:lnTo>
                    <a:pt x="80" y="358"/>
                  </a:lnTo>
                  <a:lnTo>
                    <a:pt x="80" y="358"/>
                  </a:lnTo>
                  <a:lnTo>
                    <a:pt x="80" y="358"/>
                  </a:lnTo>
                  <a:lnTo>
                    <a:pt x="80" y="358"/>
                  </a:lnTo>
                  <a:lnTo>
                    <a:pt x="80" y="358"/>
                  </a:lnTo>
                  <a:lnTo>
                    <a:pt x="80" y="359"/>
                  </a:lnTo>
                  <a:lnTo>
                    <a:pt x="80" y="359"/>
                  </a:lnTo>
                  <a:lnTo>
                    <a:pt x="81" y="359"/>
                  </a:lnTo>
                  <a:lnTo>
                    <a:pt x="81" y="359"/>
                  </a:lnTo>
                  <a:lnTo>
                    <a:pt x="81" y="359"/>
                  </a:lnTo>
                  <a:lnTo>
                    <a:pt x="81" y="359"/>
                  </a:lnTo>
                  <a:lnTo>
                    <a:pt x="81" y="360"/>
                  </a:lnTo>
                  <a:lnTo>
                    <a:pt x="82" y="361"/>
                  </a:lnTo>
                  <a:lnTo>
                    <a:pt x="82" y="361"/>
                  </a:lnTo>
                  <a:lnTo>
                    <a:pt x="82" y="361"/>
                  </a:lnTo>
                  <a:lnTo>
                    <a:pt x="82" y="361"/>
                  </a:lnTo>
                  <a:lnTo>
                    <a:pt x="82" y="362"/>
                  </a:lnTo>
                  <a:lnTo>
                    <a:pt x="82" y="362"/>
                  </a:lnTo>
                  <a:lnTo>
                    <a:pt x="82" y="362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4" y="363"/>
                  </a:lnTo>
                  <a:lnTo>
                    <a:pt x="84" y="364"/>
                  </a:lnTo>
                  <a:lnTo>
                    <a:pt x="84" y="364"/>
                  </a:lnTo>
                  <a:lnTo>
                    <a:pt x="84" y="364"/>
                  </a:lnTo>
                  <a:lnTo>
                    <a:pt x="84" y="364"/>
                  </a:lnTo>
                  <a:lnTo>
                    <a:pt x="84" y="364"/>
                  </a:lnTo>
                  <a:lnTo>
                    <a:pt x="84" y="364"/>
                  </a:lnTo>
                  <a:lnTo>
                    <a:pt x="84" y="364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5" y="365"/>
                  </a:lnTo>
                  <a:lnTo>
                    <a:pt x="86" y="366"/>
                  </a:lnTo>
                  <a:lnTo>
                    <a:pt x="86" y="366"/>
                  </a:lnTo>
                  <a:lnTo>
                    <a:pt x="86" y="366"/>
                  </a:lnTo>
                  <a:lnTo>
                    <a:pt x="86" y="366"/>
                  </a:lnTo>
                  <a:lnTo>
                    <a:pt x="86" y="366"/>
                  </a:lnTo>
                  <a:lnTo>
                    <a:pt x="86" y="366"/>
                  </a:lnTo>
                  <a:lnTo>
                    <a:pt x="86" y="366"/>
                  </a:lnTo>
                  <a:lnTo>
                    <a:pt x="86" y="367"/>
                  </a:lnTo>
                  <a:lnTo>
                    <a:pt x="86" y="367"/>
                  </a:lnTo>
                  <a:lnTo>
                    <a:pt x="87" y="367"/>
                  </a:lnTo>
                  <a:lnTo>
                    <a:pt x="87" y="367"/>
                  </a:lnTo>
                  <a:lnTo>
                    <a:pt x="87" y="367"/>
                  </a:lnTo>
                  <a:lnTo>
                    <a:pt x="87" y="367"/>
                  </a:lnTo>
                  <a:lnTo>
                    <a:pt x="88" y="368"/>
                  </a:lnTo>
                  <a:lnTo>
                    <a:pt x="88" y="368"/>
                  </a:lnTo>
                  <a:lnTo>
                    <a:pt x="88" y="368"/>
                  </a:lnTo>
                  <a:lnTo>
                    <a:pt x="88" y="368"/>
                  </a:lnTo>
                  <a:lnTo>
                    <a:pt x="88" y="368"/>
                  </a:lnTo>
                  <a:lnTo>
                    <a:pt x="88" y="368"/>
                  </a:lnTo>
                  <a:lnTo>
                    <a:pt x="88" y="368"/>
                  </a:lnTo>
                  <a:lnTo>
                    <a:pt x="88" y="369"/>
                  </a:lnTo>
                  <a:lnTo>
                    <a:pt x="88" y="369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89" y="370"/>
                  </a:lnTo>
                  <a:lnTo>
                    <a:pt x="89" y="370"/>
                  </a:lnTo>
                  <a:lnTo>
                    <a:pt x="89" y="370"/>
                  </a:lnTo>
                  <a:lnTo>
                    <a:pt x="89" y="370"/>
                  </a:lnTo>
                  <a:lnTo>
                    <a:pt x="89" y="370"/>
                  </a:lnTo>
                  <a:lnTo>
                    <a:pt x="89" y="370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90" y="371"/>
                  </a:lnTo>
                  <a:lnTo>
                    <a:pt x="91" y="372"/>
                  </a:lnTo>
                  <a:lnTo>
                    <a:pt x="91" y="372"/>
                  </a:lnTo>
                  <a:lnTo>
                    <a:pt x="91" y="372"/>
                  </a:lnTo>
                  <a:lnTo>
                    <a:pt x="91" y="372"/>
                  </a:lnTo>
                  <a:lnTo>
                    <a:pt x="91" y="373"/>
                  </a:lnTo>
                  <a:lnTo>
                    <a:pt x="92" y="373"/>
                  </a:lnTo>
                  <a:lnTo>
                    <a:pt x="92" y="373"/>
                  </a:lnTo>
                  <a:lnTo>
                    <a:pt x="92" y="373"/>
                  </a:lnTo>
                  <a:lnTo>
                    <a:pt x="92" y="373"/>
                  </a:lnTo>
                  <a:lnTo>
                    <a:pt x="92" y="373"/>
                  </a:lnTo>
                  <a:lnTo>
                    <a:pt x="92" y="373"/>
                  </a:lnTo>
                  <a:lnTo>
                    <a:pt x="92" y="374"/>
                  </a:lnTo>
                  <a:lnTo>
                    <a:pt x="93" y="374"/>
                  </a:lnTo>
                  <a:lnTo>
                    <a:pt x="93" y="374"/>
                  </a:lnTo>
                  <a:lnTo>
                    <a:pt x="93" y="374"/>
                  </a:lnTo>
                  <a:lnTo>
                    <a:pt x="93" y="374"/>
                  </a:lnTo>
                  <a:lnTo>
                    <a:pt x="94" y="375"/>
                  </a:lnTo>
                  <a:lnTo>
                    <a:pt x="94" y="375"/>
                  </a:lnTo>
                  <a:lnTo>
                    <a:pt x="94" y="375"/>
                  </a:lnTo>
                  <a:lnTo>
                    <a:pt x="94" y="375"/>
                  </a:lnTo>
                  <a:lnTo>
                    <a:pt x="94" y="375"/>
                  </a:lnTo>
                  <a:lnTo>
                    <a:pt x="94" y="376"/>
                  </a:lnTo>
                  <a:lnTo>
                    <a:pt x="95" y="376"/>
                  </a:lnTo>
                  <a:lnTo>
                    <a:pt x="95" y="376"/>
                  </a:lnTo>
                  <a:lnTo>
                    <a:pt x="95" y="376"/>
                  </a:lnTo>
                  <a:lnTo>
                    <a:pt x="95" y="376"/>
                  </a:lnTo>
                  <a:lnTo>
                    <a:pt x="95" y="376"/>
                  </a:lnTo>
                  <a:lnTo>
                    <a:pt x="96" y="377"/>
                  </a:lnTo>
                  <a:lnTo>
                    <a:pt x="96" y="377"/>
                  </a:lnTo>
                  <a:lnTo>
                    <a:pt x="96" y="377"/>
                  </a:lnTo>
                  <a:lnTo>
                    <a:pt x="96" y="377"/>
                  </a:lnTo>
                  <a:lnTo>
                    <a:pt x="96" y="377"/>
                  </a:lnTo>
                  <a:lnTo>
                    <a:pt x="96" y="378"/>
                  </a:lnTo>
                  <a:lnTo>
                    <a:pt x="96" y="378"/>
                  </a:lnTo>
                  <a:lnTo>
                    <a:pt x="96" y="378"/>
                  </a:lnTo>
                  <a:lnTo>
                    <a:pt x="96" y="378"/>
                  </a:lnTo>
                  <a:lnTo>
                    <a:pt x="96" y="378"/>
                  </a:lnTo>
                  <a:lnTo>
                    <a:pt x="96" y="378"/>
                  </a:lnTo>
                  <a:lnTo>
                    <a:pt x="97" y="379"/>
                  </a:lnTo>
                  <a:lnTo>
                    <a:pt x="97" y="379"/>
                  </a:lnTo>
                  <a:lnTo>
                    <a:pt x="97" y="379"/>
                  </a:lnTo>
                  <a:lnTo>
                    <a:pt x="98" y="379"/>
                  </a:lnTo>
                  <a:lnTo>
                    <a:pt x="98" y="379"/>
                  </a:lnTo>
                  <a:lnTo>
                    <a:pt x="98" y="379"/>
                  </a:lnTo>
                  <a:lnTo>
                    <a:pt x="98" y="379"/>
                  </a:lnTo>
                  <a:lnTo>
                    <a:pt x="98" y="380"/>
                  </a:lnTo>
                  <a:lnTo>
                    <a:pt x="98" y="380"/>
                  </a:lnTo>
                  <a:lnTo>
                    <a:pt x="98" y="380"/>
                  </a:lnTo>
                  <a:lnTo>
                    <a:pt x="99" y="380"/>
                  </a:lnTo>
                  <a:lnTo>
                    <a:pt x="99" y="380"/>
                  </a:lnTo>
                  <a:lnTo>
                    <a:pt x="99" y="380"/>
                  </a:lnTo>
                  <a:lnTo>
                    <a:pt x="99" y="380"/>
                  </a:lnTo>
                  <a:lnTo>
                    <a:pt x="99" y="380"/>
                  </a:lnTo>
                  <a:lnTo>
                    <a:pt x="99" y="381"/>
                  </a:lnTo>
                  <a:lnTo>
                    <a:pt x="99" y="381"/>
                  </a:lnTo>
                  <a:lnTo>
                    <a:pt x="99" y="381"/>
                  </a:lnTo>
                  <a:lnTo>
                    <a:pt x="99" y="381"/>
                  </a:lnTo>
                  <a:lnTo>
                    <a:pt x="99" y="381"/>
                  </a:lnTo>
                  <a:lnTo>
                    <a:pt x="100" y="381"/>
                  </a:lnTo>
                  <a:lnTo>
                    <a:pt x="100" y="381"/>
                  </a:lnTo>
                  <a:lnTo>
                    <a:pt x="100" y="381"/>
                  </a:lnTo>
                  <a:lnTo>
                    <a:pt x="100" y="381"/>
                  </a:lnTo>
                  <a:lnTo>
                    <a:pt x="100" y="381"/>
                  </a:lnTo>
                  <a:lnTo>
                    <a:pt x="100" y="382"/>
                  </a:lnTo>
                  <a:lnTo>
                    <a:pt x="100" y="382"/>
                  </a:lnTo>
                  <a:lnTo>
                    <a:pt x="100" y="382"/>
                  </a:lnTo>
                  <a:lnTo>
                    <a:pt x="100" y="382"/>
                  </a:lnTo>
                  <a:lnTo>
                    <a:pt x="100" y="382"/>
                  </a:lnTo>
                  <a:lnTo>
                    <a:pt x="100" y="382"/>
                  </a:lnTo>
                  <a:lnTo>
                    <a:pt x="100" y="382"/>
                  </a:lnTo>
                  <a:lnTo>
                    <a:pt x="101" y="382"/>
                  </a:lnTo>
                  <a:lnTo>
                    <a:pt x="101" y="382"/>
                  </a:lnTo>
                  <a:lnTo>
                    <a:pt x="101" y="382"/>
                  </a:lnTo>
                  <a:lnTo>
                    <a:pt x="101" y="382"/>
                  </a:lnTo>
                  <a:lnTo>
                    <a:pt x="101" y="382"/>
                  </a:lnTo>
                  <a:lnTo>
                    <a:pt x="101" y="382"/>
                  </a:lnTo>
                  <a:lnTo>
                    <a:pt x="101" y="383"/>
                  </a:lnTo>
                  <a:lnTo>
                    <a:pt x="102" y="383"/>
                  </a:lnTo>
                  <a:lnTo>
                    <a:pt x="102" y="383"/>
                  </a:lnTo>
                  <a:lnTo>
                    <a:pt x="102" y="383"/>
                  </a:lnTo>
                  <a:lnTo>
                    <a:pt x="102" y="383"/>
                  </a:lnTo>
                  <a:lnTo>
                    <a:pt x="102" y="383"/>
                  </a:lnTo>
                  <a:lnTo>
                    <a:pt x="102" y="384"/>
                  </a:lnTo>
                  <a:lnTo>
                    <a:pt x="102" y="384"/>
                  </a:lnTo>
                  <a:lnTo>
                    <a:pt x="102" y="384"/>
                  </a:lnTo>
                  <a:lnTo>
                    <a:pt x="103" y="384"/>
                  </a:lnTo>
                  <a:lnTo>
                    <a:pt x="103" y="384"/>
                  </a:lnTo>
                  <a:lnTo>
                    <a:pt x="103" y="384"/>
                  </a:lnTo>
                  <a:lnTo>
                    <a:pt x="103" y="384"/>
                  </a:lnTo>
                  <a:lnTo>
                    <a:pt x="103" y="385"/>
                  </a:lnTo>
                  <a:lnTo>
                    <a:pt x="103" y="385"/>
                  </a:lnTo>
                  <a:lnTo>
                    <a:pt x="103" y="385"/>
                  </a:lnTo>
                  <a:lnTo>
                    <a:pt x="104" y="385"/>
                  </a:lnTo>
                  <a:lnTo>
                    <a:pt x="104" y="385"/>
                  </a:lnTo>
                  <a:lnTo>
                    <a:pt x="104" y="385"/>
                  </a:lnTo>
                  <a:lnTo>
                    <a:pt x="104" y="385"/>
                  </a:lnTo>
                  <a:lnTo>
                    <a:pt x="104" y="385"/>
                  </a:lnTo>
                  <a:lnTo>
                    <a:pt x="104" y="385"/>
                  </a:lnTo>
                  <a:lnTo>
                    <a:pt x="104" y="386"/>
                  </a:lnTo>
                  <a:lnTo>
                    <a:pt x="104" y="386"/>
                  </a:lnTo>
                  <a:lnTo>
                    <a:pt x="105" y="386"/>
                  </a:lnTo>
                  <a:lnTo>
                    <a:pt x="105" y="386"/>
                  </a:lnTo>
                  <a:lnTo>
                    <a:pt x="105" y="386"/>
                  </a:lnTo>
                  <a:lnTo>
                    <a:pt x="105" y="387"/>
                  </a:lnTo>
                  <a:lnTo>
                    <a:pt x="106" y="387"/>
                  </a:lnTo>
                  <a:lnTo>
                    <a:pt x="106" y="387"/>
                  </a:lnTo>
                  <a:lnTo>
                    <a:pt x="106" y="387"/>
                  </a:lnTo>
                  <a:lnTo>
                    <a:pt x="106" y="387"/>
                  </a:lnTo>
                  <a:lnTo>
                    <a:pt x="106" y="388"/>
                  </a:lnTo>
                  <a:lnTo>
                    <a:pt x="107" y="388"/>
                  </a:lnTo>
                  <a:lnTo>
                    <a:pt x="107" y="388"/>
                  </a:lnTo>
                  <a:lnTo>
                    <a:pt x="107" y="388"/>
                  </a:lnTo>
                  <a:lnTo>
                    <a:pt x="107" y="388"/>
                  </a:lnTo>
                  <a:lnTo>
                    <a:pt x="107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8" y="389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10" y="391"/>
                  </a:lnTo>
                  <a:lnTo>
                    <a:pt x="110" y="391"/>
                  </a:lnTo>
                  <a:lnTo>
                    <a:pt x="110" y="391"/>
                  </a:lnTo>
                  <a:lnTo>
                    <a:pt x="110" y="391"/>
                  </a:lnTo>
                  <a:lnTo>
                    <a:pt x="110" y="391"/>
                  </a:lnTo>
                  <a:lnTo>
                    <a:pt x="111" y="391"/>
                  </a:lnTo>
                  <a:lnTo>
                    <a:pt x="111" y="391"/>
                  </a:lnTo>
                  <a:lnTo>
                    <a:pt x="111" y="391"/>
                  </a:lnTo>
                  <a:lnTo>
                    <a:pt x="111" y="391"/>
                  </a:lnTo>
                  <a:lnTo>
                    <a:pt x="111" y="392"/>
                  </a:lnTo>
                  <a:lnTo>
                    <a:pt x="111" y="392"/>
                  </a:lnTo>
                  <a:lnTo>
                    <a:pt x="111" y="392"/>
                  </a:lnTo>
                  <a:lnTo>
                    <a:pt x="111" y="392"/>
                  </a:lnTo>
                  <a:lnTo>
                    <a:pt x="112" y="392"/>
                  </a:lnTo>
                  <a:lnTo>
                    <a:pt x="112" y="392"/>
                  </a:lnTo>
                  <a:lnTo>
                    <a:pt x="112" y="392"/>
                  </a:lnTo>
                  <a:lnTo>
                    <a:pt x="112" y="392"/>
                  </a:lnTo>
                  <a:lnTo>
                    <a:pt x="112" y="392"/>
                  </a:lnTo>
                  <a:lnTo>
                    <a:pt x="112" y="392"/>
                  </a:lnTo>
                  <a:lnTo>
                    <a:pt x="112" y="393"/>
                  </a:lnTo>
                  <a:lnTo>
                    <a:pt x="113" y="393"/>
                  </a:lnTo>
                  <a:lnTo>
                    <a:pt x="113" y="393"/>
                  </a:lnTo>
                  <a:lnTo>
                    <a:pt x="113" y="394"/>
                  </a:lnTo>
                  <a:lnTo>
                    <a:pt x="113" y="394"/>
                  </a:lnTo>
                  <a:lnTo>
                    <a:pt x="114" y="394"/>
                  </a:lnTo>
                  <a:lnTo>
                    <a:pt x="114" y="394"/>
                  </a:lnTo>
                  <a:lnTo>
                    <a:pt x="114" y="394"/>
                  </a:lnTo>
                  <a:lnTo>
                    <a:pt x="114" y="394"/>
                  </a:lnTo>
                  <a:lnTo>
                    <a:pt x="114" y="394"/>
                  </a:lnTo>
                  <a:lnTo>
                    <a:pt x="114" y="394"/>
                  </a:lnTo>
                  <a:lnTo>
                    <a:pt x="114" y="394"/>
                  </a:lnTo>
                  <a:lnTo>
                    <a:pt x="115" y="395"/>
                  </a:lnTo>
                  <a:lnTo>
                    <a:pt x="115" y="395"/>
                  </a:lnTo>
                  <a:lnTo>
                    <a:pt x="115" y="395"/>
                  </a:lnTo>
                  <a:lnTo>
                    <a:pt x="116" y="395"/>
                  </a:lnTo>
                  <a:lnTo>
                    <a:pt x="116" y="395"/>
                  </a:lnTo>
                  <a:lnTo>
                    <a:pt x="116" y="395"/>
                  </a:lnTo>
                  <a:lnTo>
                    <a:pt x="116" y="396"/>
                  </a:lnTo>
                  <a:lnTo>
                    <a:pt x="116" y="396"/>
                  </a:lnTo>
                  <a:lnTo>
                    <a:pt x="116" y="396"/>
                  </a:lnTo>
                  <a:lnTo>
                    <a:pt x="116" y="396"/>
                  </a:lnTo>
                  <a:lnTo>
                    <a:pt x="116" y="396"/>
                  </a:lnTo>
                  <a:lnTo>
                    <a:pt x="117" y="396"/>
                  </a:lnTo>
                  <a:lnTo>
                    <a:pt x="117" y="396"/>
                  </a:lnTo>
                  <a:lnTo>
                    <a:pt x="117" y="397"/>
                  </a:lnTo>
                  <a:lnTo>
                    <a:pt x="117" y="397"/>
                  </a:lnTo>
                  <a:lnTo>
                    <a:pt x="117" y="397"/>
                  </a:lnTo>
                  <a:lnTo>
                    <a:pt x="117" y="397"/>
                  </a:lnTo>
                  <a:lnTo>
                    <a:pt x="117" y="397"/>
                  </a:lnTo>
                  <a:lnTo>
                    <a:pt x="117" y="397"/>
                  </a:lnTo>
                  <a:lnTo>
                    <a:pt x="118" y="397"/>
                  </a:lnTo>
                  <a:lnTo>
                    <a:pt x="118" y="397"/>
                  </a:lnTo>
                  <a:lnTo>
                    <a:pt x="118" y="397"/>
                  </a:lnTo>
                  <a:lnTo>
                    <a:pt x="118" y="398"/>
                  </a:lnTo>
                  <a:lnTo>
                    <a:pt x="118" y="398"/>
                  </a:lnTo>
                  <a:lnTo>
                    <a:pt x="118" y="398"/>
                  </a:lnTo>
                  <a:lnTo>
                    <a:pt x="118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19" y="398"/>
                  </a:lnTo>
                  <a:lnTo>
                    <a:pt x="120" y="398"/>
                  </a:lnTo>
                  <a:lnTo>
                    <a:pt x="120" y="399"/>
                  </a:lnTo>
                  <a:lnTo>
                    <a:pt x="120" y="399"/>
                  </a:lnTo>
                  <a:lnTo>
                    <a:pt x="120" y="399"/>
                  </a:lnTo>
                  <a:lnTo>
                    <a:pt x="120" y="399"/>
                  </a:lnTo>
                  <a:lnTo>
                    <a:pt x="120" y="399"/>
                  </a:lnTo>
                  <a:lnTo>
                    <a:pt x="121" y="399"/>
                  </a:lnTo>
                  <a:lnTo>
                    <a:pt x="121" y="399"/>
                  </a:lnTo>
                  <a:lnTo>
                    <a:pt x="121" y="399"/>
                  </a:lnTo>
                  <a:lnTo>
                    <a:pt x="121" y="400"/>
                  </a:lnTo>
                  <a:lnTo>
                    <a:pt x="121" y="400"/>
                  </a:lnTo>
                  <a:lnTo>
                    <a:pt x="121" y="400"/>
                  </a:lnTo>
                  <a:lnTo>
                    <a:pt x="121" y="400"/>
                  </a:lnTo>
                  <a:lnTo>
                    <a:pt x="121" y="400"/>
                  </a:lnTo>
                  <a:lnTo>
                    <a:pt x="122" y="400"/>
                  </a:lnTo>
                  <a:lnTo>
                    <a:pt x="122" y="400"/>
                  </a:lnTo>
                  <a:lnTo>
                    <a:pt x="122" y="400"/>
                  </a:lnTo>
                  <a:lnTo>
                    <a:pt x="122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3" y="401"/>
                  </a:lnTo>
                  <a:lnTo>
                    <a:pt x="124" y="401"/>
                  </a:lnTo>
                  <a:lnTo>
                    <a:pt x="124" y="402"/>
                  </a:lnTo>
                  <a:lnTo>
                    <a:pt x="124" y="402"/>
                  </a:lnTo>
                  <a:lnTo>
                    <a:pt x="124" y="402"/>
                  </a:lnTo>
                  <a:lnTo>
                    <a:pt x="124" y="402"/>
                  </a:lnTo>
                  <a:lnTo>
                    <a:pt x="124" y="402"/>
                  </a:lnTo>
                  <a:lnTo>
                    <a:pt x="125" y="402"/>
                  </a:lnTo>
                  <a:lnTo>
                    <a:pt x="125" y="402"/>
                  </a:lnTo>
                  <a:lnTo>
                    <a:pt x="125" y="402"/>
                  </a:lnTo>
                  <a:lnTo>
                    <a:pt x="125" y="402"/>
                  </a:lnTo>
                  <a:lnTo>
                    <a:pt x="125" y="402"/>
                  </a:lnTo>
                  <a:lnTo>
                    <a:pt x="125" y="403"/>
                  </a:lnTo>
                  <a:lnTo>
                    <a:pt x="126" y="403"/>
                  </a:lnTo>
                  <a:lnTo>
                    <a:pt x="126" y="403"/>
                  </a:lnTo>
                  <a:lnTo>
                    <a:pt x="126" y="403"/>
                  </a:lnTo>
                  <a:lnTo>
                    <a:pt x="126" y="403"/>
                  </a:lnTo>
                  <a:lnTo>
                    <a:pt x="126" y="403"/>
                  </a:lnTo>
                  <a:lnTo>
                    <a:pt x="126" y="403"/>
                  </a:lnTo>
                  <a:lnTo>
                    <a:pt x="126" y="403"/>
                  </a:lnTo>
                  <a:lnTo>
                    <a:pt x="127" y="403"/>
                  </a:lnTo>
                  <a:lnTo>
                    <a:pt x="127" y="404"/>
                  </a:lnTo>
                  <a:lnTo>
                    <a:pt x="127" y="404"/>
                  </a:lnTo>
                  <a:lnTo>
                    <a:pt x="127" y="404"/>
                  </a:lnTo>
                  <a:lnTo>
                    <a:pt x="127" y="404"/>
                  </a:lnTo>
                  <a:lnTo>
                    <a:pt x="127" y="404"/>
                  </a:lnTo>
                  <a:lnTo>
                    <a:pt x="128" y="404"/>
                  </a:lnTo>
                  <a:lnTo>
                    <a:pt x="128" y="404"/>
                  </a:lnTo>
                  <a:lnTo>
                    <a:pt x="128" y="404"/>
                  </a:lnTo>
                  <a:lnTo>
                    <a:pt x="128" y="405"/>
                  </a:lnTo>
                  <a:lnTo>
                    <a:pt x="128" y="405"/>
                  </a:lnTo>
                  <a:lnTo>
                    <a:pt x="129" y="405"/>
                  </a:lnTo>
                  <a:lnTo>
                    <a:pt x="129" y="405"/>
                  </a:lnTo>
                  <a:lnTo>
                    <a:pt x="129" y="405"/>
                  </a:lnTo>
                  <a:lnTo>
                    <a:pt x="129" y="405"/>
                  </a:lnTo>
                  <a:lnTo>
                    <a:pt x="129" y="405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31" y="406"/>
                  </a:lnTo>
                  <a:lnTo>
                    <a:pt x="131" y="407"/>
                  </a:lnTo>
                  <a:lnTo>
                    <a:pt x="131" y="407"/>
                  </a:lnTo>
                  <a:lnTo>
                    <a:pt x="132" y="407"/>
                  </a:lnTo>
                  <a:lnTo>
                    <a:pt x="132" y="407"/>
                  </a:lnTo>
                  <a:lnTo>
                    <a:pt x="132" y="407"/>
                  </a:lnTo>
                  <a:lnTo>
                    <a:pt x="132" y="407"/>
                  </a:lnTo>
                  <a:lnTo>
                    <a:pt x="132" y="407"/>
                  </a:lnTo>
                  <a:lnTo>
                    <a:pt x="132" y="407"/>
                  </a:lnTo>
                  <a:lnTo>
                    <a:pt x="132" y="407"/>
                  </a:lnTo>
                  <a:lnTo>
                    <a:pt x="133" y="408"/>
                  </a:lnTo>
                  <a:lnTo>
                    <a:pt x="133" y="408"/>
                  </a:lnTo>
                  <a:lnTo>
                    <a:pt x="133" y="408"/>
                  </a:lnTo>
                  <a:lnTo>
                    <a:pt x="133" y="408"/>
                  </a:lnTo>
                  <a:lnTo>
                    <a:pt x="133" y="408"/>
                  </a:lnTo>
                  <a:lnTo>
                    <a:pt x="133" y="408"/>
                  </a:lnTo>
                  <a:lnTo>
                    <a:pt x="134" y="408"/>
                  </a:lnTo>
                  <a:lnTo>
                    <a:pt x="134" y="408"/>
                  </a:lnTo>
                  <a:lnTo>
                    <a:pt x="134" y="408"/>
                  </a:lnTo>
                  <a:lnTo>
                    <a:pt x="134" y="408"/>
                  </a:lnTo>
                  <a:lnTo>
                    <a:pt x="134" y="408"/>
                  </a:lnTo>
                  <a:lnTo>
                    <a:pt x="134" y="409"/>
                  </a:lnTo>
                  <a:lnTo>
                    <a:pt x="135" y="409"/>
                  </a:lnTo>
                  <a:lnTo>
                    <a:pt x="135" y="409"/>
                  </a:lnTo>
                  <a:lnTo>
                    <a:pt x="135" y="409"/>
                  </a:lnTo>
                  <a:lnTo>
                    <a:pt x="135" y="409"/>
                  </a:lnTo>
                  <a:lnTo>
                    <a:pt x="135" y="409"/>
                  </a:lnTo>
                  <a:lnTo>
                    <a:pt x="136" y="409"/>
                  </a:lnTo>
                  <a:lnTo>
                    <a:pt x="136" y="410"/>
                  </a:lnTo>
                  <a:lnTo>
                    <a:pt x="136" y="410"/>
                  </a:lnTo>
                  <a:lnTo>
                    <a:pt x="137" y="410"/>
                  </a:lnTo>
                  <a:lnTo>
                    <a:pt x="137" y="410"/>
                  </a:lnTo>
                  <a:lnTo>
                    <a:pt x="137" y="410"/>
                  </a:lnTo>
                  <a:lnTo>
                    <a:pt x="137" y="410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8" y="411"/>
                  </a:lnTo>
                  <a:lnTo>
                    <a:pt x="139" y="411"/>
                  </a:lnTo>
                  <a:lnTo>
                    <a:pt x="139" y="412"/>
                  </a:lnTo>
                  <a:lnTo>
                    <a:pt x="139" y="412"/>
                  </a:lnTo>
                  <a:lnTo>
                    <a:pt x="140" y="412"/>
                  </a:lnTo>
                  <a:lnTo>
                    <a:pt x="140" y="412"/>
                  </a:lnTo>
                  <a:lnTo>
                    <a:pt x="140" y="412"/>
                  </a:lnTo>
                  <a:lnTo>
                    <a:pt x="140" y="412"/>
                  </a:lnTo>
                  <a:lnTo>
                    <a:pt x="140" y="412"/>
                  </a:lnTo>
                  <a:lnTo>
                    <a:pt x="140" y="412"/>
                  </a:lnTo>
                  <a:lnTo>
                    <a:pt x="141" y="412"/>
                  </a:lnTo>
                  <a:lnTo>
                    <a:pt x="141" y="412"/>
                  </a:lnTo>
                  <a:lnTo>
                    <a:pt x="141" y="413"/>
                  </a:lnTo>
                  <a:lnTo>
                    <a:pt x="142" y="413"/>
                  </a:lnTo>
                  <a:lnTo>
                    <a:pt x="142" y="413"/>
                  </a:lnTo>
                  <a:lnTo>
                    <a:pt x="142" y="413"/>
                  </a:lnTo>
                  <a:lnTo>
                    <a:pt x="142" y="413"/>
                  </a:lnTo>
                  <a:lnTo>
                    <a:pt x="142" y="413"/>
                  </a:lnTo>
                  <a:lnTo>
                    <a:pt x="142" y="413"/>
                  </a:lnTo>
                  <a:lnTo>
                    <a:pt x="143" y="413"/>
                  </a:lnTo>
                  <a:lnTo>
                    <a:pt x="143" y="414"/>
                  </a:lnTo>
                  <a:lnTo>
                    <a:pt x="143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5"/>
                  </a:lnTo>
                  <a:lnTo>
                    <a:pt x="144" y="415"/>
                  </a:lnTo>
                  <a:lnTo>
                    <a:pt x="144" y="415"/>
                  </a:lnTo>
                  <a:lnTo>
                    <a:pt x="144" y="415"/>
                  </a:lnTo>
                  <a:lnTo>
                    <a:pt x="145" y="415"/>
                  </a:lnTo>
                  <a:lnTo>
                    <a:pt x="145" y="415"/>
                  </a:lnTo>
                  <a:lnTo>
                    <a:pt x="145" y="415"/>
                  </a:lnTo>
                  <a:lnTo>
                    <a:pt x="145" y="415"/>
                  </a:lnTo>
                  <a:lnTo>
                    <a:pt x="145" y="415"/>
                  </a:lnTo>
                  <a:lnTo>
                    <a:pt x="146" y="415"/>
                  </a:lnTo>
                  <a:lnTo>
                    <a:pt x="146" y="415"/>
                  </a:lnTo>
                  <a:lnTo>
                    <a:pt x="146" y="415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6" y="416"/>
                  </a:lnTo>
                  <a:lnTo>
                    <a:pt x="147" y="416"/>
                  </a:lnTo>
                  <a:lnTo>
                    <a:pt x="147" y="416"/>
                  </a:lnTo>
                  <a:lnTo>
                    <a:pt x="147" y="416"/>
                  </a:lnTo>
                  <a:lnTo>
                    <a:pt x="147" y="416"/>
                  </a:lnTo>
                  <a:lnTo>
                    <a:pt x="147" y="416"/>
                  </a:lnTo>
                  <a:lnTo>
                    <a:pt x="148" y="416"/>
                  </a:lnTo>
                  <a:lnTo>
                    <a:pt x="148" y="416"/>
                  </a:lnTo>
                  <a:lnTo>
                    <a:pt x="148" y="416"/>
                  </a:lnTo>
                  <a:lnTo>
                    <a:pt x="148" y="416"/>
                  </a:lnTo>
                  <a:lnTo>
                    <a:pt x="148" y="416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49" y="417"/>
                  </a:lnTo>
                  <a:lnTo>
                    <a:pt x="149" y="417"/>
                  </a:lnTo>
                  <a:lnTo>
                    <a:pt x="149" y="417"/>
                  </a:lnTo>
                  <a:lnTo>
                    <a:pt x="149" y="417"/>
                  </a:lnTo>
                  <a:lnTo>
                    <a:pt x="149" y="417"/>
                  </a:lnTo>
                  <a:lnTo>
                    <a:pt x="149" y="417"/>
                  </a:lnTo>
                  <a:lnTo>
                    <a:pt x="150" y="417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50" y="418"/>
                  </a:lnTo>
                  <a:lnTo>
                    <a:pt x="151" y="418"/>
                  </a:lnTo>
                  <a:lnTo>
                    <a:pt x="151" y="418"/>
                  </a:lnTo>
                  <a:lnTo>
                    <a:pt x="151" y="418"/>
                  </a:lnTo>
                  <a:lnTo>
                    <a:pt x="151" y="418"/>
                  </a:lnTo>
                  <a:lnTo>
                    <a:pt x="151" y="418"/>
                  </a:lnTo>
                  <a:lnTo>
                    <a:pt x="152" y="418"/>
                  </a:lnTo>
                  <a:lnTo>
                    <a:pt x="152" y="418"/>
                  </a:lnTo>
                  <a:lnTo>
                    <a:pt x="152" y="419"/>
                  </a:lnTo>
                  <a:lnTo>
                    <a:pt x="153" y="419"/>
                  </a:lnTo>
                  <a:lnTo>
                    <a:pt x="153" y="419"/>
                  </a:lnTo>
                  <a:lnTo>
                    <a:pt x="153" y="419"/>
                  </a:lnTo>
                  <a:lnTo>
                    <a:pt x="153" y="419"/>
                  </a:lnTo>
                  <a:lnTo>
                    <a:pt x="153" y="419"/>
                  </a:lnTo>
                  <a:lnTo>
                    <a:pt x="153" y="419"/>
                  </a:lnTo>
                  <a:lnTo>
                    <a:pt x="153" y="419"/>
                  </a:lnTo>
                  <a:lnTo>
                    <a:pt x="153" y="419"/>
                  </a:lnTo>
                  <a:lnTo>
                    <a:pt x="154" y="420"/>
                  </a:lnTo>
                  <a:lnTo>
                    <a:pt x="155" y="420"/>
                  </a:lnTo>
                  <a:lnTo>
                    <a:pt x="155" y="420"/>
                  </a:lnTo>
                  <a:lnTo>
                    <a:pt x="155" y="420"/>
                  </a:lnTo>
                  <a:lnTo>
                    <a:pt x="156" y="421"/>
                  </a:lnTo>
                  <a:lnTo>
                    <a:pt x="156" y="421"/>
                  </a:lnTo>
                  <a:lnTo>
                    <a:pt x="156" y="421"/>
                  </a:lnTo>
                  <a:lnTo>
                    <a:pt x="157" y="421"/>
                  </a:lnTo>
                  <a:lnTo>
                    <a:pt x="157" y="421"/>
                  </a:lnTo>
                  <a:lnTo>
                    <a:pt x="157" y="421"/>
                  </a:lnTo>
                  <a:lnTo>
                    <a:pt x="157" y="421"/>
                  </a:lnTo>
                  <a:lnTo>
                    <a:pt x="157" y="421"/>
                  </a:lnTo>
                  <a:lnTo>
                    <a:pt x="157" y="421"/>
                  </a:lnTo>
                  <a:lnTo>
                    <a:pt x="158" y="421"/>
                  </a:lnTo>
                  <a:lnTo>
                    <a:pt x="158" y="421"/>
                  </a:lnTo>
                  <a:lnTo>
                    <a:pt x="158" y="422"/>
                  </a:lnTo>
                  <a:lnTo>
                    <a:pt x="158" y="422"/>
                  </a:lnTo>
                  <a:lnTo>
                    <a:pt x="159" y="422"/>
                  </a:lnTo>
                  <a:lnTo>
                    <a:pt x="159" y="422"/>
                  </a:lnTo>
                  <a:lnTo>
                    <a:pt x="159" y="422"/>
                  </a:lnTo>
                  <a:lnTo>
                    <a:pt x="159" y="422"/>
                  </a:lnTo>
                  <a:lnTo>
                    <a:pt x="159" y="422"/>
                  </a:lnTo>
                  <a:lnTo>
                    <a:pt x="159" y="422"/>
                  </a:lnTo>
                  <a:lnTo>
                    <a:pt x="160" y="422"/>
                  </a:lnTo>
                  <a:lnTo>
                    <a:pt x="160" y="423"/>
                  </a:lnTo>
                  <a:lnTo>
                    <a:pt x="160" y="423"/>
                  </a:lnTo>
                  <a:lnTo>
                    <a:pt x="160" y="423"/>
                  </a:lnTo>
                  <a:lnTo>
                    <a:pt x="161" y="423"/>
                  </a:lnTo>
                  <a:lnTo>
                    <a:pt x="161" y="423"/>
                  </a:lnTo>
                  <a:lnTo>
                    <a:pt x="161" y="423"/>
                  </a:lnTo>
                  <a:lnTo>
                    <a:pt x="161" y="423"/>
                  </a:lnTo>
                  <a:lnTo>
                    <a:pt x="162" y="423"/>
                  </a:lnTo>
                  <a:lnTo>
                    <a:pt x="162" y="423"/>
                  </a:lnTo>
                  <a:lnTo>
                    <a:pt x="162" y="424"/>
                  </a:lnTo>
                  <a:lnTo>
                    <a:pt x="162" y="424"/>
                  </a:lnTo>
                  <a:lnTo>
                    <a:pt x="162" y="424"/>
                  </a:lnTo>
                  <a:lnTo>
                    <a:pt x="163" y="424"/>
                  </a:lnTo>
                  <a:lnTo>
                    <a:pt x="163" y="424"/>
                  </a:lnTo>
                  <a:lnTo>
                    <a:pt x="163" y="424"/>
                  </a:lnTo>
                  <a:lnTo>
                    <a:pt x="163" y="424"/>
                  </a:lnTo>
                  <a:lnTo>
                    <a:pt x="163" y="424"/>
                  </a:lnTo>
                  <a:lnTo>
                    <a:pt x="163" y="424"/>
                  </a:lnTo>
                  <a:lnTo>
                    <a:pt x="163" y="424"/>
                  </a:lnTo>
                  <a:lnTo>
                    <a:pt x="163" y="424"/>
                  </a:lnTo>
                  <a:lnTo>
                    <a:pt x="164" y="424"/>
                  </a:lnTo>
                  <a:lnTo>
                    <a:pt x="164" y="424"/>
                  </a:lnTo>
                  <a:lnTo>
                    <a:pt x="164" y="424"/>
                  </a:lnTo>
                  <a:lnTo>
                    <a:pt x="164" y="425"/>
                  </a:lnTo>
                  <a:lnTo>
                    <a:pt x="164" y="425"/>
                  </a:lnTo>
                  <a:lnTo>
                    <a:pt x="164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5" y="425"/>
                  </a:lnTo>
                  <a:lnTo>
                    <a:pt x="166" y="425"/>
                  </a:lnTo>
                  <a:lnTo>
                    <a:pt x="166" y="425"/>
                  </a:lnTo>
                  <a:lnTo>
                    <a:pt x="166" y="425"/>
                  </a:lnTo>
                  <a:lnTo>
                    <a:pt x="166" y="425"/>
                  </a:lnTo>
                  <a:lnTo>
                    <a:pt x="166" y="425"/>
                  </a:lnTo>
                  <a:lnTo>
                    <a:pt x="167" y="426"/>
                  </a:lnTo>
                  <a:lnTo>
                    <a:pt x="167" y="426"/>
                  </a:lnTo>
                  <a:lnTo>
                    <a:pt x="168" y="426"/>
                  </a:lnTo>
                  <a:lnTo>
                    <a:pt x="168" y="426"/>
                  </a:lnTo>
                  <a:lnTo>
                    <a:pt x="168" y="426"/>
                  </a:lnTo>
                  <a:lnTo>
                    <a:pt x="168" y="426"/>
                  </a:lnTo>
                  <a:lnTo>
                    <a:pt x="168" y="426"/>
                  </a:lnTo>
                  <a:lnTo>
                    <a:pt x="168" y="426"/>
                  </a:lnTo>
                  <a:lnTo>
                    <a:pt x="169" y="427"/>
                  </a:lnTo>
                  <a:lnTo>
                    <a:pt x="169" y="427"/>
                  </a:lnTo>
                  <a:lnTo>
                    <a:pt x="169" y="427"/>
                  </a:lnTo>
                  <a:lnTo>
                    <a:pt x="169" y="427"/>
                  </a:lnTo>
                  <a:lnTo>
                    <a:pt x="170" y="427"/>
                  </a:lnTo>
                  <a:lnTo>
                    <a:pt x="170" y="427"/>
                  </a:lnTo>
                  <a:lnTo>
                    <a:pt x="170" y="427"/>
                  </a:lnTo>
                  <a:lnTo>
                    <a:pt x="170" y="427"/>
                  </a:lnTo>
                  <a:lnTo>
                    <a:pt x="170" y="427"/>
                  </a:lnTo>
                  <a:lnTo>
                    <a:pt x="171" y="427"/>
                  </a:lnTo>
                  <a:lnTo>
                    <a:pt x="171" y="427"/>
                  </a:lnTo>
                  <a:lnTo>
                    <a:pt x="171" y="427"/>
                  </a:lnTo>
                  <a:lnTo>
                    <a:pt x="171" y="427"/>
                  </a:lnTo>
                  <a:lnTo>
                    <a:pt x="171" y="428"/>
                  </a:lnTo>
                  <a:lnTo>
                    <a:pt x="171" y="428"/>
                  </a:lnTo>
                  <a:lnTo>
                    <a:pt x="171" y="428"/>
                  </a:lnTo>
                  <a:lnTo>
                    <a:pt x="171" y="428"/>
                  </a:lnTo>
                  <a:lnTo>
                    <a:pt x="171" y="428"/>
                  </a:lnTo>
                  <a:lnTo>
                    <a:pt x="171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3" y="428"/>
                  </a:lnTo>
                  <a:lnTo>
                    <a:pt x="173" y="428"/>
                  </a:lnTo>
                  <a:lnTo>
                    <a:pt x="173" y="428"/>
                  </a:lnTo>
                  <a:lnTo>
                    <a:pt x="173" y="428"/>
                  </a:lnTo>
                  <a:lnTo>
                    <a:pt x="173" y="428"/>
                  </a:lnTo>
                  <a:lnTo>
                    <a:pt x="174" y="429"/>
                  </a:lnTo>
                  <a:lnTo>
                    <a:pt x="174" y="429"/>
                  </a:lnTo>
                  <a:lnTo>
                    <a:pt x="174" y="429"/>
                  </a:lnTo>
                  <a:lnTo>
                    <a:pt x="174" y="429"/>
                  </a:lnTo>
                  <a:lnTo>
                    <a:pt x="174" y="429"/>
                  </a:lnTo>
                  <a:lnTo>
                    <a:pt x="175" y="429"/>
                  </a:lnTo>
                  <a:lnTo>
                    <a:pt x="175" y="429"/>
                  </a:lnTo>
                  <a:lnTo>
                    <a:pt x="175" y="429"/>
                  </a:lnTo>
                  <a:lnTo>
                    <a:pt x="175" y="429"/>
                  </a:lnTo>
                  <a:lnTo>
                    <a:pt x="175" y="429"/>
                  </a:lnTo>
                  <a:lnTo>
                    <a:pt x="175" y="429"/>
                  </a:lnTo>
                  <a:lnTo>
                    <a:pt x="176" y="429"/>
                  </a:lnTo>
                  <a:lnTo>
                    <a:pt x="176" y="429"/>
                  </a:lnTo>
                  <a:lnTo>
                    <a:pt x="176" y="429"/>
                  </a:lnTo>
                  <a:lnTo>
                    <a:pt x="176" y="430"/>
                  </a:lnTo>
                  <a:lnTo>
                    <a:pt x="176" y="430"/>
                  </a:lnTo>
                  <a:lnTo>
                    <a:pt x="176" y="430"/>
                  </a:lnTo>
                  <a:lnTo>
                    <a:pt x="177" y="430"/>
                  </a:lnTo>
                  <a:lnTo>
                    <a:pt x="177" y="430"/>
                  </a:lnTo>
                  <a:lnTo>
                    <a:pt x="177" y="430"/>
                  </a:lnTo>
                  <a:lnTo>
                    <a:pt x="177" y="430"/>
                  </a:lnTo>
                  <a:lnTo>
                    <a:pt x="178" y="430"/>
                  </a:lnTo>
                  <a:lnTo>
                    <a:pt x="178" y="430"/>
                  </a:lnTo>
                  <a:lnTo>
                    <a:pt x="178" y="430"/>
                  </a:lnTo>
                  <a:lnTo>
                    <a:pt x="178" y="430"/>
                  </a:lnTo>
                  <a:lnTo>
                    <a:pt x="178" y="430"/>
                  </a:lnTo>
                  <a:lnTo>
                    <a:pt x="179" y="431"/>
                  </a:lnTo>
                  <a:lnTo>
                    <a:pt x="179" y="431"/>
                  </a:lnTo>
                  <a:lnTo>
                    <a:pt x="179" y="431"/>
                  </a:lnTo>
                  <a:lnTo>
                    <a:pt x="179" y="431"/>
                  </a:lnTo>
                  <a:lnTo>
                    <a:pt x="179" y="431"/>
                  </a:lnTo>
                  <a:lnTo>
                    <a:pt x="180" y="431"/>
                  </a:lnTo>
                  <a:lnTo>
                    <a:pt x="180" y="431"/>
                  </a:lnTo>
                  <a:lnTo>
                    <a:pt x="181" y="431"/>
                  </a:lnTo>
                  <a:lnTo>
                    <a:pt x="181" y="431"/>
                  </a:lnTo>
                  <a:lnTo>
                    <a:pt x="181" y="432"/>
                  </a:lnTo>
                  <a:lnTo>
                    <a:pt x="181" y="432"/>
                  </a:lnTo>
                  <a:lnTo>
                    <a:pt x="181" y="432"/>
                  </a:lnTo>
                  <a:lnTo>
                    <a:pt x="182" y="432"/>
                  </a:lnTo>
                  <a:lnTo>
                    <a:pt x="182" y="432"/>
                  </a:lnTo>
                  <a:lnTo>
                    <a:pt x="182" y="432"/>
                  </a:lnTo>
                  <a:lnTo>
                    <a:pt x="183" y="432"/>
                  </a:lnTo>
                  <a:lnTo>
                    <a:pt x="183" y="432"/>
                  </a:lnTo>
                  <a:lnTo>
                    <a:pt x="183" y="432"/>
                  </a:lnTo>
                  <a:lnTo>
                    <a:pt x="183" y="432"/>
                  </a:lnTo>
                  <a:lnTo>
                    <a:pt x="183" y="432"/>
                  </a:lnTo>
                  <a:lnTo>
                    <a:pt x="183" y="432"/>
                  </a:lnTo>
                  <a:lnTo>
                    <a:pt x="183" y="432"/>
                  </a:lnTo>
                  <a:lnTo>
                    <a:pt x="183" y="432"/>
                  </a:lnTo>
                  <a:lnTo>
                    <a:pt x="184" y="433"/>
                  </a:lnTo>
                  <a:lnTo>
                    <a:pt x="184" y="433"/>
                  </a:lnTo>
                  <a:lnTo>
                    <a:pt x="184" y="433"/>
                  </a:lnTo>
                  <a:lnTo>
                    <a:pt x="184" y="433"/>
                  </a:lnTo>
                  <a:lnTo>
                    <a:pt x="184" y="433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86" y="433"/>
                  </a:lnTo>
                  <a:lnTo>
                    <a:pt x="186" y="433"/>
                  </a:lnTo>
                  <a:lnTo>
                    <a:pt x="186" y="433"/>
                  </a:lnTo>
                  <a:lnTo>
                    <a:pt x="186" y="433"/>
                  </a:lnTo>
                  <a:lnTo>
                    <a:pt x="186" y="433"/>
                  </a:lnTo>
                  <a:lnTo>
                    <a:pt x="186" y="433"/>
                  </a:lnTo>
                  <a:lnTo>
                    <a:pt x="186" y="434"/>
                  </a:lnTo>
                  <a:lnTo>
                    <a:pt x="186" y="434"/>
                  </a:lnTo>
                  <a:lnTo>
                    <a:pt x="186" y="434"/>
                  </a:lnTo>
                  <a:lnTo>
                    <a:pt x="187" y="434"/>
                  </a:lnTo>
                  <a:lnTo>
                    <a:pt x="187" y="434"/>
                  </a:lnTo>
                  <a:lnTo>
                    <a:pt x="187" y="434"/>
                  </a:lnTo>
                  <a:lnTo>
                    <a:pt x="187" y="434"/>
                  </a:lnTo>
                  <a:lnTo>
                    <a:pt x="187" y="434"/>
                  </a:lnTo>
                  <a:lnTo>
                    <a:pt x="187" y="434"/>
                  </a:lnTo>
                  <a:lnTo>
                    <a:pt x="187" y="434"/>
                  </a:lnTo>
                  <a:lnTo>
                    <a:pt x="188" y="434"/>
                  </a:lnTo>
                  <a:lnTo>
                    <a:pt x="188" y="434"/>
                  </a:lnTo>
                  <a:lnTo>
                    <a:pt x="188" y="434"/>
                  </a:lnTo>
                  <a:lnTo>
                    <a:pt x="189" y="434"/>
                  </a:lnTo>
                  <a:lnTo>
                    <a:pt x="189" y="434"/>
                  </a:lnTo>
                  <a:lnTo>
                    <a:pt x="190" y="435"/>
                  </a:lnTo>
                  <a:lnTo>
                    <a:pt x="190" y="435"/>
                  </a:lnTo>
                  <a:lnTo>
                    <a:pt x="190" y="435"/>
                  </a:lnTo>
                  <a:lnTo>
                    <a:pt x="190" y="435"/>
                  </a:lnTo>
                  <a:lnTo>
                    <a:pt x="191" y="435"/>
                  </a:lnTo>
                  <a:lnTo>
                    <a:pt x="191" y="435"/>
                  </a:lnTo>
                  <a:lnTo>
                    <a:pt x="191" y="435"/>
                  </a:lnTo>
                  <a:lnTo>
                    <a:pt x="191" y="435"/>
                  </a:lnTo>
                  <a:lnTo>
                    <a:pt x="191" y="435"/>
                  </a:lnTo>
                  <a:lnTo>
                    <a:pt x="191" y="435"/>
                  </a:lnTo>
                  <a:lnTo>
                    <a:pt x="192" y="435"/>
                  </a:lnTo>
                  <a:lnTo>
                    <a:pt x="192" y="436"/>
                  </a:lnTo>
                  <a:lnTo>
                    <a:pt x="193" y="436"/>
                  </a:lnTo>
                  <a:lnTo>
                    <a:pt x="193" y="436"/>
                  </a:lnTo>
                  <a:lnTo>
                    <a:pt x="193" y="436"/>
                  </a:lnTo>
                  <a:lnTo>
                    <a:pt x="193" y="436"/>
                  </a:lnTo>
                  <a:lnTo>
                    <a:pt x="193" y="436"/>
                  </a:lnTo>
                  <a:lnTo>
                    <a:pt x="193" y="436"/>
                  </a:lnTo>
                  <a:lnTo>
                    <a:pt x="194" y="436"/>
                  </a:lnTo>
                  <a:lnTo>
                    <a:pt x="195" y="436"/>
                  </a:lnTo>
                  <a:lnTo>
                    <a:pt x="195" y="436"/>
                  </a:lnTo>
                  <a:lnTo>
                    <a:pt x="195" y="437"/>
                  </a:lnTo>
                  <a:lnTo>
                    <a:pt x="196" y="437"/>
                  </a:lnTo>
                  <a:lnTo>
                    <a:pt x="196" y="437"/>
                  </a:lnTo>
                  <a:lnTo>
                    <a:pt x="196" y="437"/>
                  </a:lnTo>
                  <a:lnTo>
                    <a:pt x="197" y="437"/>
                  </a:lnTo>
                  <a:lnTo>
                    <a:pt x="197" y="437"/>
                  </a:lnTo>
                  <a:lnTo>
                    <a:pt x="197" y="437"/>
                  </a:lnTo>
                  <a:lnTo>
                    <a:pt x="197" y="437"/>
                  </a:lnTo>
                  <a:lnTo>
                    <a:pt x="197" y="437"/>
                  </a:lnTo>
                  <a:lnTo>
                    <a:pt x="197" y="437"/>
                  </a:lnTo>
                  <a:lnTo>
                    <a:pt x="197" y="437"/>
                  </a:lnTo>
                  <a:lnTo>
                    <a:pt x="197" y="437"/>
                  </a:lnTo>
                  <a:lnTo>
                    <a:pt x="198" y="438"/>
                  </a:lnTo>
                  <a:lnTo>
                    <a:pt x="198" y="438"/>
                  </a:lnTo>
                  <a:lnTo>
                    <a:pt x="198" y="438"/>
                  </a:lnTo>
                  <a:lnTo>
                    <a:pt x="198" y="438"/>
                  </a:lnTo>
                  <a:lnTo>
                    <a:pt x="199" y="438"/>
                  </a:lnTo>
                  <a:lnTo>
                    <a:pt x="199" y="438"/>
                  </a:lnTo>
                  <a:lnTo>
                    <a:pt x="200" y="438"/>
                  </a:lnTo>
                  <a:lnTo>
                    <a:pt x="200" y="438"/>
                  </a:lnTo>
                  <a:lnTo>
                    <a:pt x="200" y="438"/>
                  </a:lnTo>
                  <a:lnTo>
                    <a:pt x="200" y="438"/>
                  </a:lnTo>
                  <a:lnTo>
                    <a:pt x="200" y="438"/>
                  </a:lnTo>
                  <a:lnTo>
                    <a:pt x="201" y="438"/>
                  </a:lnTo>
                  <a:lnTo>
                    <a:pt x="201" y="439"/>
                  </a:lnTo>
                  <a:lnTo>
                    <a:pt x="201" y="439"/>
                  </a:lnTo>
                  <a:lnTo>
                    <a:pt x="202" y="439"/>
                  </a:lnTo>
                  <a:lnTo>
                    <a:pt x="202" y="439"/>
                  </a:lnTo>
                  <a:lnTo>
                    <a:pt x="202" y="439"/>
                  </a:lnTo>
                  <a:lnTo>
                    <a:pt x="202" y="439"/>
                  </a:lnTo>
                  <a:lnTo>
                    <a:pt x="203" y="439"/>
                  </a:lnTo>
                  <a:lnTo>
                    <a:pt x="203" y="439"/>
                  </a:lnTo>
                  <a:lnTo>
                    <a:pt x="203" y="439"/>
                  </a:lnTo>
                  <a:lnTo>
                    <a:pt x="203" y="439"/>
                  </a:lnTo>
                  <a:lnTo>
                    <a:pt x="204" y="439"/>
                  </a:lnTo>
                  <a:lnTo>
                    <a:pt x="204" y="440"/>
                  </a:lnTo>
                  <a:lnTo>
                    <a:pt x="205" y="440"/>
                  </a:lnTo>
                  <a:lnTo>
                    <a:pt x="205" y="440"/>
                  </a:lnTo>
                  <a:lnTo>
                    <a:pt x="205" y="440"/>
                  </a:lnTo>
                  <a:lnTo>
                    <a:pt x="205" y="440"/>
                  </a:lnTo>
                  <a:lnTo>
                    <a:pt x="206" y="440"/>
                  </a:lnTo>
                  <a:lnTo>
                    <a:pt x="206" y="440"/>
                  </a:lnTo>
                  <a:lnTo>
                    <a:pt x="206" y="440"/>
                  </a:lnTo>
                  <a:lnTo>
                    <a:pt x="206" y="440"/>
                  </a:lnTo>
                  <a:lnTo>
                    <a:pt x="206" y="440"/>
                  </a:lnTo>
                  <a:lnTo>
                    <a:pt x="207" y="440"/>
                  </a:lnTo>
                  <a:lnTo>
                    <a:pt x="207" y="440"/>
                  </a:lnTo>
                  <a:lnTo>
                    <a:pt x="207" y="440"/>
                  </a:lnTo>
                  <a:lnTo>
                    <a:pt x="207" y="440"/>
                  </a:lnTo>
                  <a:lnTo>
                    <a:pt x="207" y="440"/>
                  </a:lnTo>
                  <a:lnTo>
                    <a:pt x="207" y="441"/>
                  </a:lnTo>
                  <a:lnTo>
                    <a:pt x="207" y="441"/>
                  </a:lnTo>
                  <a:lnTo>
                    <a:pt x="208" y="441"/>
                  </a:lnTo>
                  <a:lnTo>
                    <a:pt x="208" y="441"/>
                  </a:lnTo>
                  <a:lnTo>
                    <a:pt x="208" y="441"/>
                  </a:lnTo>
                  <a:lnTo>
                    <a:pt x="208" y="441"/>
                  </a:lnTo>
                  <a:lnTo>
                    <a:pt x="208" y="441"/>
                  </a:lnTo>
                  <a:lnTo>
                    <a:pt x="208" y="441"/>
                  </a:lnTo>
                  <a:lnTo>
                    <a:pt x="209" y="441"/>
                  </a:lnTo>
                  <a:lnTo>
                    <a:pt x="209" y="441"/>
                  </a:lnTo>
                  <a:lnTo>
                    <a:pt x="209" y="441"/>
                  </a:lnTo>
                  <a:lnTo>
                    <a:pt x="209" y="441"/>
                  </a:lnTo>
                  <a:lnTo>
                    <a:pt x="209" y="441"/>
                  </a:lnTo>
                  <a:lnTo>
                    <a:pt x="209" y="441"/>
                  </a:lnTo>
                  <a:lnTo>
                    <a:pt x="209" y="441"/>
                  </a:lnTo>
                  <a:lnTo>
                    <a:pt x="210" y="441"/>
                  </a:lnTo>
                  <a:lnTo>
                    <a:pt x="210" y="441"/>
                  </a:lnTo>
                  <a:lnTo>
                    <a:pt x="210" y="441"/>
                  </a:lnTo>
                  <a:lnTo>
                    <a:pt x="210" y="441"/>
                  </a:lnTo>
                  <a:lnTo>
                    <a:pt x="210" y="441"/>
                  </a:lnTo>
                  <a:lnTo>
                    <a:pt x="211" y="442"/>
                  </a:lnTo>
                  <a:lnTo>
                    <a:pt x="211" y="442"/>
                  </a:lnTo>
                  <a:lnTo>
                    <a:pt x="211" y="442"/>
                  </a:lnTo>
                  <a:lnTo>
                    <a:pt x="211" y="442"/>
                  </a:lnTo>
                  <a:lnTo>
                    <a:pt x="211" y="442"/>
                  </a:lnTo>
                  <a:lnTo>
                    <a:pt x="212" y="442"/>
                  </a:lnTo>
                  <a:lnTo>
                    <a:pt x="212" y="442"/>
                  </a:lnTo>
                  <a:lnTo>
                    <a:pt x="212" y="442"/>
                  </a:lnTo>
                  <a:lnTo>
                    <a:pt x="213" y="442"/>
                  </a:lnTo>
                  <a:lnTo>
                    <a:pt x="213" y="442"/>
                  </a:lnTo>
                  <a:lnTo>
                    <a:pt x="214" y="442"/>
                  </a:lnTo>
                  <a:lnTo>
                    <a:pt x="214" y="442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4" y="443"/>
                  </a:lnTo>
                  <a:lnTo>
                    <a:pt x="215" y="443"/>
                  </a:lnTo>
                  <a:lnTo>
                    <a:pt x="215" y="443"/>
                  </a:lnTo>
                  <a:lnTo>
                    <a:pt x="215" y="443"/>
                  </a:lnTo>
                  <a:lnTo>
                    <a:pt x="216" y="443"/>
                  </a:lnTo>
                  <a:lnTo>
                    <a:pt x="216" y="443"/>
                  </a:lnTo>
                  <a:lnTo>
                    <a:pt x="216" y="443"/>
                  </a:lnTo>
                  <a:lnTo>
                    <a:pt x="217" y="443"/>
                  </a:lnTo>
                  <a:lnTo>
                    <a:pt x="217" y="443"/>
                  </a:lnTo>
                  <a:lnTo>
                    <a:pt x="218" y="444"/>
                  </a:lnTo>
                  <a:lnTo>
                    <a:pt x="218" y="444"/>
                  </a:lnTo>
                  <a:lnTo>
                    <a:pt x="218" y="444"/>
                  </a:lnTo>
                  <a:lnTo>
                    <a:pt x="218" y="444"/>
                  </a:lnTo>
                  <a:lnTo>
                    <a:pt x="218" y="444"/>
                  </a:lnTo>
                  <a:lnTo>
                    <a:pt x="219" y="444"/>
                  </a:lnTo>
                  <a:lnTo>
                    <a:pt x="219" y="444"/>
                  </a:lnTo>
                  <a:lnTo>
                    <a:pt x="219" y="444"/>
                  </a:lnTo>
                  <a:lnTo>
                    <a:pt x="219" y="444"/>
                  </a:lnTo>
                  <a:lnTo>
                    <a:pt x="220" y="444"/>
                  </a:lnTo>
                  <a:lnTo>
                    <a:pt x="220" y="444"/>
                  </a:lnTo>
                  <a:lnTo>
                    <a:pt x="220" y="444"/>
                  </a:lnTo>
                  <a:lnTo>
                    <a:pt x="220" y="444"/>
                  </a:lnTo>
                  <a:lnTo>
                    <a:pt x="220" y="444"/>
                  </a:lnTo>
                  <a:lnTo>
                    <a:pt x="221" y="444"/>
                  </a:lnTo>
                  <a:lnTo>
                    <a:pt x="221" y="444"/>
                  </a:lnTo>
                  <a:lnTo>
                    <a:pt x="221" y="444"/>
                  </a:lnTo>
                  <a:lnTo>
                    <a:pt x="221" y="444"/>
                  </a:lnTo>
                  <a:lnTo>
                    <a:pt x="221" y="444"/>
                  </a:lnTo>
                  <a:lnTo>
                    <a:pt x="221" y="445"/>
                  </a:lnTo>
                  <a:lnTo>
                    <a:pt x="222" y="445"/>
                  </a:lnTo>
                  <a:lnTo>
                    <a:pt x="222" y="445"/>
                  </a:lnTo>
                  <a:lnTo>
                    <a:pt x="222" y="445"/>
                  </a:lnTo>
                  <a:lnTo>
                    <a:pt x="223" y="445"/>
                  </a:lnTo>
                  <a:lnTo>
                    <a:pt x="223" y="445"/>
                  </a:lnTo>
                  <a:lnTo>
                    <a:pt x="224" y="445"/>
                  </a:lnTo>
                  <a:lnTo>
                    <a:pt x="224" y="445"/>
                  </a:lnTo>
                  <a:lnTo>
                    <a:pt x="224" y="445"/>
                  </a:lnTo>
                  <a:lnTo>
                    <a:pt x="224" y="445"/>
                  </a:lnTo>
                  <a:lnTo>
                    <a:pt x="224" y="445"/>
                  </a:lnTo>
                  <a:lnTo>
                    <a:pt x="224" y="445"/>
                  </a:lnTo>
                  <a:lnTo>
                    <a:pt x="225" y="446"/>
                  </a:lnTo>
                  <a:lnTo>
                    <a:pt x="225" y="446"/>
                  </a:lnTo>
                  <a:lnTo>
                    <a:pt x="225" y="446"/>
                  </a:lnTo>
                  <a:lnTo>
                    <a:pt x="225" y="446"/>
                  </a:lnTo>
                  <a:lnTo>
                    <a:pt x="225" y="446"/>
                  </a:lnTo>
                  <a:lnTo>
                    <a:pt x="226" y="446"/>
                  </a:lnTo>
                  <a:lnTo>
                    <a:pt x="227" y="446"/>
                  </a:lnTo>
                  <a:lnTo>
                    <a:pt x="227" y="446"/>
                  </a:lnTo>
                  <a:lnTo>
                    <a:pt x="227" y="446"/>
                  </a:lnTo>
                  <a:lnTo>
                    <a:pt x="227" y="446"/>
                  </a:lnTo>
                  <a:lnTo>
                    <a:pt x="227" y="446"/>
                  </a:lnTo>
                  <a:lnTo>
                    <a:pt x="228" y="446"/>
                  </a:lnTo>
                  <a:lnTo>
                    <a:pt x="228" y="446"/>
                  </a:lnTo>
                  <a:lnTo>
                    <a:pt x="228" y="446"/>
                  </a:lnTo>
                  <a:lnTo>
                    <a:pt x="228" y="446"/>
                  </a:lnTo>
                  <a:lnTo>
                    <a:pt x="229" y="447"/>
                  </a:lnTo>
                  <a:lnTo>
                    <a:pt x="229" y="447"/>
                  </a:lnTo>
                  <a:lnTo>
                    <a:pt x="229" y="447"/>
                  </a:lnTo>
                  <a:lnTo>
                    <a:pt x="229" y="447"/>
                  </a:lnTo>
                  <a:lnTo>
                    <a:pt x="229" y="447"/>
                  </a:lnTo>
                  <a:lnTo>
                    <a:pt x="230" y="447"/>
                  </a:lnTo>
                  <a:lnTo>
                    <a:pt x="230" y="447"/>
                  </a:lnTo>
                  <a:lnTo>
                    <a:pt x="232" y="447"/>
                  </a:lnTo>
                  <a:lnTo>
                    <a:pt x="232" y="447"/>
                  </a:lnTo>
                  <a:lnTo>
                    <a:pt x="233" y="448"/>
                  </a:lnTo>
                  <a:lnTo>
                    <a:pt x="233" y="448"/>
                  </a:lnTo>
                  <a:lnTo>
                    <a:pt x="234" y="448"/>
                  </a:lnTo>
                  <a:lnTo>
                    <a:pt x="234" y="448"/>
                  </a:lnTo>
                  <a:lnTo>
                    <a:pt x="234" y="448"/>
                  </a:lnTo>
                  <a:lnTo>
                    <a:pt x="235" y="448"/>
                  </a:lnTo>
                  <a:lnTo>
                    <a:pt x="235" y="448"/>
                  </a:lnTo>
                  <a:lnTo>
                    <a:pt x="235" y="448"/>
                  </a:lnTo>
                  <a:lnTo>
                    <a:pt x="235" y="448"/>
                  </a:lnTo>
                  <a:lnTo>
                    <a:pt x="235" y="448"/>
                  </a:lnTo>
                  <a:lnTo>
                    <a:pt x="236" y="448"/>
                  </a:lnTo>
                  <a:lnTo>
                    <a:pt x="236" y="448"/>
                  </a:lnTo>
                  <a:lnTo>
                    <a:pt x="236" y="448"/>
                  </a:lnTo>
                  <a:lnTo>
                    <a:pt x="237" y="449"/>
                  </a:lnTo>
                  <a:lnTo>
                    <a:pt x="237" y="449"/>
                  </a:lnTo>
                  <a:lnTo>
                    <a:pt x="237" y="449"/>
                  </a:lnTo>
                  <a:lnTo>
                    <a:pt x="237" y="449"/>
                  </a:lnTo>
                  <a:lnTo>
                    <a:pt x="237" y="449"/>
                  </a:lnTo>
                  <a:lnTo>
                    <a:pt x="237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8" y="449"/>
                  </a:lnTo>
                  <a:lnTo>
                    <a:pt x="239" y="449"/>
                  </a:lnTo>
                  <a:lnTo>
                    <a:pt x="239" y="449"/>
                  </a:lnTo>
                  <a:lnTo>
                    <a:pt x="239" y="449"/>
                  </a:lnTo>
                  <a:lnTo>
                    <a:pt x="240" y="449"/>
                  </a:lnTo>
                  <a:lnTo>
                    <a:pt x="240" y="449"/>
                  </a:lnTo>
                  <a:lnTo>
                    <a:pt x="240" y="449"/>
                  </a:lnTo>
                  <a:lnTo>
                    <a:pt x="240" y="449"/>
                  </a:lnTo>
                  <a:lnTo>
                    <a:pt x="240" y="449"/>
                  </a:lnTo>
                  <a:lnTo>
                    <a:pt x="240" y="449"/>
                  </a:lnTo>
                  <a:lnTo>
                    <a:pt x="241" y="449"/>
                  </a:lnTo>
                  <a:lnTo>
                    <a:pt x="241" y="450"/>
                  </a:lnTo>
                  <a:lnTo>
                    <a:pt x="241" y="450"/>
                  </a:lnTo>
                  <a:lnTo>
                    <a:pt x="241" y="450"/>
                  </a:lnTo>
                  <a:lnTo>
                    <a:pt x="242" y="450"/>
                  </a:lnTo>
                  <a:lnTo>
                    <a:pt x="242" y="450"/>
                  </a:lnTo>
                  <a:lnTo>
                    <a:pt x="242" y="450"/>
                  </a:lnTo>
                  <a:lnTo>
                    <a:pt x="242" y="450"/>
                  </a:lnTo>
                  <a:lnTo>
                    <a:pt x="242" y="450"/>
                  </a:lnTo>
                  <a:lnTo>
                    <a:pt x="243" y="450"/>
                  </a:lnTo>
                  <a:lnTo>
                    <a:pt x="243" y="450"/>
                  </a:lnTo>
                  <a:lnTo>
                    <a:pt x="243" y="450"/>
                  </a:lnTo>
                  <a:lnTo>
                    <a:pt x="243" y="450"/>
                  </a:lnTo>
                  <a:lnTo>
                    <a:pt x="243" y="450"/>
                  </a:lnTo>
                  <a:lnTo>
                    <a:pt x="243" y="450"/>
                  </a:lnTo>
                  <a:lnTo>
                    <a:pt x="244" y="450"/>
                  </a:lnTo>
                  <a:lnTo>
                    <a:pt x="244" y="450"/>
                  </a:lnTo>
                  <a:lnTo>
                    <a:pt x="244" y="450"/>
                  </a:lnTo>
                  <a:lnTo>
                    <a:pt x="244" y="450"/>
                  </a:lnTo>
                  <a:lnTo>
                    <a:pt x="245" y="450"/>
                  </a:lnTo>
                  <a:lnTo>
                    <a:pt x="245" y="450"/>
                  </a:lnTo>
                  <a:lnTo>
                    <a:pt x="245" y="450"/>
                  </a:lnTo>
                  <a:lnTo>
                    <a:pt x="245" y="450"/>
                  </a:lnTo>
                  <a:lnTo>
                    <a:pt x="245" y="451"/>
                  </a:lnTo>
                  <a:lnTo>
                    <a:pt x="245" y="451"/>
                  </a:lnTo>
                  <a:lnTo>
                    <a:pt x="245" y="451"/>
                  </a:lnTo>
                  <a:lnTo>
                    <a:pt x="245" y="451"/>
                  </a:lnTo>
                  <a:lnTo>
                    <a:pt x="245" y="451"/>
                  </a:lnTo>
                  <a:lnTo>
                    <a:pt x="245" y="451"/>
                  </a:lnTo>
                  <a:lnTo>
                    <a:pt x="245" y="451"/>
                  </a:lnTo>
                  <a:lnTo>
                    <a:pt x="246" y="451"/>
                  </a:lnTo>
                  <a:lnTo>
                    <a:pt x="246" y="451"/>
                  </a:lnTo>
                  <a:lnTo>
                    <a:pt x="246" y="451"/>
                  </a:lnTo>
                  <a:lnTo>
                    <a:pt x="246" y="451"/>
                  </a:lnTo>
                  <a:lnTo>
                    <a:pt x="246" y="451"/>
                  </a:lnTo>
                  <a:lnTo>
                    <a:pt x="246" y="451"/>
                  </a:lnTo>
                  <a:lnTo>
                    <a:pt x="247" y="451"/>
                  </a:lnTo>
                  <a:lnTo>
                    <a:pt x="247" y="451"/>
                  </a:lnTo>
                  <a:lnTo>
                    <a:pt x="247" y="451"/>
                  </a:lnTo>
                  <a:lnTo>
                    <a:pt x="247" y="451"/>
                  </a:lnTo>
                  <a:lnTo>
                    <a:pt x="247" y="451"/>
                  </a:lnTo>
                  <a:lnTo>
                    <a:pt x="248" y="451"/>
                  </a:lnTo>
                  <a:lnTo>
                    <a:pt x="248" y="451"/>
                  </a:lnTo>
                  <a:lnTo>
                    <a:pt x="248" y="451"/>
                  </a:lnTo>
                  <a:lnTo>
                    <a:pt x="248" y="451"/>
                  </a:lnTo>
                  <a:lnTo>
                    <a:pt x="248" y="451"/>
                  </a:lnTo>
                  <a:lnTo>
                    <a:pt x="249" y="451"/>
                  </a:lnTo>
                  <a:lnTo>
                    <a:pt x="249" y="451"/>
                  </a:lnTo>
                  <a:lnTo>
                    <a:pt x="249" y="451"/>
                  </a:lnTo>
                  <a:lnTo>
                    <a:pt x="250" y="452"/>
                  </a:lnTo>
                  <a:lnTo>
                    <a:pt x="251" y="452"/>
                  </a:lnTo>
                  <a:lnTo>
                    <a:pt x="251" y="452"/>
                  </a:lnTo>
                  <a:lnTo>
                    <a:pt x="251" y="452"/>
                  </a:lnTo>
                  <a:lnTo>
                    <a:pt x="251" y="452"/>
                  </a:lnTo>
                  <a:lnTo>
                    <a:pt x="252" y="452"/>
                  </a:lnTo>
                  <a:lnTo>
                    <a:pt x="252" y="452"/>
                  </a:lnTo>
                  <a:lnTo>
                    <a:pt x="253" y="452"/>
                  </a:lnTo>
                  <a:lnTo>
                    <a:pt x="253" y="452"/>
                  </a:lnTo>
                  <a:lnTo>
                    <a:pt x="253" y="452"/>
                  </a:lnTo>
                  <a:lnTo>
                    <a:pt x="254" y="452"/>
                  </a:lnTo>
                  <a:lnTo>
                    <a:pt x="255" y="453"/>
                  </a:lnTo>
                  <a:lnTo>
                    <a:pt x="255" y="453"/>
                  </a:lnTo>
                  <a:lnTo>
                    <a:pt x="255" y="453"/>
                  </a:lnTo>
                  <a:lnTo>
                    <a:pt x="256" y="453"/>
                  </a:lnTo>
                  <a:lnTo>
                    <a:pt x="256" y="453"/>
                  </a:lnTo>
                  <a:lnTo>
                    <a:pt x="257" y="453"/>
                  </a:lnTo>
                  <a:lnTo>
                    <a:pt x="257" y="453"/>
                  </a:lnTo>
                  <a:lnTo>
                    <a:pt x="258" y="453"/>
                  </a:lnTo>
                  <a:lnTo>
                    <a:pt x="258" y="453"/>
                  </a:lnTo>
                  <a:lnTo>
                    <a:pt x="258" y="453"/>
                  </a:lnTo>
                  <a:lnTo>
                    <a:pt x="258" y="453"/>
                  </a:lnTo>
                  <a:lnTo>
                    <a:pt x="258" y="453"/>
                  </a:lnTo>
                  <a:lnTo>
                    <a:pt x="258" y="453"/>
                  </a:lnTo>
                  <a:lnTo>
                    <a:pt x="258" y="453"/>
                  </a:lnTo>
                  <a:lnTo>
                    <a:pt x="259" y="454"/>
                  </a:lnTo>
                  <a:lnTo>
                    <a:pt x="260" y="454"/>
                  </a:lnTo>
                  <a:lnTo>
                    <a:pt x="260" y="454"/>
                  </a:lnTo>
                  <a:lnTo>
                    <a:pt x="260" y="454"/>
                  </a:lnTo>
                  <a:lnTo>
                    <a:pt x="261" y="454"/>
                  </a:lnTo>
                  <a:lnTo>
                    <a:pt x="261" y="454"/>
                  </a:lnTo>
                  <a:lnTo>
                    <a:pt x="261" y="454"/>
                  </a:lnTo>
                  <a:lnTo>
                    <a:pt x="262" y="454"/>
                  </a:lnTo>
                  <a:lnTo>
                    <a:pt x="262" y="454"/>
                  </a:lnTo>
                  <a:lnTo>
                    <a:pt x="262" y="454"/>
                  </a:lnTo>
                  <a:lnTo>
                    <a:pt x="262" y="454"/>
                  </a:lnTo>
                  <a:lnTo>
                    <a:pt x="262" y="454"/>
                  </a:lnTo>
                  <a:lnTo>
                    <a:pt x="262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4" y="455"/>
                  </a:lnTo>
                  <a:lnTo>
                    <a:pt x="264" y="455"/>
                  </a:lnTo>
                  <a:lnTo>
                    <a:pt x="265" y="455"/>
                  </a:lnTo>
                  <a:lnTo>
                    <a:pt x="265" y="455"/>
                  </a:lnTo>
                  <a:lnTo>
                    <a:pt x="265" y="455"/>
                  </a:lnTo>
                  <a:lnTo>
                    <a:pt x="265" y="455"/>
                  </a:lnTo>
                  <a:lnTo>
                    <a:pt x="265" y="455"/>
                  </a:lnTo>
                  <a:lnTo>
                    <a:pt x="266" y="455"/>
                  </a:lnTo>
                  <a:lnTo>
                    <a:pt x="266" y="455"/>
                  </a:lnTo>
                  <a:lnTo>
                    <a:pt x="266" y="455"/>
                  </a:lnTo>
                  <a:lnTo>
                    <a:pt x="266" y="455"/>
                  </a:lnTo>
                  <a:lnTo>
                    <a:pt x="266" y="455"/>
                  </a:lnTo>
                  <a:lnTo>
                    <a:pt x="267" y="455"/>
                  </a:lnTo>
                  <a:lnTo>
                    <a:pt x="267" y="455"/>
                  </a:lnTo>
                  <a:lnTo>
                    <a:pt x="267" y="455"/>
                  </a:lnTo>
                  <a:lnTo>
                    <a:pt x="267" y="455"/>
                  </a:lnTo>
                  <a:lnTo>
                    <a:pt x="268" y="455"/>
                  </a:lnTo>
                  <a:lnTo>
                    <a:pt x="269" y="456"/>
                  </a:lnTo>
                  <a:lnTo>
                    <a:pt x="269" y="456"/>
                  </a:lnTo>
                  <a:lnTo>
                    <a:pt x="269" y="456"/>
                  </a:lnTo>
                  <a:lnTo>
                    <a:pt x="270" y="456"/>
                  </a:lnTo>
                  <a:lnTo>
                    <a:pt x="270" y="456"/>
                  </a:lnTo>
                  <a:lnTo>
                    <a:pt x="270" y="456"/>
                  </a:lnTo>
                  <a:lnTo>
                    <a:pt x="270" y="456"/>
                  </a:lnTo>
                  <a:lnTo>
                    <a:pt x="271" y="456"/>
                  </a:lnTo>
                  <a:lnTo>
                    <a:pt x="271" y="456"/>
                  </a:lnTo>
                  <a:lnTo>
                    <a:pt x="271" y="456"/>
                  </a:lnTo>
                  <a:lnTo>
                    <a:pt x="271" y="456"/>
                  </a:lnTo>
                  <a:lnTo>
                    <a:pt x="272" y="456"/>
                  </a:lnTo>
                  <a:lnTo>
                    <a:pt x="272" y="456"/>
                  </a:lnTo>
                  <a:lnTo>
                    <a:pt x="272" y="456"/>
                  </a:lnTo>
                  <a:lnTo>
                    <a:pt x="272" y="456"/>
                  </a:lnTo>
                  <a:lnTo>
                    <a:pt x="272" y="456"/>
                  </a:lnTo>
                  <a:lnTo>
                    <a:pt x="272" y="456"/>
                  </a:lnTo>
                  <a:lnTo>
                    <a:pt x="272" y="456"/>
                  </a:lnTo>
                  <a:lnTo>
                    <a:pt x="273" y="456"/>
                  </a:lnTo>
                  <a:lnTo>
                    <a:pt x="273" y="456"/>
                  </a:lnTo>
                  <a:lnTo>
                    <a:pt x="273" y="456"/>
                  </a:lnTo>
                  <a:lnTo>
                    <a:pt x="273" y="456"/>
                  </a:lnTo>
                  <a:lnTo>
                    <a:pt x="274" y="456"/>
                  </a:lnTo>
                  <a:lnTo>
                    <a:pt x="274" y="457"/>
                  </a:lnTo>
                  <a:lnTo>
                    <a:pt x="274" y="457"/>
                  </a:lnTo>
                  <a:lnTo>
                    <a:pt x="274" y="457"/>
                  </a:lnTo>
                  <a:lnTo>
                    <a:pt x="274" y="457"/>
                  </a:lnTo>
                  <a:lnTo>
                    <a:pt x="275" y="457"/>
                  </a:lnTo>
                  <a:lnTo>
                    <a:pt x="276" y="457"/>
                  </a:lnTo>
                  <a:lnTo>
                    <a:pt x="276" y="457"/>
                  </a:lnTo>
                  <a:lnTo>
                    <a:pt x="276" y="457"/>
                  </a:lnTo>
                  <a:lnTo>
                    <a:pt x="276" y="457"/>
                  </a:lnTo>
                  <a:lnTo>
                    <a:pt x="277" y="457"/>
                  </a:lnTo>
                  <a:lnTo>
                    <a:pt x="277" y="457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8" y="457"/>
                  </a:lnTo>
                  <a:lnTo>
                    <a:pt x="279" y="457"/>
                  </a:lnTo>
                  <a:lnTo>
                    <a:pt x="279" y="457"/>
                  </a:lnTo>
                  <a:lnTo>
                    <a:pt x="279" y="457"/>
                  </a:lnTo>
                  <a:lnTo>
                    <a:pt x="279" y="457"/>
                  </a:lnTo>
                  <a:lnTo>
                    <a:pt x="279" y="457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0" y="458"/>
                  </a:lnTo>
                  <a:lnTo>
                    <a:pt x="281" y="458"/>
                  </a:lnTo>
                  <a:lnTo>
                    <a:pt x="281" y="458"/>
                  </a:lnTo>
                  <a:lnTo>
                    <a:pt x="281" y="458"/>
                  </a:lnTo>
                  <a:lnTo>
                    <a:pt x="281" y="458"/>
                  </a:lnTo>
                  <a:lnTo>
                    <a:pt x="281" y="458"/>
                  </a:lnTo>
                  <a:lnTo>
                    <a:pt x="282" y="458"/>
                  </a:lnTo>
                  <a:lnTo>
                    <a:pt x="282" y="458"/>
                  </a:lnTo>
                  <a:lnTo>
                    <a:pt x="282" y="458"/>
                  </a:lnTo>
                  <a:lnTo>
                    <a:pt x="282" y="458"/>
                  </a:lnTo>
                  <a:lnTo>
                    <a:pt x="282" y="458"/>
                  </a:lnTo>
                  <a:lnTo>
                    <a:pt x="282" y="458"/>
                  </a:lnTo>
                  <a:lnTo>
                    <a:pt x="282" y="458"/>
                  </a:lnTo>
                  <a:lnTo>
                    <a:pt x="283" y="458"/>
                  </a:lnTo>
                  <a:lnTo>
                    <a:pt x="283" y="458"/>
                  </a:lnTo>
                  <a:lnTo>
                    <a:pt x="283" y="458"/>
                  </a:lnTo>
                  <a:lnTo>
                    <a:pt x="284" y="458"/>
                  </a:lnTo>
                  <a:lnTo>
                    <a:pt x="284" y="458"/>
                  </a:lnTo>
                  <a:lnTo>
                    <a:pt x="284" y="458"/>
                  </a:lnTo>
                  <a:lnTo>
                    <a:pt x="285" y="458"/>
                  </a:lnTo>
                  <a:lnTo>
                    <a:pt x="285" y="458"/>
                  </a:lnTo>
                  <a:lnTo>
                    <a:pt x="285" y="458"/>
                  </a:lnTo>
                  <a:lnTo>
                    <a:pt x="285" y="459"/>
                  </a:lnTo>
                  <a:lnTo>
                    <a:pt x="285" y="459"/>
                  </a:lnTo>
                  <a:lnTo>
                    <a:pt x="285" y="459"/>
                  </a:lnTo>
                  <a:lnTo>
                    <a:pt x="286" y="459"/>
                  </a:lnTo>
                  <a:lnTo>
                    <a:pt x="287" y="459"/>
                  </a:lnTo>
                  <a:lnTo>
                    <a:pt x="287" y="459"/>
                  </a:lnTo>
                  <a:lnTo>
                    <a:pt x="287" y="459"/>
                  </a:lnTo>
                  <a:lnTo>
                    <a:pt x="288" y="459"/>
                  </a:lnTo>
                  <a:lnTo>
                    <a:pt x="288" y="459"/>
                  </a:lnTo>
                  <a:lnTo>
                    <a:pt x="289" y="459"/>
                  </a:lnTo>
                  <a:lnTo>
                    <a:pt x="289" y="459"/>
                  </a:lnTo>
                  <a:lnTo>
                    <a:pt x="289" y="459"/>
                  </a:lnTo>
                  <a:lnTo>
                    <a:pt x="290" y="459"/>
                  </a:lnTo>
                  <a:lnTo>
                    <a:pt x="290" y="459"/>
                  </a:lnTo>
                  <a:lnTo>
                    <a:pt x="290" y="459"/>
                  </a:lnTo>
                  <a:lnTo>
                    <a:pt x="291" y="460"/>
                  </a:lnTo>
                  <a:lnTo>
                    <a:pt x="291" y="460"/>
                  </a:lnTo>
                  <a:lnTo>
                    <a:pt x="291" y="460"/>
                  </a:lnTo>
                  <a:lnTo>
                    <a:pt x="291" y="460"/>
                  </a:lnTo>
                  <a:lnTo>
                    <a:pt x="291" y="460"/>
                  </a:lnTo>
                  <a:lnTo>
                    <a:pt x="291" y="460"/>
                  </a:lnTo>
                  <a:lnTo>
                    <a:pt x="292" y="460"/>
                  </a:lnTo>
                  <a:lnTo>
                    <a:pt x="292" y="460"/>
                  </a:lnTo>
                  <a:lnTo>
                    <a:pt x="293" y="460"/>
                  </a:lnTo>
                  <a:lnTo>
                    <a:pt x="293" y="460"/>
                  </a:lnTo>
                  <a:lnTo>
                    <a:pt x="293" y="460"/>
                  </a:lnTo>
                  <a:lnTo>
                    <a:pt x="293" y="460"/>
                  </a:lnTo>
                  <a:lnTo>
                    <a:pt x="294" y="460"/>
                  </a:lnTo>
                  <a:lnTo>
                    <a:pt x="294" y="460"/>
                  </a:lnTo>
                  <a:lnTo>
                    <a:pt x="294" y="460"/>
                  </a:lnTo>
                  <a:lnTo>
                    <a:pt x="294" y="460"/>
                  </a:lnTo>
                  <a:lnTo>
                    <a:pt x="294" y="460"/>
                  </a:lnTo>
                  <a:lnTo>
                    <a:pt x="294" y="460"/>
                  </a:lnTo>
                  <a:lnTo>
                    <a:pt x="295" y="460"/>
                  </a:lnTo>
                  <a:lnTo>
                    <a:pt x="295" y="460"/>
                  </a:lnTo>
                  <a:lnTo>
                    <a:pt x="295" y="460"/>
                  </a:lnTo>
                  <a:lnTo>
                    <a:pt x="295" y="460"/>
                  </a:lnTo>
                  <a:lnTo>
                    <a:pt x="295" y="460"/>
                  </a:lnTo>
                  <a:lnTo>
                    <a:pt x="295" y="460"/>
                  </a:lnTo>
                  <a:lnTo>
                    <a:pt x="295" y="460"/>
                  </a:lnTo>
                  <a:lnTo>
                    <a:pt x="296" y="460"/>
                  </a:lnTo>
                  <a:lnTo>
                    <a:pt x="296" y="460"/>
                  </a:lnTo>
                  <a:lnTo>
                    <a:pt x="297" y="460"/>
                  </a:lnTo>
                  <a:lnTo>
                    <a:pt x="297" y="460"/>
                  </a:lnTo>
                  <a:lnTo>
                    <a:pt x="297" y="461"/>
                  </a:lnTo>
                  <a:lnTo>
                    <a:pt x="297" y="461"/>
                  </a:lnTo>
                  <a:lnTo>
                    <a:pt x="297" y="461"/>
                  </a:lnTo>
                  <a:lnTo>
                    <a:pt x="297" y="461"/>
                  </a:lnTo>
                  <a:lnTo>
                    <a:pt x="298" y="461"/>
                  </a:lnTo>
                  <a:lnTo>
                    <a:pt x="298" y="461"/>
                  </a:lnTo>
                  <a:lnTo>
                    <a:pt x="299" y="461"/>
                  </a:lnTo>
                  <a:lnTo>
                    <a:pt x="299" y="461"/>
                  </a:lnTo>
                  <a:lnTo>
                    <a:pt x="299" y="461"/>
                  </a:lnTo>
                  <a:lnTo>
                    <a:pt x="299" y="461"/>
                  </a:lnTo>
                  <a:lnTo>
                    <a:pt x="300" y="461"/>
                  </a:lnTo>
                  <a:lnTo>
                    <a:pt x="300" y="461"/>
                  </a:lnTo>
                  <a:lnTo>
                    <a:pt x="301" y="461"/>
                  </a:lnTo>
                  <a:lnTo>
                    <a:pt x="301" y="461"/>
                  </a:lnTo>
                  <a:lnTo>
                    <a:pt x="301" y="461"/>
                  </a:lnTo>
                  <a:lnTo>
                    <a:pt x="301" y="461"/>
                  </a:lnTo>
                  <a:lnTo>
                    <a:pt x="301" y="461"/>
                  </a:lnTo>
                  <a:lnTo>
                    <a:pt x="301" y="461"/>
                  </a:lnTo>
                  <a:lnTo>
                    <a:pt x="302" y="461"/>
                  </a:lnTo>
                  <a:lnTo>
                    <a:pt x="302" y="461"/>
                  </a:lnTo>
                  <a:lnTo>
                    <a:pt x="303" y="461"/>
                  </a:lnTo>
                  <a:lnTo>
                    <a:pt x="303" y="462"/>
                  </a:lnTo>
                  <a:lnTo>
                    <a:pt x="303" y="462"/>
                  </a:lnTo>
                  <a:lnTo>
                    <a:pt x="304" y="462"/>
                  </a:lnTo>
                  <a:lnTo>
                    <a:pt x="304" y="462"/>
                  </a:lnTo>
                  <a:lnTo>
                    <a:pt x="304" y="462"/>
                  </a:lnTo>
                  <a:lnTo>
                    <a:pt x="304" y="462"/>
                  </a:lnTo>
                  <a:lnTo>
                    <a:pt x="304" y="462"/>
                  </a:lnTo>
                  <a:lnTo>
                    <a:pt x="305" y="462"/>
                  </a:lnTo>
                  <a:lnTo>
                    <a:pt x="305" y="462"/>
                  </a:lnTo>
                  <a:lnTo>
                    <a:pt x="306" y="462"/>
                  </a:lnTo>
                  <a:lnTo>
                    <a:pt x="306" y="462"/>
                  </a:lnTo>
                  <a:lnTo>
                    <a:pt x="306" y="462"/>
                  </a:lnTo>
                  <a:lnTo>
                    <a:pt x="307" y="462"/>
                  </a:lnTo>
                  <a:lnTo>
                    <a:pt x="307" y="462"/>
                  </a:lnTo>
                  <a:lnTo>
                    <a:pt x="307" y="462"/>
                  </a:lnTo>
                  <a:lnTo>
                    <a:pt x="307" y="462"/>
                  </a:lnTo>
                  <a:lnTo>
                    <a:pt x="307" y="462"/>
                  </a:lnTo>
                  <a:lnTo>
                    <a:pt x="308" y="462"/>
                  </a:lnTo>
                  <a:lnTo>
                    <a:pt x="308" y="462"/>
                  </a:lnTo>
                  <a:lnTo>
                    <a:pt x="308" y="462"/>
                  </a:lnTo>
                  <a:lnTo>
                    <a:pt x="308" y="462"/>
                  </a:lnTo>
                  <a:lnTo>
                    <a:pt x="309" y="462"/>
                  </a:lnTo>
                  <a:lnTo>
                    <a:pt x="309" y="462"/>
                  </a:lnTo>
                  <a:lnTo>
                    <a:pt x="309" y="462"/>
                  </a:lnTo>
                  <a:lnTo>
                    <a:pt x="309" y="462"/>
                  </a:lnTo>
                  <a:lnTo>
                    <a:pt x="310" y="462"/>
                  </a:lnTo>
                  <a:lnTo>
                    <a:pt x="310" y="463"/>
                  </a:lnTo>
                  <a:lnTo>
                    <a:pt x="310" y="463"/>
                  </a:lnTo>
                  <a:lnTo>
                    <a:pt x="310" y="463"/>
                  </a:lnTo>
                  <a:lnTo>
                    <a:pt x="310" y="463"/>
                  </a:lnTo>
                  <a:lnTo>
                    <a:pt x="310" y="463"/>
                  </a:lnTo>
                  <a:lnTo>
                    <a:pt x="310" y="463"/>
                  </a:lnTo>
                  <a:lnTo>
                    <a:pt x="311" y="463"/>
                  </a:lnTo>
                  <a:lnTo>
                    <a:pt x="311" y="463"/>
                  </a:lnTo>
                  <a:lnTo>
                    <a:pt x="311" y="463"/>
                  </a:lnTo>
                  <a:lnTo>
                    <a:pt x="312" y="463"/>
                  </a:lnTo>
                  <a:lnTo>
                    <a:pt x="312" y="463"/>
                  </a:lnTo>
                  <a:lnTo>
                    <a:pt x="313" y="463"/>
                  </a:lnTo>
                  <a:lnTo>
                    <a:pt x="313" y="463"/>
                  </a:lnTo>
                  <a:lnTo>
                    <a:pt x="313" y="463"/>
                  </a:lnTo>
                  <a:lnTo>
                    <a:pt x="314" y="463"/>
                  </a:lnTo>
                  <a:lnTo>
                    <a:pt x="314" y="463"/>
                  </a:lnTo>
                  <a:lnTo>
                    <a:pt x="314" y="463"/>
                  </a:lnTo>
                  <a:lnTo>
                    <a:pt x="314" y="463"/>
                  </a:lnTo>
                  <a:lnTo>
                    <a:pt x="315" y="463"/>
                  </a:lnTo>
                  <a:lnTo>
                    <a:pt x="315" y="463"/>
                  </a:lnTo>
                  <a:lnTo>
                    <a:pt x="315" y="463"/>
                  </a:lnTo>
                  <a:lnTo>
                    <a:pt x="315" y="463"/>
                  </a:lnTo>
                  <a:lnTo>
                    <a:pt x="316" y="463"/>
                  </a:lnTo>
                  <a:lnTo>
                    <a:pt x="316" y="464"/>
                  </a:lnTo>
                  <a:lnTo>
                    <a:pt x="317" y="464"/>
                  </a:lnTo>
                  <a:lnTo>
                    <a:pt x="317" y="464"/>
                  </a:lnTo>
                  <a:lnTo>
                    <a:pt x="318" y="464"/>
                  </a:lnTo>
                  <a:lnTo>
                    <a:pt x="318" y="464"/>
                  </a:lnTo>
                  <a:lnTo>
                    <a:pt x="318" y="464"/>
                  </a:lnTo>
                  <a:lnTo>
                    <a:pt x="319" y="464"/>
                  </a:lnTo>
                  <a:lnTo>
                    <a:pt x="319" y="464"/>
                  </a:lnTo>
                  <a:lnTo>
                    <a:pt x="320" y="464"/>
                  </a:lnTo>
                  <a:lnTo>
                    <a:pt x="320" y="464"/>
                  </a:lnTo>
                  <a:lnTo>
                    <a:pt x="320" y="464"/>
                  </a:lnTo>
                  <a:lnTo>
                    <a:pt x="320" y="464"/>
                  </a:lnTo>
                  <a:lnTo>
                    <a:pt x="320" y="464"/>
                  </a:lnTo>
                  <a:lnTo>
                    <a:pt x="321" y="464"/>
                  </a:lnTo>
                  <a:lnTo>
                    <a:pt x="321" y="464"/>
                  </a:lnTo>
                  <a:lnTo>
                    <a:pt x="321" y="464"/>
                  </a:lnTo>
                  <a:lnTo>
                    <a:pt x="322" y="464"/>
                  </a:lnTo>
                  <a:lnTo>
                    <a:pt x="322" y="464"/>
                  </a:lnTo>
                  <a:lnTo>
                    <a:pt x="322" y="464"/>
                  </a:lnTo>
                  <a:lnTo>
                    <a:pt x="323" y="464"/>
                  </a:lnTo>
                  <a:lnTo>
                    <a:pt x="323" y="464"/>
                  </a:lnTo>
                  <a:lnTo>
                    <a:pt x="324" y="465"/>
                  </a:lnTo>
                  <a:lnTo>
                    <a:pt x="324" y="465"/>
                  </a:lnTo>
                  <a:lnTo>
                    <a:pt x="325" y="465"/>
                  </a:lnTo>
                  <a:lnTo>
                    <a:pt x="325" y="465"/>
                  </a:lnTo>
                  <a:lnTo>
                    <a:pt x="326" y="465"/>
                  </a:lnTo>
                  <a:lnTo>
                    <a:pt x="326" y="465"/>
                  </a:lnTo>
                  <a:lnTo>
                    <a:pt x="326" y="465"/>
                  </a:lnTo>
                  <a:lnTo>
                    <a:pt x="326" y="465"/>
                  </a:lnTo>
                  <a:lnTo>
                    <a:pt x="326" y="465"/>
                  </a:lnTo>
                  <a:lnTo>
                    <a:pt x="326" y="465"/>
                  </a:lnTo>
                  <a:lnTo>
                    <a:pt x="327" y="465"/>
                  </a:lnTo>
                  <a:lnTo>
                    <a:pt x="327" y="465"/>
                  </a:lnTo>
                  <a:lnTo>
                    <a:pt x="327" y="465"/>
                  </a:lnTo>
                  <a:lnTo>
                    <a:pt x="327" y="465"/>
                  </a:lnTo>
                  <a:lnTo>
                    <a:pt x="327" y="465"/>
                  </a:lnTo>
                  <a:lnTo>
                    <a:pt x="328" y="465"/>
                  </a:lnTo>
                  <a:lnTo>
                    <a:pt x="328" y="465"/>
                  </a:lnTo>
                  <a:lnTo>
                    <a:pt x="328" y="465"/>
                  </a:lnTo>
                  <a:lnTo>
                    <a:pt x="329" y="465"/>
                  </a:lnTo>
                  <a:lnTo>
                    <a:pt x="330" y="465"/>
                  </a:lnTo>
                  <a:lnTo>
                    <a:pt x="330" y="465"/>
                  </a:lnTo>
                  <a:lnTo>
                    <a:pt x="331" y="466"/>
                  </a:lnTo>
                  <a:lnTo>
                    <a:pt x="332" y="466"/>
                  </a:lnTo>
                  <a:lnTo>
                    <a:pt x="332" y="466"/>
                  </a:lnTo>
                  <a:lnTo>
                    <a:pt x="332" y="466"/>
                  </a:lnTo>
                  <a:lnTo>
                    <a:pt x="333" y="466"/>
                  </a:lnTo>
                  <a:lnTo>
                    <a:pt x="333" y="466"/>
                  </a:lnTo>
                  <a:lnTo>
                    <a:pt x="333" y="466"/>
                  </a:lnTo>
                  <a:lnTo>
                    <a:pt x="333" y="466"/>
                  </a:lnTo>
                  <a:lnTo>
                    <a:pt x="334" y="466"/>
                  </a:lnTo>
                  <a:lnTo>
                    <a:pt x="336" y="466"/>
                  </a:lnTo>
                  <a:lnTo>
                    <a:pt x="336" y="466"/>
                  </a:lnTo>
                  <a:lnTo>
                    <a:pt x="336" y="466"/>
                  </a:lnTo>
                  <a:lnTo>
                    <a:pt x="337" y="466"/>
                  </a:lnTo>
                  <a:lnTo>
                    <a:pt x="337" y="466"/>
                  </a:lnTo>
                  <a:lnTo>
                    <a:pt x="337" y="466"/>
                  </a:lnTo>
                  <a:lnTo>
                    <a:pt x="337" y="466"/>
                  </a:lnTo>
                  <a:lnTo>
                    <a:pt x="337" y="466"/>
                  </a:lnTo>
                  <a:lnTo>
                    <a:pt x="337" y="466"/>
                  </a:lnTo>
                  <a:lnTo>
                    <a:pt x="338" y="467"/>
                  </a:lnTo>
                  <a:lnTo>
                    <a:pt x="338" y="467"/>
                  </a:lnTo>
                  <a:lnTo>
                    <a:pt x="338" y="467"/>
                  </a:lnTo>
                  <a:lnTo>
                    <a:pt x="339" y="467"/>
                  </a:lnTo>
                  <a:lnTo>
                    <a:pt x="339" y="467"/>
                  </a:lnTo>
                  <a:lnTo>
                    <a:pt x="339" y="467"/>
                  </a:lnTo>
                  <a:lnTo>
                    <a:pt x="340" y="467"/>
                  </a:lnTo>
                  <a:lnTo>
                    <a:pt x="340" y="467"/>
                  </a:lnTo>
                  <a:lnTo>
                    <a:pt x="340" y="467"/>
                  </a:lnTo>
                  <a:lnTo>
                    <a:pt x="340" y="467"/>
                  </a:lnTo>
                  <a:lnTo>
                    <a:pt x="341" y="467"/>
                  </a:lnTo>
                  <a:lnTo>
                    <a:pt x="342" y="467"/>
                  </a:lnTo>
                  <a:lnTo>
                    <a:pt x="343" y="467"/>
                  </a:lnTo>
                  <a:lnTo>
                    <a:pt x="343" y="467"/>
                  </a:lnTo>
                  <a:lnTo>
                    <a:pt x="344" y="467"/>
                  </a:lnTo>
                  <a:lnTo>
                    <a:pt x="344" y="467"/>
                  </a:lnTo>
                  <a:lnTo>
                    <a:pt x="345" y="467"/>
                  </a:lnTo>
                  <a:lnTo>
                    <a:pt x="345" y="467"/>
                  </a:lnTo>
                  <a:lnTo>
                    <a:pt x="345" y="467"/>
                  </a:lnTo>
                  <a:lnTo>
                    <a:pt x="345" y="467"/>
                  </a:lnTo>
                  <a:lnTo>
                    <a:pt x="346" y="467"/>
                  </a:lnTo>
                  <a:lnTo>
                    <a:pt x="346" y="467"/>
                  </a:lnTo>
                  <a:lnTo>
                    <a:pt x="346" y="467"/>
                  </a:lnTo>
                  <a:lnTo>
                    <a:pt x="347" y="468"/>
                  </a:lnTo>
                  <a:lnTo>
                    <a:pt x="347" y="468"/>
                  </a:lnTo>
                  <a:lnTo>
                    <a:pt x="348" y="468"/>
                  </a:lnTo>
                  <a:lnTo>
                    <a:pt x="349" y="468"/>
                  </a:lnTo>
                  <a:lnTo>
                    <a:pt x="349" y="468"/>
                  </a:lnTo>
                  <a:lnTo>
                    <a:pt x="349" y="468"/>
                  </a:lnTo>
                  <a:lnTo>
                    <a:pt x="349" y="468"/>
                  </a:lnTo>
                  <a:lnTo>
                    <a:pt x="350" y="468"/>
                  </a:lnTo>
                  <a:lnTo>
                    <a:pt x="350" y="468"/>
                  </a:lnTo>
                  <a:lnTo>
                    <a:pt x="350" y="468"/>
                  </a:lnTo>
                  <a:lnTo>
                    <a:pt x="350" y="468"/>
                  </a:lnTo>
                  <a:lnTo>
                    <a:pt x="350" y="468"/>
                  </a:lnTo>
                  <a:lnTo>
                    <a:pt x="350" y="468"/>
                  </a:lnTo>
                  <a:lnTo>
                    <a:pt x="351" y="468"/>
                  </a:lnTo>
                  <a:lnTo>
                    <a:pt x="352" y="468"/>
                  </a:lnTo>
                  <a:lnTo>
                    <a:pt x="353" y="468"/>
                  </a:lnTo>
                  <a:lnTo>
                    <a:pt x="353" y="468"/>
                  </a:lnTo>
                  <a:lnTo>
                    <a:pt x="353" y="468"/>
                  </a:lnTo>
                  <a:lnTo>
                    <a:pt x="353" y="468"/>
                  </a:lnTo>
                  <a:lnTo>
                    <a:pt x="354" y="468"/>
                  </a:lnTo>
                  <a:lnTo>
                    <a:pt x="354" y="469"/>
                  </a:lnTo>
                  <a:lnTo>
                    <a:pt x="355" y="469"/>
                  </a:lnTo>
                  <a:lnTo>
                    <a:pt x="355" y="469"/>
                  </a:lnTo>
                  <a:lnTo>
                    <a:pt x="356" y="469"/>
                  </a:lnTo>
                  <a:lnTo>
                    <a:pt x="356" y="469"/>
                  </a:lnTo>
                  <a:lnTo>
                    <a:pt x="356" y="469"/>
                  </a:lnTo>
                  <a:lnTo>
                    <a:pt x="357" y="469"/>
                  </a:lnTo>
                  <a:lnTo>
                    <a:pt x="358" y="469"/>
                  </a:lnTo>
                  <a:lnTo>
                    <a:pt x="358" y="469"/>
                  </a:lnTo>
                  <a:lnTo>
                    <a:pt x="359" y="469"/>
                  </a:lnTo>
                  <a:lnTo>
                    <a:pt x="359" y="469"/>
                  </a:lnTo>
                  <a:lnTo>
                    <a:pt x="360" y="469"/>
                  </a:lnTo>
                  <a:lnTo>
                    <a:pt x="361" y="469"/>
                  </a:lnTo>
                  <a:lnTo>
                    <a:pt x="361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3" y="470"/>
                  </a:lnTo>
                  <a:lnTo>
                    <a:pt x="363" y="470"/>
                  </a:lnTo>
                  <a:lnTo>
                    <a:pt x="364" y="470"/>
                  </a:lnTo>
                  <a:lnTo>
                    <a:pt x="365" y="470"/>
                  </a:lnTo>
                  <a:lnTo>
                    <a:pt x="365" y="470"/>
                  </a:lnTo>
                  <a:lnTo>
                    <a:pt x="365" y="470"/>
                  </a:lnTo>
                  <a:lnTo>
                    <a:pt x="366" y="470"/>
                  </a:lnTo>
                  <a:lnTo>
                    <a:pt x="366" y="470"/>
                  </a:lnTo>
                  <a:lnTo>
                    <a:pt x="366" y="470"/>
                  </a:lnTo>
                  <a:lnTo>
                    <a:pt x="367" y="470"/>
                  </a:lnTo>
                  <a:lnTo>
                    <a:pt x="368" y="470"/>
                  </a:lnTo>
                  <a:lnTo>
                    <a:pt x="368" y="470"/>
                  </a:lnTo>
                  <a:lnTo>
                    <a:pt x="368" y="470"/>
                  </a:lnTo>
                  <a:lnTo>
                    <a:pt x="369" y="470"/>
                  </a:lnTo>
                  <a:lnTo>
                    <a:pt x="369" y="470"/>
                  </a:lnTo>
                  <a:lnTo>
                    <a:pt x="370" y="470"/>
                  </a:lnTo>
                  <a:lnTo>
                    <a:pt x="370" y="470"/>
                  </a:lnTo>
                  <a:lnTo>
                    <a:pt x="370" y="470"/>
                  </a:lnTo>
                  <a:lnTo>
                    <a:pt x="370" y="470"/>
                  </a:lnTo>
                  <a:lnTo>
                    <a:pt x="372" y="470"/>
                  </a:lnTo>
                  <a:lnTo>
                    <a:pt x="373" y="471"/>
                  </a:lnTo>
                  <a:lnTo>
                    <a:pt x="374" y="471"/>
                  </a:lnTo>
                  <a:lnTo>
                    <a:pt x="374" y="471"/>
                  </a:lnTo>
                  <a:lnTo>
                    <a:pt x="375" y="471"/>
                  </a:lnTo>
                  <a:lnTo>
                    <a:pt x="376" y="471"/>
                  </a:lnTo>
                  <a:lnTo>
                    <a:pt x="377" y="471"/>
                  </a:lnTo>
                  <a:lnTo>
                    <a:pt x="377" y="471"/>
                  </a:lnTo>
                  <a:lnTo>
                    <a:pt x="377" y="471"/>
                  </a:lnTo>
                  <a:lnTo>
                    <a:pt x="378" y="471"/>
                  </a:lnTo>
                  <a:lnTo>
                    <a:pt x="378" y="471"/>
                  </a:lnTo>
                  <a:lnTo>
                    <a:pt x="378" y="471"/>
                  </a:lnTo>
                  <a:lnTo>
                    <a:pt x="378" y="471"/>
                  </a:lnTo>
                  <a:lnTo>
                    <a:pt x="378" y="471"/>
                  </a:lnTo>
                  <a:lnTo>
                    <a:pt x="379" y="471"/>
                  </a:lnTo>
                  <a:lnTo>
                    <a:pt x="379" y="471"/>
                  </a:lnTo>
                  <a:lnTo>
                    <a:pt x="380" y="471"/>
                  </a:lnTo>
                  <a:lnTo>
                    <a:pt x="380" y="471"/>
                  </a:lnTo>
                  <a:lnTo>
                    <a:pt x="380" y="471"/>
                  </a:lnTo>
                  <a:lnTo>
                    <a:pt x="381" y="471"/>
                  </a:lnTo>
                  <a:lnTo>
                    <a:pt x="381" y="471"/>
                  </a:lnTo>
                  <a:lnTo>
                    <a:pt x="381" y="471"/>
                  </a:lnTo>
                  <a:lnTo>
                    <a:pt x="382" y="472"/>
                  </a:lnTo>
                  <a:lnTo>
                    <a:pt x="382" y="472"/>
                  </a:lnTo>
                  <a:lnTo>
                    <a:pt x="383" y="472"/>
                  </a:lnTo>
                  <a:lnTo>
                    <a:pt x="383" y="472"/>
                  </a:lnTo>
                  <a:lnTo>
                    <a:pt x="383" y="472"/>
                  </a:lnTo>
                  <a:lnTo>
                    <a:pt x="383" y="472"/>
                  </a:lnTo>
                  <a:lnTo>
                    <a:pt x="384" y="472"/>
                  </a:lnTo>
                  <a:lnTo>
                    <a:pt x="385" y="472"/>
                  </a:lnTo>
                  <a:lnTo>
                    <a:pt x="385" y="472"/>
                  </a:lnTo>
                  <a:lnTo>
                    <a:pt x="386" y="472"/>
                  </a:lnTo>
                  <a:lnTo>
                    <a:pt x="386" y="472"/>
                  </a:lnTo>
                  <a:lnTo>
                    <a:pt x="387" y="472"/>
                  </a:lnTo>
                  <a:lnTo>
                    <a:pt x="387" y="472"/>
                  </a:lnTo>
                  <a:lnTo>
                    <a:pt x="388" y="472"/>
                  </a:lnTo>
                  <a:lnTo>
                    <a:pt x="388" y="472"/>
                  </a:lnTo>
                  <a:lnTo>
                    <a:pt x="388" y="472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89" y="472"/>
                  </a:lnTo>
                  <a:lnTo>
                    <a:pt x="390" y="472"/>
                  </a:lnTo>
                  <a:lnTo>
                    <a:pt x="390" y="472"/>
                  </a:lnTo>
                  <a:lnTo>
                    <a:pt x="390" y="472"/>
                  </a:lnTo>
                  <a:lnTo>
                    <a:pt x="390" y="472"/>
                  </a:lnTo>
                  <a:lnTo>
                    <a:pt x="390" y="472"/>
                  </a:lnTo>
                  <a:lnTo>
                    <a:pt x="391" y="472"/>
                  </a:lnTo>
                  <a:lnTo>
                    <a:pt x="391" y="472"/>
                  </a:lnTo>
                  <a:lnTo>
                    <a:pt x="391" y="472"/>
                  </a:lnTo>
                  <a:lnTo>
                    <a:pt x="392" y="473"/>
                  </a:lnTo>
                  <a:lnTo>
                    <a:pt x="392" y="473"/>
                  </a:lnTo>
                  <a:lnTo>
                    <a:pt x="392" y="473"/>
                  </a:lnTo>
                  <a:lnTo>
                    <a:pt x="392" y="473"/>
                  </a:lnTo>
                  <a:lnTo>
                    <a:pt x="393" y="473"/>
                  </a:lnTo>
                  <a:lnTo>
                    <a:pt x="393" y="473"/>
                  </a:lnTo>
                  <a:lnTo>
                    <a:pt x="394" y="473"/>
                  </a:lnTo>
                  <a:lnTo>
                    <a:pt x="394" y="473"/>
                  </a:lnTo>
                  <a:lnTo>
                    <a:pt x="394" y="473"/>
                  </a:lnTo>
                  <a:lnTo>
                    <a:pt x="394" y="473"/>
                  </a:lnTo>
                  <a:lnTo>
                    <a:pt x="395" y="473"/>
                  </a:lnTo>
                  <a:lnTo>
                    <a:pt x="396" y="473"/>
                  </a:lnTo>
                  <a:lnTo>
                    <a:pt x="396" y="473"/>
                  </a:lnTo>
                  <a:lnTo>
                    <a:pt x="396" y="473"/>
                  </a:lnTo>
                  <a:lnTo>
                    <a:pt x="396" y="473"/>
                  </a:lnTo>
                  <a:lnTo>
                    <a:pt x="398" y="473"/>
                  </a:lnTo>
                  <a:lnTo>
                    <a:pt x="398" y="473"/>
                  </a:lnTo>
                  <a:lnTo>
                    <a:pt x="400" y="473"/>
                  </a:lnTo>
                  <a:lnTo>
                    <a:pt x="400" y="473"/>
                  </a:lnTo>
                  <a:lnTo>
                    <a:pt x="401" y="473"/>
                  </a:lnTo>
                  <a:lnTo>
                    <a:pt x="401" y="473"/>
                  </a:lnTo>
                  <a:lnTo>
                    <a:pt x="402" y="473"/>
                  </a:lnTo>
                  <a:lnTo>
                    <a:pt x="402" y="473"/>
                  </a:lnTo>
                  <a:lnTo>
                    <a:pt x="402" y="474"/>
                  </a:lnTo>
                  <a:lnTo>
                    <a:pt x="403" y="474"/>
                  </a:lnTo>
                  <a:lnTo>
                    <a:pt x="403" y="474"/>
                  </a:lnTo>
                  <a:lnTo>
                    <a:pt x="404" y="474"/>
                  </a:lnTo>
                  <a:lnTo>
                    <a:pt x="405" y="474"/>
                  </a:lnTo>
                  <a:lnTo>
                    <a:pt x="405" y="474"/>
                  </a:lnTo>
                  <a:lnTo>
                    <a:pt x="405" y="474"/>
                  </a:lnTo>
                  <a:lnTo>
                    <a:pt x="406" y="474"/>
                  </a:lnTo>
                  <a:lnTo>
                    <a:pt x="407" y="474"/>
                  </a:lnTo>
                  <a:lnTo>
                    <a:pt x="407" y="474"/>
                  </a:lnTo>
                  <a:lnTo>
                    <a:pt x="408" y="474"/>
                  </a:lnTo>
                  <a:lnTo>
                    <a:pt x="408" y="474"/>
                  </a:lnTo>
                  <a:lnTo>
                    <a:pt x="408" y="474"/>
                  </a:lnTo>
                  <a:lnTo>
                    <a:pt x="409" y="474"/>
                  </a:lnTo>
                  <a:lnTo>
                    <a:pt x="409" y="474"/>
                  </a:lnTo>
                  <a:lnTo>
                    <a:pt x="409" y="474"/>
                  </a:lnTo>
                  <a:lnTo>
                    <a:pt x="410" y="474"/>
                  </a:lnTo>
                  <a:lnTo>
                    <a:pt x="410" y="474"/>
                  </a:lnTo>
                  <a:lnTo>
                    <a:pt x="412" y="474"/>
                  </a:lnTo>
                  <a:lnTo>
                    <a:pt x="412" y="474"/>
                  </a:lnTo>
                  <a:lnTo>
                    <a:pt x="413" y="474"/>
                  </a:lnTo>
                  <a:lnTo>
                    <a:pt x="413" y="474"/>
                  </a:lnTo>
                  <a:lnTo>
                    <a:pt x="415" y="475"/>
                  </a:lnTo>
                  <a:lnTo>
                    <a:pt x="415" y="475"/>
                  </a:lnTo>
                  <a:lnTo>
                    <a:pt x="415" y="475"/>
                  </a:lnTo>
                  <a:lnTo>
                    <a:pt x="417" y="475"/>
                  </a:lnTo>
                  <a:lnTo>
                    <a:pt x="417" y="475"/>
                  </a:lnTo>
                  <a:lnTo>
                    <a:pt x="419" y="475"/>
                  </a:lnTo>
                  <a:lnTo>
                    <a:pt x="419" y="475"/>
                  </a:lnTo>
                  <a:lnTo>
                    <a:pt x="419" y="475"/>
                  </a:lnTo>
                  <a:lnTo>
                    <a:pt x="420" y="475"/>
                  </a:lnTo>
                  <a:lnTo>
                    <a:pt x="420" y="475"/>
                  </a:lnTo>
                  <a:lnTo>
                    <a:pt x="420" y="475"/>
                  </a:lnTo>
                  <a:lnTo>
                    <a:pt x="421" y="475"/>
                  </a:lnTo>
                  <a:lnTo>
                    <a:pt x="423" y="475"/>
                  </a:lnTo>
                  <a:lnTo>
                    <a:pt x="423" y="475"/>
                  </a:lnTo>
                  <a:lnTo>
                    <a:pt x="423" y="475"/>
                  </a:lnTo>
                  <a:lnTo>
                    <a:pt x="423" y="475"/>
                  </a:lnTo>
                  <a:lnTo>
                    <a:pt x="424" y="475"/>
                  </a:lnTo>
                  <a:lnTo>
                    <a:pt x="424" y="475"/>
                  </a:lnTo>
                  <a:lnTo>
                    <a:pt x="424" y="475"/>
                  </a:lnTo>
                  <a:lnTo>
                    <a:pt x="425" y="476"/>
                  </a:lnTo>
                  <a:lnTo>
                    <a:pt x="426" y="476"/>
                  </a:lnTo>
                  <a:lnTo>
                    <a:pt x="427" y="476"/>
                  </a:lnTo>
                  <a:lnTo>
                    <a:pt x="427" y="476"/>
                  </a:lnTo>
                  <a:lnTo>
                    <a:pt x="428" y="476"/>
                  </a:lnTo>
                  <a:lnTo>
                    <a:pt x="428" y="476"/>
                  </a:lnTo>
                  <a:lnTo>
                    <a:pt x="428" y="476"/>
                  </a:lnTo>
                  <a:lnTo>
                    <a:pt x="428" y="476"/>
                  </a:lnTo>
                  <a:lnTo>
                    <a:pt x="429" y="476"/>
                  </a:lnTo>
                  <a:lnTo>
                    <a:pt x="431" y="476"/>
                  </a:lnTo>
                  <a:lnTo>
                    <a:pt x="432" y="476"/>
                  </a:lnTo>
                  <a:lnTo>
                    <a:pt x="432" y="476"/>
                  </a:lnTo>
                  <a:lnTo>
                    <a:pt x="433" y="476"/>
                  </a:lnTo>
                  <a:lnTo>
                    <a:pt x="434" y="476"/>
                  </a:lnTo>
                  <a:lnTo>
                    <a:pt x="434" y="476"/>
                  </a:lnTo>
                  <a:lnTo>
                    <a:pt x="434" y="476"/>
                  </a:lnTo>
                  <a:lnTo>
                    <a:pt x="435" y="476"/>
                  </a:lnTo>
                  <a:lnTo>
                    <a:pt x="436" y="476"/>
                  </a:lnTo>
                  <a:lnTo>
                    <a:pt x="436" y="477"/>
                  </a:lnTo>
                  <a:lnTo>
                    <a:pt x="436" y="477"/>
                  </a:lnTo>
                  <a:lnTo>
                    <a:pt x="437" y="477"/>
                  </a:lnTo>
                  <a:lnTo>
                    <a:pt x="437" y="477"/>
                  </a:lnTo>
                  <a:lnTo>
                    <a:pt x="437" y="477"/>
                  </a:lnTo>
                  <a:lnTo>
                    <a:pt x="438" y="477"/>
                  </a:lnTo>
                  <a:lnTo>
                    <a:pt x="439" y="477"/>
                  </a:lnTo>
                  <a:lnTo>
                    <a:pt x="440" y="477"/>
                  </a:lnTo>
                  <a:lnTo>
                    <a:pt x="440" y="477"/>
                  </a:lnTo>
                  <a:lnTo>
                    <a:pt x="441" y="477"/>
                  </a:lnTo>
                  <a:lnTo>
                    <a:pt x="441" y="477"/>
                  </a:lnTo>
                  <a:lnTo>
                    <a:pt x="441" y="477"/>
                  </a:lnTo>
                  <a:lnTo>
                    <a:pt x="442" y="477"/>
                  </a:lnTo>
                  <a:lnTo>
                    <a:pt x="443" y="477"/>
                  </a:lnTo>
                  <a:lnTo>
                    <a:pt x="443" y="477"/>
                  </a:lnTo>
                  <a:lnTo>
                    <a:pt x="443" y="477"/>
                  </a:lnTo>
                  <a:lnTo>
                    <a:pt x="443" y="477"/>
                  </a:lnTo>
                  <a:lnTo>
                    <a:pt x="444" y="477"/>
                  </a:lnTo>
                  <a:lnTo>
                    <a:pt x="444" y="477"/>
                  </a:lnTo>
                  <a:lnTo>
                    <a:pt x="445" y="477"/>
                  </a:lnTo>
                  <a:lnTo>
                    <a:pt x="445" y="477"/>
                  </a:lnTo>
                  <a:lnTo>
                    <a:pt x="446" y="477"/>
                  </a:lnTo>
                  <a:lnTo>
                    <a:pt x="446" y="477"/>
                  </a:lnTo>
                  <a:lnTo>
                    <a:pt x="447" y="477"/>
                  </a:lnTo>
                  <a:lnTo>
                    <a:pt x="447" y="477"/>
                  </a:lnTo>
                  <a:lnTo>
                    <a:pt x="448" y="477"/>
                  </a:lnTo>
                  <a:lnTo>
                    <a:pt x="448" y="477"/>
                  </a:lnTo>
                  <a:lnTo>
                    <a:pt x="449" y="477"/>
                  </a:lnTo>
                  <a:lnTo>
                    <a:pt x="450" y="478"/>
                  </a:lnTo>
                  <a:lnTo>
                    <a:pt x="452" y="478"/>
                  </a:lnTo>
                  <a:lnTo>
                    <a:pt x="453" y="478"/>
                  </a:lnTo>
                  <a:lnTo>
                    <a:pt x="453" y="478"/>
                  </a:lnTo>
                  <a:lnTo>
                    <a:pt x="453" y="478"/>
                  </a:lnTo>
                  <a:lnTo>
                    <a:pt x="453" y="478"/>
                  </a:lnTo>
                  <a:lnTo>
                    <a:pt x="454" y="478"/>
                  </a:lnTo>
                  <a:lnTo>
                    <a:pt x="455" y="478"/>
                  </a:lnTo>
                  <a:lnTo>
                    <a:pt x="456" y="478"/>
                  </a:lnTo>
                  <a:lnTo>
                    <a:pt x="456" y="478"/>
                  </a:lnTo>
                  <a:lnTo>
                    <a:pt x="457" y="478"/>
                  </a:lnTo>
                  <a:lnTo>
                    <a:pt x="457" y="478"/>
                  </a:lnTo>
                  <a:lnTo>
                    <a:pt x="459" y="478"/>
                  </a:lnTo>
                  <a:lnTo>
                    <a:pt x="460" y="478"/>
                  </a:lnTo>
                  <a:lnTo>
                    <a:pt x="460" y="478"/>
                  </a:lnTo>
                  <a:lnTo>
                    <a:pt x="461" y="478"/>
                  </a:lnTo>
                  <a:lnTo>
                    <a:pt x="462" y="478"/>
                  </a:lnTo>
                  <a:lnTo>
                    <a:pt x="462" y="478"/>
                  </a:lnTo>
                  <a:lnTo>
                    <a:pt x="462" y="478"/>
                  </a:lnTo>
                  <a:lnTo>
                    <a:pt x="463" y="479"/>
                  </a:lnTo>
                  <a:lnTo>
                    <a:pt x="464" y="479"/>
                  </a:lnTo>
                  <a:lnTo>
                    <a:pt x="464" y="479"/>
                  </a:lnTo>
                  <a:lnTo>
                    <a:pt x="465" y="479"/>
                  </a:lnTo>
                  <a:lnTo>
                    <a:pt x="466" y="479"/>
                  </a:lnTo>
                  <a:lnTo>
                    <a:pt x="468" y="479"/>
                  </a:lnTo>
                  <a:lnTo>
                    <a:pt x="468" y="479"/>
                  </a:lnTo>
                  <a:lnTo>
                    <a:pt x="468" y="479"/>
                  </a:lnTo>
                  <a:lnTo>
                    <a:pt x="471" y="479"/>
                  </a:lnTo>
                  <a:lnTo>
                    <a:pt x="471" y="479"/>
                  </a:lnTo>
                  <a:lnTo>
                    <a:pt x="472" y="479"/>
                  </a:lnTo>
                  <a:lnTo>
                    <a:pt x="472" y="479"/>
                  </a:lnTo>
                  <a:lnTo>
                    <a:pt x="474" y="479"/>
                  </a:lnTo>
                  <a:lnTo>
                    <a:pt x="474" y="479"/>
                  </a:lnTo>
                  <a:lnTo>
                    <a:pt x="475" y="479"/>
                  </a:lnTo>
                  <a:lnTo>
                    <a:pt x="476" y="479"/>
                  </a:lnTo>
                  <a:lnTo>
                    <a:pt x="476" y="479"/>
                  </a:lnTo>
                  <a:lnTo>
                    <a:pt x="477" y="479"/>
                  </a:lnTo>
                  <a:lnTo>
                    <a:pt x="478" y="480"/>
                  </a:lnTo>
                  <a:lnTo>
                    <a:pt x="478" y="480"/>
                  </a:lnTo>
                  <a:lnTo>
                    <a:pt x="479" y="480"/>
                  </a:lnTo>
                  <a:lnTo>
                    <a:pt x="479" y="480"/>
                  </a:lnTo>
                  <a:lnTo>
                    <a:pt x="479" y="480"/>
                  </a:lnTo>
                  <a:lnTo>
                    <a:pt x="480" y="480"/>
                  </a:lnTo>
                  <a:lnTo>
                    <a:pt x="481" y="480"/>
                  </a:lnTo>
                  <a:lnTo>
                    <a:pt x="482" y="480"/>
                  </a:lnTo>
                  <a:lnTo>
                    <a:pt x="482" y="480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6" y="480"/>
                  </a:lnTo>
                  <a:lnTo>
                    <a:pt x="486" y="480"/>
                  </a:lnTo>
                  <a:lnTo>
                    <a:pt x="488" y="480"/>
                  </a:lnTo>
                  <a:lnTo>
                    <a:pt x="489" y="480"/>
                  </a:lnTo>
                  <a:lnTo>
                    <a:pt x="489" y="480"/>
                  </a:lnTo>
                  <a:lnTo>
                    <a:pt x="489" y="480"/>
                  </a:lnTo>
                  <a:lnTo>
                    <a:pt x="490" y="480"/>
                  </a:lnTo>
                  <a:lnTo>
                    <a:pt x="490" y="480"/>
                  </a:lnTo>
                  <a:lnTo>
                    <a:pt x="491" y="480"/>
                  </a:lnTo>
                  <a:lnTo>
                    <a:pt x="491" y="480"/>
                  </a:lnTo>
                  <a:lnTo>
                    <a:pt x="493" y="481"/>
                  </a:lnTo>
                  <a:lnTo>
                    <a:pt x="494" y="481"/>
                  </a:lnTo>
                  <a:lnTo>
                    <a:pt x="495" y="481"/>
                  </a:lnTo>
                  <a:lnTo>
                    <a:pt x="496" y="481"/>
                  </a:lnTo>
                  <a:lnTo>
                    <a:pt x="496" y="481"/>
                  </a:lnTo>
                  <a:lnTo>
                    <a:pt x="498" y="481"/>
                  </a:lnTo>
                  <a:lnTo>
                    <a:pt x="499" y="481"/>
                  </a:lnTo>
                  <a:lnTo>
                    <a:pt x="499" y="481"/>
                  </a:lnTo>
                  <a:lnTo>
                    <a:pt x="499" y="481"/>
                  </a:lnTo>
                  <a:lnTo>
                    <a:pt x="502" y="481"/>
                  </a:lnTo>
                  <a:lnTo>
                    <a:pt x="502" y="481"/>
                  </a:lnTo>
                  <a:lnTo>
                    <a:pt x="506" y="481"/>
                  </a:lnTo>
                  <a:lnTo>
                    <a:pt x="507" y="481"/>
                  </a:lnTo>
                  <a:lnTo>
                    <a:pt x="509" y="482"/>
                  </a:lnTo>
                  <a:lnTo>
                    <a:pt x="510" y="482"/>
                  </a:lnTo>
                  <a:lnTo>
                    <a:pt x="512" y="482"/>
                  </a:lnTo>
                  <a:lnTo>
                    <a:pt x="512" y="482"/>
                  </a:lnTo>
                  <a:lnTo>
                    <a:pt x="513" y="482"/>
                  </a:lnTo>
                  <a:lnTo>
                    <a:pt x="513" y="482"/>
                  </a:lnTo>
                  <a:lnTo>
                    <a:pt x="513" y="482"/>
                  </a:lnTo>
                  <a:lnTo>
                    <a:pt x="514" y="482"/>
                  </a:lnTo>
                  <a:lnTo>
                    <a:pt x="514" y="482"/>
                  </a:lnTo>
                  <a:lnTo>
                    <a:pt x="516" y="482"/>
                  </a:lnTo>
                  <a:lnTo>
                    <a:pt x="516" y="482"/>
                  </a:lnTo>
                  <a:lnTo>
                    <a:pt x="517" y="482"/>
                  </a:lnTo>
                  <a:lnTo>
                    <a:pt x="517" y="482"/>
                  </a:lnTo>
                  <a:lnTo>
                    <a:pt x="519" y="482"/>
                  </a:lnTo>
                  <a:lnTo>
                    <a:pt x="519" y="482"/>
                  </a:lnTo>
                  <a:lnTo>
                    <a:pt x="520" y="482"/>
                  </a:lnTo>
                  <a:lnTo>
                    <a:pt x="520" y="482"/>
                  </a:lnTo>
                  <a:lnTo>
                    <a:pt x="521" y="482"/>
                  </a:lnTo>
                  <a:lnTo>
                    <a:pt x="523" y="482"/>
                  </a:lnTo>
                  <a:lnTo>
                    <a:pt x="524" y="482"/>
                  </a:lnTo>
                  <a:lnTo>
                    <a:pt x="526" y="483"/>
                  </a:lnTo>
                  <a:lnTo>
                    <a:pt x="526" y="483"/>
                  </a:lnTo>
                  <a:lnTo>
                    <a:pt x="527" y="483"/>
                  </a:lnTo>
                  <a:lnTo>
                    <a:pt x="529" y="483"/>
                  </a:lnTo>
                  <a:lnTo>
                    <a:pt x="529" y="483"/>
                  </a:lnTo>
                  <a:lnTo>
                    <a:pt x="531" y="483"/>
                  </a:lnTo>
                  <a:lnTo>
                    <a:pt x="531" y="483"/>
                  </a:lnTo>
                  <a:lnTo>
                    <a:pt x="531" y="483"/>
                  </a:lnTo>
                  <a:lnTo>
                    <a:pt x="532" y="483"/>
                  </a:lnTo>
                  <a:lnTo>
                    <a:pt x="533" y="483"/>
                  </a:lnTo>
                  <a:lnTo>
                    <a:pt x="533" y="483"/>
                  </a:lnTo>
                  <a:lnTo>
                    <a:pt x="534" y="483"/>
                  </a:lnTo>
                  <a:lnTo>
                    <a:pt x="534" y="483"/>
                  </a:lnTo>
                  <a:lnTo>
                    <a:pt x="534" y="483"/>
                  </a:lnTo>
                  <a:lnTo>
                    <a:pt x="535" y="483"/>
                  </a:lnTo>
                  <a:lnTo>
                    <a:pt x="536" y="483"/>
                  </a:lnTo>
                  <a:lnTo>
                    <a:pt x="537" y="483"/>
                  </a:lnTo>
                  <a:lnTo>
                    <a:pt x="537" y="483"/>
                  </a:lnTo>
                  <a:lnTo>
                    <a:pt x="537" y="483"/>
                  </a:lnTo>
                  <a:lnTo>
                    <a:pt x="540" y="483"/>
                  </a:lnTo>
                  <a:lnTo>
                    <a:pt x="541" y="483"/>
                  </a:lnTo>
                  <a:lnTo>
                    <a:pt x="541" y="483"/>
                  </a:lnTo>
                  <a:lnTo>
                    <a:pt x="542" y="483"/>
                  </a:lnTo>
                  <a:lnTo>
                    <a:pt x="542" y="483"/>
                  </a:lnTo>
                  <a:lnTo>
                    <a:pt x="543" y="484"/>
                  </a:lnTo>
                  <a:lnTo>
                    <a:pt x="543" y="484"/>
                  </a:lnTo>
                  <a:lnTo>
                    <a:pt x="544" y="484"/>
                  </a:lnTo>
                  <a:lnTo>
                    <a:pt x="544" y="484"/>
                  </a:lnTo>
                  <a:lnTo>
                    <a:pt x="544" y="484"/>
                  </a:lnTo>
                  <a:lnTo>
                    <a:pt x="544" y="484"/>
                  </a:lnTo>
                  <a:lnTo>
                    <a:pt x="545" y="484"/>
                  </a:lnTo>
                  <a:lnTo>
                    <a:pt x="545" y="484"/>
                  </a:lnTo>
                  <a:lnTo>
                    <a:pt x="546" y="484"/>
                  </a:lnTo>
                  <a:lnTo>
                    <a:pt x="547" y="484"/>
                  </a:lnTo>
                  <a:lnTo>
                    <a:pt x="548" y="484"/>
                  </a:lnTo>
                  <a:lnTo>
                    <a:pt x="549" y="484"/>
                  </a:lnTo>
                  <a:lnTo>
                    <a:pt x="550" y="484"/>
                  </a:lnTo>
                  <a:lnTo>
                    <a:pt x="551" y="484"/>
                  </a:lnTo>
                  <a:lnTo>
                    <a:pt x="555" y="484"/>
                  </a:lnTo>
                  <a:lnTo>
                    <a:pt x="555" y="484"/>
                  </a:lnTo>
                  <a:lnTo>
                    <a:pt x="555" y="484"/>
                  </a:lnTo>
                  <a:lnTo>
                    <a:pt x="557" y="484"/>
                  </a:lnTo>
                  <a:lnTo>
                    <a:pt x="557" y="484"/>
                  </a:lnTo>
                  <a:lnTo>
                    <a:pt x="559" y="484"/>
                  </a:lnTo>
                  <a:lnTo>
                    <a:pt x="559" y="484"/>
                  </a:lnTo>
                  <a:lnTo>
                    <a:pt x="560" y="484"/>
                  </a:lnTo>
                  <a:lnTo>
                    <a:pt x="561" y="484"/>
                  </a:lnTo>
                  <a:lnTo>
                    <a:pt x="563" y="485"/>
                  </a:lnTo>
                  <a:lnTo>
                    <a:pt x="565" y="485"/>
                  </a:lnTo>
                  <a:lnTo>
                    <a:pt x="565" y="485"/>
                  </a:lnTo>
                  <a:lnTo>
                    <a:pt x="568" y="485"/>
                  </a:lnTo>
                  <a:lnTo>
                    <a:pt x="568" y="485"/>
                  </a:lnTo>
                  <a:lnTo>
                    <a:pt x="568" y="485"/>
                  </a:lnTo>
                  <a:lnTo>
                    <a:pt x="572" y="485"/>
                  </a:lnTo>
                  <a:lnTo>
                    <a:pt x="572" y="485"/>
                  </a:lnTo>
                  <a:lnTo>
                    <a:pt x="573" y="485"/>
                  </a:lnTo>
                  <a:lnTo>
                    <a:pt x="573" y="485"/>
                  </a:lnTo>
                  <a:lnTo>
                    <a:pt x="574" y="485"/>
                  </a:lnTo>
                  <a:lnTo>
                    <a:pt x="574" y="485"/>
                  </a:lnTo>
                  <a:lnTo>
                    <a:pt x="578" y="485"/>
                  </a:lnTo>
                  <a:lnTo>
                    <a:pt x="581" y="485"/>
                  </a:lnTo>
                  <a:lnTo>
                    <a:pt x="583" y="486"/>
                  </a:lnTo>
                  <a:lnTo>
                    <a:pt x="583" y="486"/>
                  </a:lnTo>
                  <a:lnTo>
                    <a:pt x="588" y="486"/>
                  </a:lnTo>
                  <a:lnTo>
                    <a:pt x="588" y="486"/>
                  </a:lnTo>
                  <a:lnTo>
                    <a:pt x="588" y="486"/>
                  </a:lnTo>
                  <a:lnTo>
                    <a:pt x="589" y="486"/>
                  </a:lnTo>
                  <a:lnTo>
                    <a:pt x="591" y="486"/>
                  </a:lnTo>
                  <a:lnTo>
                    <a:pt x="593" y="486"/>
                  </a:lnTo>
                  <a:lnTo>
                    <a:pt x="593" y="486"/>
                  </a:lnTo>
                  <a:lnTo>
                    <a:pt x="594" y="486"/>
                  </a:lnTo>
                  <a:lnTo>
                    <a:pt x="596" y="486"/>
                  </a:lnTo>
                  <a:lnTo>
                    <a:pt x="596" y="486"/>
                  </a:lnTo>
                  <a:lnTo>
                    <a:pt x="597" y="486"/>
                  </a:lnTo>
                  <a:lnTo>
                    <a:pt x="597" y="486"/>
                  </a:lnTo>
                  <a:lnTo>
                    <a:pt x="599" y="486"/>
                  </a:lnTo>
                  <a:lnTo>
                    <a:pt x="599" y="486"/>
                  </a:lnTo>
                  <a:lnTo>
                    <a:pt x="599" y="486"/>
                  </a:lnTo>
                  <a:lnTo>
                    <a:pt x="601" y="486"/>
                  </a:lnTo>
                  <a:lnTo>
                    <a:pt x="602" y="486"/>
                  </a:lnTo>
                  <a:lnTo>
                    <a:pt x="602" y="486"/>
                  </a:lnTo>
                  <a:lnTo>
                    <a:pt x="604" y="486"/>
                  </a:lnTo>
                  <a:lnTo>
                    <a:pt x="604" y="486"/>
                  </a:lnTo>
                  <a:lnTo>
                    <a:pt x="604" y="486"/>
                  </a:lnTo>
                  <a:lnTo>
                    <a:pt x="606" y="487"/>
                  </a:lnTo>
                  <a:lnTo>
                    <a:pt x="607" y="487"/>
                  </a:lnTo>
                  <a:lnTo>
                    <a:pt x="608" y="487"/>
                  </a:lnTo>
                  <a:lnTo>
                    <a:pt x="609" y="487"/>
                  </a:lnTo>
                  <a:lnTo>
                    <a:pt x="610" y="487"/>
                  </a:lnTo>
                  <a:lnTo>
                    <a:pt x="611" y="487"/>
                  </a:lnTo>
                  <a:lnTo>
                    <a:pt x="611" y="487"/>
                  </a:lnTo>
                  <a:lnTo>
                    <a:pt x="612" y="487"/>
                  </a:lnTo>
                  <a:lnTo>
                    <a:pt x="612" y="487"/>
                  </a:lnTo>
                  <a:lnTo>
                    <a:pt x="612" y="487"/>
                  </a:lnTo>
                  <a:lnTo>
                    <a:pt x="613" y="487"/>
                  </a:lnTo>
                  <a:lnTo>
                    <a:pt x="614" y="487"/>
                  </a:lnTo>
                  <a:lnTo>
                    <a:pt x="615" y="487"/>
                  </a:lnTo>
                  <a:lnTo>
                    <a:pt x="617" y="487"/>
                  </a:lnTo>
                  <a:lnTo>
                    <a:pt x="617" y="487"/>
                  </a:lnTo>
                  <a:lnTo>
                    <a:pt x="619" y="487"/>
                  </a:lnTo>
                  <a:lnTo>
                    <a:pt x="620" y="487"/>
                  </a:lnTo>
                  <a:lnTo>
                    <a:pt x="620" y="487"/>
                  </a:lnTo>
                  <a:lnTo>
                    <a:pt x="621" y="487"/>
                  </a:lnTo>
                  <a:lnTo>
                    <a:pt x="624" y="487"/>
                  </a:lnTo>
                  <a:lnTo>
                    <a:pt x="627" y="487"/>
                  </a:lnTo>
                  <a:lnTo>
                    <a:pt x="628" y="487"/>
                  </a:lnTo>
                  <a:lnTo>
                    <a:pt x="631" y="488"/>
                  </a:lnTo>
                  <a:lnTo>
                    <a:pt x="634" y="488"/>
                  </a:lnTo>
                  <a:lnTo>
                    <a:pt x="634" y="488"/>
                  </a:lnTo>
                  <a:lnTo>
                    <a:pt x="635" y="488"/>
                  </a:lnTo>
                  <a:lnTo>
                    <a:pt x="636" y="488"/>
                  </a:lnTo>
                  <a:lnTo>
                    <a:pt x="637" y="488"/>
                  </a:lnTo>
                  <a:lnTo>
                    <a:pt x="638" y="488"/>
                  </a:lnTo>
                  <a:lnTo>
                    <a:pt x="638" y="488"/>
                  </a:lnTo>
                  <a:lnTo>
                    <a:pt x="639" y="488"/>
                  </a:lnTo>
                  <a:lnTo>
                    <a:pt x="641" y="488"/>
                  </a:lnTo>
                  <a:lnTo>
                    <a:pt x="642" y="488"/>
                  </a:lnTo>
                  <a:lnTo>
                    <a:pt x="642" y="488"/>
                  </a:lnTo>
                  <a:lnTo>
                    <a:pt x="651" y="488"/>
                  </a:lnTo>
                  <a:lnTo>
                    <a:pt x="651" y="488"/>
                  </a:lnTo>
                  <a:lnTo>
                    <a:pt x="653" y="488"/>
                  </a:lnTo>
                  <a:lnTo>
                    <a:pt x="653" y="488"/>
                  </a:lnTo>
                  <a:lnTo>
                    <a:pt x="654" y="489"/>
                  </a:lnTo>
                  <a:lnTo>
                    <a:pt x="658" y="489"/>
                  </a:lnTo>
                  <a:lnTo>
                    <a:pt x="663" y="489"/>
                  </a:lnTo>
                  <a:lnTo>
                    <a:pt x="665" y="489"/>
                  </a:lnTo>
                  <a:lnTo>
                    <a:pt x="669" y="489"/>
                  </a:lnTo>
                  <a:lnTo>
                    <a:pt x="670" y="489"/>
                  </a:lnTo>
                  <a:lnTo>
                    <a:pt x="675" y="489"/>
                  </a:lnTo>
                  <a:lnTo>
                    <a:pt x="676" y="489"/>
                  </a:lnTo>
                  <a:lnTo>
                    <a:pt x="676" y="489"/>
                  </a:lnTo>
                  <a:lnTo>
                    <a:pt x="676" y="489"/>
                  </a:lnTo>
                  <a:lnTo>
                    <a:pt x="677" y="489"/>
                  </a:lnTo>
                  <a:lnTo>
                    <a:pt x="677" y="489"/>
                  </a:lnTo>
                  <a:lnTo>
                    <a:pt x="678" y="489"/>
                  </a:lnTo>
                  <a:lnTo>
                    <a:pt x="679" y="489"/>
                  </a:lnTo>
                  <a:lnTo>
                    <a:pt x="679" y="489"/>
                  </a:lnTo>
                  <a:lnTo>
                    <a:pt x="680" y="489"/>
                  </a:lnTo>
                  <a:lnTo>
                    <a:pt x="680" y="489"/>
                  </a:lnTo>
                  <a:lnTo>
                    <a:pt x="683" y="490"/>
                  </a:lnTo>
                  <a:lnTo>
                    <a:pt x="683" y="490"/>
                  </a:lnTo>
                  <a:lnTo>
                    <a:pt x="685" y="490"/>
                  </a:lnTo>
                  <a:lnTo>
                    <a:pt x="686" y="490"/>
                  </a:lnTo>
                  <a:lnTo>
                    <a:pt x="687" y="490"/>
                  </a:lnTo>
                  <a:lnTo>
                    <a:pt x="687" y="490"/>
                  </a:lnTo>
                  <a:lnTo>
                    <a:pt x="689" y="490"/>
                  </a:lnTo>
                  <a:lnTo>
                    <a:pt x="696" y="490"/>
                  </a:lnTo>
                  <a:lnTo>
                    <a:pt x="697" y="490"/>
                  </a:lnTo>
                  <a:lnTo>
                    <a:pt x="700" y="490"/>
                  </a:lnTo>
                  <a:lnTo>
                    <a:pt x="702" y="490"/>
                  </a:lnTo>
                  <a:lnTo>
                    <a:pt x="702" y="490"/>
                  </a:lnTo>
                  <a:lnTo>
                    <a:pt x="705" y="490"/>
                  </a:lnTo>
                  <a:lnTo>
                    <a:pt x="705" y="490"/>
                  </a:lnTo>
                  <a:lnTo>
                    <a:pt x="706" y="490"/>
                  </a:lnTo>
                  <a:lnTo>
                    <a:pt x="709" y="490"/>
                  </a:lnTo>
                  <a:lnTo>
                    <a:pt x="711" y="491"/>
                  </a:lnTo>
                  <a:lnTo>
                    <a:pt x="716" y="491"/>
                  </a:lnTo>
                  <a:lnTo>
                    <a:pt x="720" y="491"/>
                  </a:lnTo>
                  <a:lnTo>
                    <a:pt x="722" y="491"/>
                  </a:lnTo>
                  <a:lnTo>
                    <a:pt x="727" y="491"/>
                  </a:lnTo>
                  <a:lnTo>
                    <a:pt x="727" y="491"/>
                  </a:lnTo>
                  <a:lnTo>
                    <a:pt x="727" y="491"/>
                  </a:lnTo>
                  <a:lnTo>
                    <a:pt x="729" y="491"/>
                  </a:lnTo>
                  <a:lnTo>
                    <a:pt x="732" y="491"/>
                  </a:lnTo>
                  <a:lnTo>
                    <a:pt x="732" y="491"/>
                  </a:lnTo>
                  <a:lnTo>
                    <a:pt x="733" y="491"/>
                  </a:lnTo>
                  <a:lnTo>
                    <a:pt x="735" y="491"/>
                  </a:lnTo>
                  <a:lnTo>
                    <a:pt x="740" y="491"/>
                  </a:lnTo>
                  <a:lnTo>
                    <a:pt x="741" y="491"/>
                  </a:lnTo>
                  <a:lnTo>
                    <a:pt x="745" y="492"/>
                  </a:lnTo>
                  <a:lnTo>
                    <a:pt x="745" y="492"/>
                  </a:lnTo>
                  <a:lnTo>
                    <a:pt x="755" y="492"/>
                  </a:lnTo>
                  <a:lnTo>
                    <a:pt x="755" y="492"/>
                  </a:lnTo>
                  <a:lnTo>
                    <a:pt x="756" y="492"/>
                  </a:lnTo>
                  <a:lnTo>
                    <a:pt x="763" y="492"/>
                  </a:lnTo>
                  <a:lnTo>
                    <a:pt x="763" y="492"/>
                  </a:lnTo>
                  <a:lnTo>
                    <a:pt x="769" y="492"/>
                  </a:lnTo>
                  <a:lnTo>
                    <a:pt x="770" y="492"/>
                  </a:lnTo>
                  <a:lnTo>
                    <a:pt x="771" y="492"/>
                  </a:lnTo>
                  <a:lnTo>
                    <a:pt x="775" y="492"/>
                  </a:lnTo>
                  <a:lnTo>
                    <a:pt x="779" y="492"/>
                  </a:lnTo>
                  <a:lnTo>
                    <a:pt x="786" y="493"/>
                  </a:lnTo>
                  <a:lnTo>
                    <a:pt x="787" y="493"/>
                  </a:lnTo>
                  <a:lnTo>
                    <a:pt x="790" y="493"/>
                  </a:lnTo>
                  <a:lnTo>
                    <a:pt x="791" y="493"/>
                  </a:lnTo>
                  <a:lnTo>
                    <a:pt x="796" y="493"/>
                  </a:lnTo>
                  <a:lnTo>
                    <a:pt x="797" y="493"/>
                  </a:lnTo>
                  <a:lnTo>
                    <a:pt x="805" y="493"/>
                  </a:lnTo>
                  <a:lnTo>
                    <a:pt x="807" y="493"/>
                  </a:lnTo>
                  <a:lnTo>
                    <a:pt x="807" y="493"/>
                  </a:lnTo>
                  <a:lnTo>
                    <a:pt x="811" y="493"/>
                  </a:lnTo>
                  <a:lnTo>
                    <a:pt x="812" y="493"/>
                  </a:lnTo>
                  <a:lnTo>
                    <a:pt x="814" y="493"/>
                  </a:lnTo>
                  <a:lnTo>
                    <a:pt x="814" y="493"/>
                  </a:lnTo>
                  <a:lnTo>
                    <a:pt x="819" y="494"/>
                  </a:lnTo>
                  <a:lnTo>
                    <a:pt x="821" y="494"/>
                  </a:lnTo>
                  <a:lnTo>
                    <a:pt x="823" y="494"/>
                  </a:lnTo>
                  <a:lnTo>
                    <a:pt x="824" y="494"/>
                  </a:lnTo>
                  <a:lnTo>
                    <a:pt x="825" y="494"/>
                  </a:lnTo>
                  <a:lnTo>
                    <a:pt x="826" y="494"/>
                  </a:lnTo>
                  <a:lnTo>
                    <a:pt x="828" y="494"/>
                  </a:lnTo>
                  <a:lnTo>
                    <a:pt x="829" y="494"/>
                  </a:lnTo>
                  <a:lnTo>
                    <a:pt x="831" y="494"/>
                  </a:lnTo>
                  <a:lnTo>
                    <a:pt x="831" y="494"/>
                  </a:lnTo>
                  <a:lnTo>
                    <a:pt x="844" y="494"/>
                  </a:lnTo>
                  <a:lnTo>
                    <a:pt x="851" y="494"/>
                  </a:lnTo>
                  <a:lnTo>
                    <a:pt x="862" y="495"/>
                  </a:lnTo>
                  <a:lnTo>
                    <a:pt x="866" y="495"/>
                  </a:lnTo>
                  <a:lnTo>
                    <a:pt x="867" y="495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7" y="495"/>
                  </a:lnTo>
                  <a:lnTo>
                    <a:pt x="887" y="495"/>
                  </a:lnTo>
                  <a:lnTo>
                    <a:pt x="893" y="495"/>
                  </a:lnTo>
                  <a:lnTo>
                    <a:pt x="908" y="496"/>
                  </a:lnTo>
                  <a:lnTo>
                    <a:pt x="912" y="496"/>
                  </a:lnTo>
                  <a:lnTo>
                    <a:pt x="921" y="496"/>
                  </a:lnTo>
                  <a:lnTo>
                    <a:pt x="922" y="496"/>
                  </a:lnTo>
                  <a:lnTo>
                    <a:pt x="924" y="496"/>
                  </a:lnTo>
                  <a:lnTo>
                    <a:pt x="927" y="496"/>
                  </a:lnTo>
                  <a:lnTo>
                    <a:pt x="931" y="496"/>
                  </a:lnTo>
                  <a:lnTo>
                    <a:pt x="932" y="496"/>
                  </a:lnTo>
                  <a:lnTo>
                    <a:pt x="935" y="496"/>
                  </a:lnTo>
                  <a:lnTo>
                    <a:pt x="944" y="496"/>
                  </a:lnTo>
                  <a:lnTo>
                    <a:pt x="950" y="496"/>
                  </a:lnTo>
                  <a:lnTo>
                    <a:pt x="956" y="496"/>
                  </a:lnTo>
                  <a:lnTo>
                    <a:pt x="966" y="497"/>
                  </a:lnTo>
                  <a:lnTo>
                    <a:pt x="971" y="497"/>
                  </a:lnTo>
                  <a:lnTo>
                    <a:pt x="973" y="497"/>
                  </a:lnTo>
                  <a:lnTo>
                    <a:pt x="976" y="497"/>
                  </a:lnTo>
                  <a:lnTo>
                    <a:pt x="979" y="497"/>
                  </a:lnTo>
                  <a:lnTo>
                    <a:pt x="982" y="497"/>
                  </a:lnTo>
                  <a:lnTo>
                    <a:pt x="985" y="497"/>
                  </a:lnTo>
                  <a:lnTo>
                    <a:pt x="986" y="497"/>
                  </a:lnTo>
                  <a:lnTo>
                    <a:pt x="987" y="497"/>
                  </a:lnTo>
                  <a:lnTo>
                    <a:pt x="1003" y="497"/>
                  </a:lnTo>
                  <a:lnTo>
                    <a:pt x="1006" y="497"/>
                  </a:lnTo>
                  <a:lnTo>
                    <a:pt x="1007" y="497"/>
                  </a:lnTo>
                  <a:lnTo>
                    <a:pt x="1029" y="498"/>
                  </a:lnTo>
                  <a:lnTo>
                    <a:pt x="1037" y="498"/>
                  </a:lnTo>
                  <a:lnTo>
                    <a:pt x="1043" y="498"/>
                  </a:lnTo>
                  <a:lnTo>
                    <a:pt x="1051" y="498"/>
                  </a:lnTo>
                  <a:lnTo>
                    <a:pt x="1056" y="498"/>
                  </a:lnTo>
                  <a:lnTo>
                    <a:pt x="1067" y="498"/>
                  </a:lnTo>
                  <a:lnTo>
                    <a:pt x="1073" y="498"/>
                  </a:lnTo>
                  <a:lnTo>
                    <a:pt x="1134" y="499"/>
                  </a:lnTo>
                  <a:lnTo>
                    <a:pt x="1190" y="500"/>
                  </a:lnTo>
                </a:path>
              </a:pathLst>
            </a:custGeom>
            <a:noFill/>
            <a:ln w="22225">
              <a:solidFill>
                <a:srgbClr val="70707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7" name="Oval 2226"/>
            <p:cNvSpPr>
              <a:spLocks noChangeArrowheads="1"/>
            </p:cNvSpPr>
            <p:nvPr/>
          </p:nvSpPr>
          <p:spPr bwMode="auto">
            <a:xfrm>
              <a:off x="785" y="1552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9" name="Oval 2228"/>
            <p:cNvSpPr>
              <a:spLocks noChangeArrowheads="1"/>
            </p:cNvSpPr>
            <p:nvPr/>
          </p:nvSpPr>
          <p:spPr bwMode="auto">
            <a:xfrm>
              <a:off x="845" y="2045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1" name="Oval 2230"/>
            <p:cNvSpPr>
              <a:spLocks noChangeArrowheads="1"/>
            </p:cNvSpPr>
            <p:nvPr/>
          </p:nvSpPr>
          <p:spPr bwMode="auto">
            <a:xfrm>
              <a:off x="859" y="1944"/>
              <a:ext cx="42" cy="41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3" name="Oval 2232"/>
            <p:cNvSpPr>
              <a:spLocks noChangeArrowheads="1"/>
            </p:cNvSpPr>
            <p:nvPr/>
          </p:nvSpPr>
          <p:spPr bwMode="auto">
            <a:xfrm>
              <a:off x="869" y="1800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4" name="Oval 2234"/>
            <p:cNvSpPr>
              <a:spLocks noChangeArrowheads="1"/>
            </p:cNvSpPr>
            <p:nvPr/>
          </p:nvSpPr>
          <p:spPr bwMode="auto">
            <a:xfrm>
              <a:off x="880" y="2024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2" name="Oval 2236"/>
            <p:cNvSpPr>
              <a:spLocks noChangeArrowheads="1"/>
            </p:cNvSpPr>
            <p:nvPr/>
          </p:nvSpPr>
          <p:spPr bwMode="auto">
            <a:xfrm>
              <a:off x="908" y="1790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8" name="Oval 2238"/>
            <p:cNvSpPr>
              <a:spLocks noChangeArrowheads="1"/>
            </p:cNvSpPr>
            <p:nvPr/>
          </p:nvSpPr>
          <p:spPr bwMode="auto">
            <a:xfrm>
              <a:off x="911" y="1650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0" name="Oval 2240"/>
            <p:cNvSpPr>
              <a:spLocks noChangeArrowheads="1"/>
            </p:cNvSpPr>
            <p:nvPr/>
          </p:nvSpPr>
          <p:spPr bwMode="auto">
            <a:xfrm>
              <a:off x="918" y="1814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2" name="Oval 2242"/>
            <p:cNvSpPr>
              <a:spLocks noChangeArrowheads="1"/>
            </p:cNvSpPr>
            <p:nvPr/>
          </p:nvSpPr>
          <p:spPr bwMode="auto">
            <a:xfrm>
              <a:off x="970" y="2184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4" name="Oval 2244"/>
            <p:cNvSpPr>
              <a:spLocks noChangeArrowheads="1"/>
            </p:cNvSpPr>
            <p:nvPr/>
          </p:nvSpPr>
          <p:spPr bwMode="auto">
            <a:xfrm>
              <a:off x="1019" y="1751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6" name="Oval 2246"/>
            <p:cNvSpPr>
              <a:spLocks noChangeArrowheads="1"/>
            </p:cNvSpPr>
            <p:nvPr/>
          </p:nvSpPr>
          <p:spPr bwMode="auto">
            <a:xfrm>
              <a:off x="1030" y="1696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8" name="Oval 2248"/>
            <p:cNvSpPr>
              <a:spLocks noChangeArrowheads="1"/>
            </p:cNvSpPr>
            <p:nvPr/>
          </p:nvSpPr>
          <p:spPr bwMode="auto">
            <a:xfrm>
              <a:off x="1037" y="1535"/>
              <a:ext cx="42" cy="42"/>
            </a:xfrm>
            <a:prstGeom prst="ellipse">
              <a:avLst/>
            </a:prstGeom>
            <a:solidFill>
              <a:srgbClr val="0000FF"/>
            </a:solidFill>
            <a:ln w="222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0" name="Oval 2250"/>
            <p:cNvSpPr>
              <a:spLocks noChangeArrowheads="1"/>
            </p:cNvSpPr>
            <p:nvPr/>
          </p:nvSpPr>
          <p:spPr bwMode="auto">
            <a:xfrm>
              <a:off x="803" y="2370"/>
              <a:ext cx="42" cy="41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1" name="Oval 2251"/>
            <p:cNvSpPr>
              <a:spLocks noChangeArrowheads="1"/>
            </p:cNvSpPr>
            <p:nvPr/>
          </p:nvSpPr>
          <p:spPr bwMode="auto">
            <a:xfrm>
              <a:off x="852" y="1978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2" name="Oval 2252"/>
            <p:cNvSpPr>
              <a:spLocks noChangeArrowheads="1"/>
            </p:cNvSpPr>
            <p:nvPr/>
          </p:nvSpPr>
          <p:spPr bwMode="auto">
            <a:xfrm>
              <a:off x="866" y="2024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3" name="Oval 2253"/>
            <p:cNvSpPr>
              <a:spLocks noChangeArrowheads="1"/>
            </p:cNvSpPr>
            <p:nvPr/>
          </p:nvSpPr>
          <p:spPr bwMode="auto">
            <a:xfrm>
              <a:off x="866" y="2481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4" name="Oval 2254"/>
            <p:cNvSpPr>
              <a:spLocks noChangeArrowheads="1"/>
            </p:cNvSpPr>
            <p:nvPr/>
          </p:nvSpPr>
          <p:spPr bwMode="auto">
            <a:xfrm>
              <a:off x="876" y="2579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5" name="Oval 2255"/>
            <p:cNvSpPr>
              <a:spLocks noChangeArrowheads="1"/>
            </p:cNvSpPr>
            <p:nvPr/>
          </p:nvSpPr>
          <p:spPr bwMode="auto">
            <a:xfrm>
              <a:off x="887" y="2659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6" name="Oval 2256"/>
            <p:cNvSpPr>
              <a:spLocks noChangeArrowheads="1"/>
            </p:cNvSpPr>
            <p:nvPr/>
          </p:nvSpPr>
          <p:spPr bwMode="auto">
            <a:xfrm>
              <a:off x="901" y="2541"/>
              <a:ext cx="42" cy="41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7" name="Oval 2257"/>
            <p:cNvSpPr>
              <a:spLocks noChangeArrowheads="1"/>
            </p:cNvSpPr>
            <p:nvPr/>
          </p:nvSpPr>
          <p:spPr bwMode="auto">
            <a:xfrm>
              <a:off x="911" y="2537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8" name="Oval 2258"/>
            <p:cNvSpPr>
              <a:spLocks noChangeArrowheads="1"/>
            </p:cNvSpPr>
            <p:nvPr/>
          </p:nvSpPr>
          <p:spPr bwMode="auto">
            <a:xfrm>
              <a:off x="918" y="2132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9" name="Oval 2259"/>
            <p:cNvSpPr>
              <a:spLocks noChangeArrowheads="1"/>
            </p:cNvSpPr>
            <p:nvPr/>
          </p:nvSpPr>
          <p:spPr bwMode="auto">
            <a:xfrm>
              <a:off x="922" y="2621"/>
              <a:ext cx="41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0" name="Oval 2260"/>
            <p:cNvSpPr>
              <a:spLocks noChangeArrowheads="1"/>
            </p:cNvSpPr>
            <p:nvPr/>
          </p:nvSpPr>
          <p:spPr bwMode="auto">
            <a:xfrm>
              <a:off x="946" y="2879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1" name="Oval 2261"/>
            <p:cNvSpPr>
              <a:spLocks noChangeArrowheads="1"/>
            </p:cNvSpPr>
            <p:nvPr/>
          </p:nvSpPr>
          <p:spPr bwMode="auto">
            <a:xfrm>
              <a:off x="953" y="2687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2" name="Oval 2262"/>
            <p:cNvSpPr>
              <a:spLocks noChangeArrowheads="1"/>
            </p:cNvSpPr>
            <p:nvPr/>
          </p:nvSpPr>
          <p:spPr bwMode="auto">
            <a:xfrm>
              <a:off x="988" y="2495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3" name="Oval 2263"/>
            <p:cNvSpPr>
              <a:spLocks noChangeArrowheads="1"/>
            </p:cNvSpPr>
            <p:nvPr/>
          </p:nvSpPr>
          <p:spPr bwMode="auto">
            <a:xfrm>
              <a:off x="1002" y="2527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4" name="Oval 2264"/>
            <p:cNvSpPr>
              <a:spLocks noChangeArrowheads="1"/>
            </p:cNvSpPr>
            <p:nvPr/>
          </p:nvSpPr>
          <p:spPr bwMode="auto">
            <a:xfrm>
              <a:off x="1019" y="2670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5" name="Oval 2265"/>
            <p:cNvSpPr>
              <a:spLocks noChangeArrowheads="1"/>
            </p:cNvSpPr>
            <p:nvPr/>
          </p:nvSpPr>
          <p:spPr bwMode="auto">
            <a:xfrm>
              <a:off x="1026" y="2635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6" name="Oval 2266"/>
            <p:cNvSpPr>
              <a:spLocks noChangeArrowheads="1"/>
            </p:cNvSpPr>
            <p:nvPr/>
          </p:nvSpPr>
          <p:spPr bwMode="auto">
            <a:xfrm>
              <a:off x="1026" y="2202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7" name="Oval 2267"/>
            <p:cNvSpPr>
              <a:spLocks noChangeArrowheads="1"/>
            </p:cNvSpPr>
            <p:nvPr/>
          </p:nvSpPr>
          <p:spPr bwMode="auto">
            <a:xfrm>
              <a:off x="1058" y="2170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6" name="Oval 2268"/>
            <p:cNvSpPr>
              <a:spLocks noChangeArrowheads="1"/>
            </p:cNvSpPr>
            <p:nvPr/>
          </p:nvSpPr>
          <p:spPr bwMode="auto">
            <a:xfrm>
              <a:off x="1075" y="3029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7" name="Oval 2269"/>
            <p:cNvSpPr>
              <a:spLocks noChangeArrowheads="1"/>
            </p:cNvSpPr>
            <p:nvPr/>
          </p:nvSpPr>
          <p:spPr bwMode="auto">
            <a:xfrm>
              <a:off x="1096" y="2635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8" name="Oval 2270"/>
            <p:cNvSpPr>
              <a:spLocks noChangeArrowheads="1"/>
            </p:cNvSpPr>
            <p:nvPr/>
          </p:nvSpPr>
          <p:spPr bwMode="auto">
            <a:xfrm>
              <a:off x="1117" y="2254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79" name="Oval 2271"/>
            <p:cNvSpPr>
              <a:spLocks noChangeArrowheads="1"/>
            </p:cNvSpPr>
            <p:nvPr/>
          </p:nvSpPr>
          <p:spPr bwMode="auto">
            <a:xfrm>
              <a:off x="1135" y="2628"/>
              <a:ext cx="41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0" name="Oval 2272"/>
            <p:cNvSpPr>
              <a:spLocks noChangeArrowheads="1"/>
            </p:cNvSpPr>
            <p:nvPr/>
          </p:nvSpPr>
          <p:spPr bwMode="auto">
            <a:xfrm>
              <a:off x="1145" y="2830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1" name="Oval 2273"/>
            <p:cNvSpPr>
              <a:spLocks noChangeArrowheads="1"/>
            </p:cNvSpPr>
            <p:nvPr/>
          </p:nvSpPr>
          <p:spPr bwMode="auto">
            <a:xfrm>
              <a:off x="1149" y="2795"/>
              <a:ext cx="41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2" name="Oval 2274"/>
            <p:cNvSpPr>
              <a:spLocks noChangeArrowheads="1"/>
            </p:cNvSpPr>
            <p:nvPr/>
          </p:nvSpPr>
          <p:spPr bwMode="auto">
            <a:xfrm>
              <a:off x="1190" y="2834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3" name="Oval 2275"/>
            <p:cNvSpPr>
              <a:spLocks noChangeArrowheads="1"/>
            </p:cNvSpPr>
            <p:nvPr/>
          </p:nvSpPr>
          <p:spPr bwMode="auto">
            <a:xfrm>
              <a:off x="1208" y="2562"/>
              <a:ext cx="42" cy="41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4" name="Oval 2276"/>
            <p:cNvSpPr>
              <a:spLocks noChangeArrowheads="1"/>
            </p:cNvSpPr>
            <p:nvPr/>
          </p:nvSpPr>
          <p:spPr bwMode="auto">
            <a:xfrm>
              <a:off x="1267" y="2118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5" name="Oval 2277"/>
            <p:cNvSpPr>
              <a:spLocks noChangeArrowheads="1"/>
            </p:cNvSpPr>
            <p:nvPr/>
          </p:nvSpPr>
          <p:spPr bwMode="auto">
            <a:xfrm>
              <a:off x="1288" y="2265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6" name="Oval 2278"/>
            <p:cNvSpPr>
              <a:spLocks noChangeArrowheads="1"/>
            </p:cNvSpPr>
            <p:nvPr/>
          </p:nvSpPr>
          <p:spPr bwMode="auto">
            <a:xfrm>
              <a:off x="1309" y="3082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7" name="Oval 2279"/>
            <p:cNvSpPr>
              <a:spLocks noChangeArrowheads="1"/>
            </p:cNvSpPr>
            <p:nvPr/>
          </p:nvSpPr>
          <p:spPr bwMode="auto">
            <a:xfrm>
              <a:off x="1341" y="1877"/>
              <a:ext cx="41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88" name="Oval 2280"/>
            <p:cNvSpPr>
              <a:spLocks noChangeArrowheads="1"/>
            </p:cNvSpPr>
            <p:nvPr/>
          </p:nvSpPr>
          <p:spPr bwMode="auto">
            <a:xfrm>
              <a:off x="1725" y="3096"/>
              <a:ext cx="41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91" name="Oval 2281"/>
            <p:cNvSpPr>
              <a:spLocks noChangeArrowheads="1"/>
            </p:cNvSpPr>
            <p:nvPr/>
          </p:nvSpPr>
          <p:spPr bwMode="auto">
            <a:xfrm>
              <a:off x="866" y="2024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0" name="Rectangle 2282"/>
            <p:cNvSpPr>
              <a:spLocks noChangeArrowheads="1"/>
            </p:cNvSpPr>
            <p:nvPr/>
          </p:nvSpPr>
          <p:spPr bwMode="auto">
            <a:xfrm>
              <a:off x="960" y="1977"/>
              <a:ext cx="172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90353B"/>
                  </a:solidFill>
                </a:rPr>
                <a:t>University Of Michigan - Ann Arbor</a:t>
              </a:r>
              <a:endParaRPr lang="en-US" altLang="en-US" dirty="0"/>
            </a:p>
          </p:txBody>
        </p:sp>
        <p:sp>
          <p:nvSpPr>
            <p:cNvPr id="4634" name="Oval 2283"/>
            <p:cNvSpPr>
              <a:spLocks noChangeArrowheads="1"/>
            </p:cNvSpPr>
            <p:nvPr/>
          </p:nvSpPr>
          <p:spPr bwMode="auto">
            <a:xfrm>
              <a:off x="904" y="2541"/>
              <a:ext cx="42" cy="41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5" name="Rectangle 2284"/>
            <p:cNvSpPr>
              <a:spLocks noChangeArrowheads="1"/>
            </p:cNvSpPr>
            <p:nvPr/>
          </p:nvSpPr>
          <p:spPr bwMode="auto">
            <a:xfrm>
              <a:off x="974" y="2499"/>
              <a:ext cx="20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90353B"/>
                  </a:solidFill>
                </a:rPr>
                <a:t>University Of North Carolina - Chapel Hill</a:t>
              </a:r>
              <a:endParaRPr lang="en-US" altLang="en-US"/>
            </a:p>
          </p:txBody>
        </p:sp>
        <p:sp>
          <p:nvSpPr>
            <p:cNvPr id="4636" name="Oval 2285"/>
            <p:cNvSpPr>
              <a:spLocks noChangeArrowheads="1"/>
            </p:cNvSpPr>
            <p:nvPr/>
          </p:nvSpPr>
          <p:spPr bwMode="auto">
            <a:xfrm>
              <a:off x="1288" y="2265"/>
              <a:ext cx="42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7" name="Rectangle 2286"/>
            <p:cNvSpPr>
              <a:spLocks noChangeArrowheads="1"/>
            </p:cNvSpPr>
            <p:nvPr/>
          </p:nvSpPr>
          <p:spPr bwMode="auto">
            <a:xfrm>
              <a:off x="1358" y="2223"/>
              <a:ext cx="196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90353B"/>
                  </a:solidFill>
                </a:rPr>
                <a:t>State University Of New York At Buffalo</a:t>
              </a:r>
              <a:endParaRPr lang="en-US" altLang="en-US" dirty="0"/>
            </a:p>
          </p:txBody>
        </p:sp>
        <p:sp>
          <p:nvSpPr>
            <p:cNvPr id="4641" name="Oval 2287"/>
            <p:cNvSpPr>
              <a:spLocks noChangeArrowheads="1"/>
            </p:cNvSpPr>
            <p:nvPr/>
          </p:nvSpPr>
          <p:spPr bwMode="auto">
            <a:xfrm>
              <a:off x="1341" y="1877"/>
              <a:ext cx="41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2" name="Rectangle 2288"/>
            <p:cNvSpPr>
              <a:spLocks noChangeArrowheads="1"/>
            </p:cNvSpPr>
            <p:nvPr/>
          </p:nvSpPr>
          <p:spPr bwMode="auto">
            <a:xfrm>
              <a:off x="1414" y="1835"/>
              <a:ext cx="16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90353B"/>
                  </a:solidFill>
                </a:rPr>
                <a:t>University Of California, Berkeley</a:t>
              </a:r>
              <a:endParaRPr lang="en-US" altLang="en-US"/>
            </a:p>
          </p:txBody>
        </p:sp>
        <p:sp>
          <p:nvSpPr>
            <p:cNvPr id="4643" name="Oval 2289"/>
            <p:cNvSpPr>
              <a:spLocks noChangeArrowheads="1"/>
            </p:cNvSpPr>
            <p:nvPr/>
          </p:nvSpPr>
          <p:spPr bwMode="auto">
            <a:xfrm>
              <a:off x="1725" y="3096"/>
              <a:ext cx="41" cy="4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4" name="Rectangle 2290"/>
            <p:cNvSpPr>
              <a:spLocks noChangeArrowheads="1"/>
            </p:cNvSpPr>
            <p:nvPr/>
          </p:nvSpPr>
          <p:spPr bwMode="auto">
            <a:xfrm>
              <a:off x="1798" y="3054"/>
              <a:ext cx="12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90353B"/>
                  </a:solidFill>
                </a:rPr>
                <a:t>University Of New Mexico</a:t>
              </a:r>
              <a:endParaRPr lang="en-US" altLang="en-US"/>
            </a:p>
          </p:txBody>
        </p:sp>
        <p:sp>
          <p:nvSpPr>
            <p:cNvPr id="4645" name="Line 2291"/>
            <p:cNvSpPr>
              <a:spLocks noChangeShapeType="1"/>
            </p:cNvSpPr>
            <p:nvPr/>
          </p:nvSpPr>
          <p:spPr bwMode="auto">
            <a:xfrm flipV="1">
              <a:off x="548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6" name="Line 2292"/>
            <p:cNvSpPr>
              <a:spLocks noChangeShapeType="1"/>
            </p:cNvSpPr>
            <p:nvPr/>
          </p:nvSpPr>
          <p:spPr bwMode="auto">
            <a:xfrm flipH="1">
              <a:off x="492" y="3571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7" name="Rectangle 2293"/>
            <p:cNvSpPr>
              <a:spLocks noChangeArrowheads="1"/>
            </p:cNvSpPr>
            <p:nvPr/>
          </p:nvSpPr>
          <p:spPr bwMode="auto">
            <a:xfrm rot="16200000">
              <a:off x="355" y="3447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4648" name="Line 2294"/>
            <p:cNvSpPr>
              <a:spLocks noChangeShapeType="1"/>
            </p:cNvSpPr>
            <p:nvPr/>
          </p:nvSpPr>
          <p:spPr bwMode="auto">
            <a:xfrm flipH="1">
              <a:off x="492" y="2967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9" name="Rectangle 2295"/>
            <p:cNvSpPr>
              <a:spLocks noChangeArrowheads="1"/>
            </p:cNvSpPr>
            <p:nvPr/>
          </p:nvSpPr>
          <p:spPr bwMode="auto">
            <a:xfrm rot="16200000">
              <a:off x="314" y="284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4650" name="Line 2296"/>
            <p:cNvSpPr>
              <a:spLocks noChangeShapeType="1"/>
            </p:cNvSpPr>
            <p:nvPr/>
          </p:nvSpPr>
          <p:spPr bwMode="auto">
            <a:xfrm flipH="1">
              <a:off x="492" y="2359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1" name="Rectangle 2297"/>
            <p:cNvSpPr>
              <a:spLocks noChangeArrowheads="1"/>
            </p:cNvSpPr>
            <p:nvPr/>
          </p:nvSpPr>
          <p:spPr bwMode="auto">
            <a:xfrm rot="16200000">
              <a:off x="314" y="223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4652" name="Line 2298"/>
            <p:cNvSpPr>
              <a:spLocks noChangeShapeType="1"/>
            </p:cNvSpPr>
            <p:nvPr/>
          </p:nvSpPr>
          <p:spPr bwMode="auto">
            <a:xfrm flipH="1">
              <a:off x="492" y="1751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3" name="Rectangle 2299"/>
            <p:cNvSpPr>
              <a:spLocks noChangeArrowheads="1"/>
            </p:cNvSpPr>
            <p:nvPr/>
          </p:nvSpPr>
          <p:spPr bwMode="auto">
            <a:xfrm rot="16200000">
              <a:off x="314" y="162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4654" name="Line 2300"/>
            <p:cNvSpPr>
              <a:spLocks noChangeShapeType="1"/>
            </p:cNvSpPr>
            <p:nvPr/>
          </p:nvSpPr>
          <p:spPr bwMode="auto">
            <a:xfrm flipH="1">
              <a:off x="492" y="1147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5" name="Rectangle 2301"/>
            <p:cNvSpPr>
              <a:spLocks noChangeArrowheads="1"/>
            </p:cNvSpPr>
            <p:nvPr/>
          </p:nvSpPr>
          <p:spPr bwMode="auto">
            <a:xfrm rot="16200000">
              <a:off x="314" y="1024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4656" name="Line 2302"/>
            <p:cNvSpPr>
              <a:spLocks noChangeShapeType="1"/>
            </p:cNvSpPr>
            <p:nvPr/>
          </p:nvSpPr>
          <p:spPr bwMode="auto">
            <a:xfrm flipH="1">
              <a:off x="492" y="540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7" name="Rectangle 2303"/>
            <p:cNvSpPr>
              <a:spLocks noChangeArrowheads="1"/>
            </p:cNvSpPr>
            <p:nvPr/>
          </p:nvSpPr>
          <p:spPr bwMode="auto">
            <a:xfrm rot="16200000">
              <a:off x="274" y="412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  <p:sp>
          <p:nvSpPr>
            <p:cNvPr id="4658" name="Rectangle 2304"/>
            <p:cNvSpPr>
              <a:spLocks noChangeArrowheads="1"/>
            </p:cNvSpPr>
            <p:nvPr/>
          </p:nvSpPr>
          <p:spPr bwMode="auto">
            <a:xfrm rot="16200000">
              <a:off x="-1120" y="1880"/>
              <a:ext cx="262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Success Rate: P(Child in Q5 | Par in Q1)</a:t>
              </a:r>
              <a:endParaRPr lang="en-US" altLang="en-US"/>
            </a:p>
          </p:txBody>
        </p:sp>
        <p:sp>
          <p:nvSpPr>
            <p:cNvPr id="4659" name="Line 2305"/>
            <p:cNvSpPr>
              <a:spLocks noChangeShapeType="1"/>
            </p:cNvSpPr>
            <p:nvPr/>
          </p:nvSpPr>
          <p:spPr bwMode="auto">
            <a:xfrm>
              <a:off x="548" y="3665"/>
              <a:ext cx="508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0" name="Line 2306"/>
            <p:cNvSpPr>
              <a:spLocks noChangeShapeType="1"/>
            </p:cNvSpPr>
            <p:nvPr/>
          </p:nvSpPr>
          <p:spPr bwMode="auto">
            <a:xfrm>
              <a:off x="642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1" name="Rectangle 2307"/>
            <p:cNvSpPr>
              <a:spLocks noChangeArrowheads="1"/>
            </p:cNvSpPr>
            <p:nvPr/>
          </p:nvSpPr>
          <p:spPr bwMode="auto">
            <a:xfrm>
              <a:off x="604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4662" name="Line 2308"/>
            <p:cNvSpPr>
              <a:spLocks noChangeShapeType="1"/>
            </p:cNvSpPr>
            <p:nvPr/>
          </p:nvSpPr>
          <p:spPr bwMode="auto">
            <a:xfrm>
              <a:off x="2273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3" name="Rectangle 2309"/>
            <p:cNvSpPr>
              <a:spLocks noChangeArrowheads="1"/>
            </p:cNvSpPr>
            <p:nvPr/>
          </p:nvSpPr>
          <p:spPr bwMode="auto">
            <a:xfrm>
              <a:off x="2192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4664" name="Line 2310"/>
            <p:cNvSpPr>
              <a:spLocks noChangeShapeType="1"/>
            </p:cNvSpPr>
            <p:nvPr/>
          </p:nvSpPr>
          <p:spPr bwMode="auto">
            <a:xfrm>
              <a:off x="3906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5" name="Rectangle 2311"/>
            <p:cNvSpPr>
              <a:spLocks noChangeArrowheads="1"/>
            </p:cNvSpPr>
            <p:nvPr/>
          </p:nvSpPr>
          <p:spPr bwMode="auto">
            <a:xfrm>
              <a:off x="3826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4666" name="Line 2312"/>
            <p:cNvSpPr>
              <a:spLocks noChangeShapeType="1"/>
            </p:cNvSpPr>
            <p:nvPr/>
          </p:nvSpPr>
          <p:spPr bwMode="auto">
            <a:xfrm>
              <a:off x="554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7" name="Rectangle 2313"/>
            <p:cNvSpPr>
              <a:spLocks noChangeArrowheads="1"/>
            </p:cNvSpPr>
            <p:nvPr/>
          </p:nvSpPr>
          <p:spPr bwMode="auto">
            <a:xfrm>
              <a:off x="5460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4668" name="Rectangle 2314"/>
            <p:cNvSpPr>
              <a:spLocks noChangeArrowheads="1"/>
            </p:cNvSpPr>
            <p:nvPr/>
          </p:nvSpPr>
          <p:spPr bwMode="auto">
            <a:xfrm>
              <a:off x="1606" y="3937"/>
              <a:ext cx="29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Access: Percent of Parents in Bottom Quintile</a:t>
              </a:r>
              <a:endParaRPr lang="en-US" altLang="en-US"/>
            </a:p>
          </p:txBody>
        </p:sp>
        <p:sp>
          <p:nvSpPr>
            <p:cNvPr id="4672" name="Rectangle 2315"/>
            <p:cNvSpPr>
              <a:spLocks noChangeArrowheads="1"/>
            </p:cNvSpPr>
            <p:nvPr/>
          </p:nvSpPr>
          <p:spPr bwMode="auto">
            <a:xfrm>
              <a:off x="3048" y="1870"/>
              <a:ext cx="2534" cy="374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4" name="Oval 2317"/>
            <p:cNvSpPr>
              <a:spLocks noChangeArrowheads="1"/>
            </p:cNvSpPr>
            <p:nvPr/>
          </p:nvSpPr>
          <p:spPr bwMode="auto">
            <a:xfrm>
              <a:off x="3058" y="1445"/>
              <a:ext cx="42" cy="41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6" name="Rectangle 2319"/>
            <p:cNvSpPr>
              <a:spLocks noChangeArrowheads="1"/>
            </p:cNvSpPr>
            <p:nvPr/>
          </p:nvSpPr>
          <p:spPr bwMode="auto">
            <a:xfrm>
              <a:off x="3191" y="1392"/>
              <a:ext cx="22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Public Flagships (Avg. MR = 1.7%)</a:t>
              </a:r>
              <a:endParaRPr lang="en-US" altLang="en-US"/>
            </a:p>
          </p:txBody>
        </p:sp>
        <p:sp>
          <p:nvSpPr>
            <p:cNvPr id="4713" name="Rectangle 2320"/>
            <p:cNvSpPr>
              <a:spLocks noChangeArrowheads="1"/>
            </p:cNvSpPr>
            <p:nvPr/>
          </p:nvSpPr>
          <p:spPr bwMode="auto">
            <a:xfrm>
              <a:off x="3062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4711" name="TextBox 92"/>
          <p:cNvSpPr txBox="1"/>
          <p:nvPr/>
        </p:nvSpPr>
        <p:spPr>
          <a:xfrm>
            <a:off x="1524134" y="76200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1E2D53"/>
                </a:solidFill>
                <a:latin typeface="Arial"/>
                <a:cs typeface="Arial"/>
              </a:rPr>
              <a:t>Mobility Rates: Success Rate vs. Access by College</a:t>
            </a:r>
          </a:p>
        </p:txBody>
      </p:sp>
      <p:sp>
        <p:nvSpPr>
          <p:cNvPr id="4736" name="Rectangle 2227"/>
          <p:cNvSpPr>
            <a:spLocks noChangeArrowheads="1"/>
          </p:cNvSpPr>
          <p:nvPr/>
        </p:nvSpPr>
        <p:spPr bwMode="auto">
          <a:xfrm>
            <a:off x="2514600" y="2184400"/>
            <a:ext cx="7572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Princeton</a:t>
            </a:r>
            <a:endParaRPr lang="en-US" altLang="en-US" dirty="0"/>
          </a:p>
        </p:txBody>
      </p:sp>
      <p:sp>
        <p:nvSpPr>
          <p:cNvPr id="4737" name="Rectangle 2231"/>
          <p:cNvSpPr>
            <a:spLocks noChangeArrowheads="1"/>
          </p:cNvSpPr>
          <p:nvPr/>
        </p:nvSpPr>
        <p:spPr bwMode="auto">
          <a:xfrm>
            <a:off x="2998787" y="3019425"/>
            <a:ext cx="508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Brown</a:t>
            </a:r>
            <a:endParaRPr lang="en-US" altLang="en-US" dirty="0"/>
          </a:p>
        </p:txBody>
      </p:sp>
      <p:sp>
        <p:nvSpPr>
          <p:cNvPr id="4738" name="Rectangle 2233"/>
          <p:cNvSpPr>
            <a:spLocks noChangeArrowheads="1"/>
          </p:cNvSpPr>
          <p:nvPr/>
        </p:nvSpPr>
        <p:spPr bwMode="auto">
          <a:xfrm>
            <a:off x="3014662" y="2790825"/>
            <a:ext cx="636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Harvard</a:t>
            </a:r>
            <a:endParaRPr lang="en-US" altLang="en-US" dirty="0"/>
          </a:p>
        </p:txBody>
      </p:sp>
      <p:sp>
        <p:nvSpPr>
          <p:cNvPr id="4739" name="Rectangle 2235"/>
          <p:cNvSpPr>
            <a:spLocks noChangeArrowheads="1"/>
          </p:cNvSpPr>
          <p:nvPr/>
        </p:nvSpPr>
        <p:spPr bwMode="auto">
          <a:xfrm>
            <a:off x="2533650" y="3306763"/>
            <a:ext cx="41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Duke</a:t>
            </a:r>
            <a:endParaRPr lang="en-US" altLang="en-US" dirty="0"/>
          </a:p>
        </p:txBody>
      </p:sp>
      <p:sp>
        <p:nvSpPr>
          <p:cNvPr id="4740" name="Rectangle 2239"/>
          <p:cNvSpPr>
            <a:spLocks noChangeArrowheads="1"/>
          </p:cNvSpPr>
          <p:nvPr/>
        </p:nvSpPr>
        <p:spPr bwMode="auto">
          <a:xfrm>
            <a:off x="3073401" y="2516188"/>
            <a:ext cx="6762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Stanford</a:t>
            </a:r>
            <a:endParaRPr lang="en-US" altLang="en-US" dirty="0"/>
          </a:p>
        </p:txBody>
      </p:sp>
      <p:sp>
        <p:nvSpPr>
          <p:cNvPr id="4741" name="Rectangle 2241"/>
          <p:cNvSpPr>
            <a:spLocks noChangeArrowheads="1"/>
          </p:cNvSpPr>
          <p:nvPr/>
        </p:nvSpPr>
        <p:spPr bwMode="auto">
          <a:xfrm>
            <a:off x="2549526" y="2859088"/>
            <a:ext cx="3460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Yale</a:t>
            </a:r>
            <a:endParaRPr lang="en-US" altLang="en-US" dirty="0"/>
          </a:p>
        </p:txBody>
      </p:sp>
      <p:sp>
        <p:nvSpPr>
          <p:cNvPr id="4742" name="Rectangle 2243"/>
          <p:cNvSpPr>
            <a:spLocks noChangeArrowheads="1"/>
          </p:cNvSpPr>
          <p:nvPr/>
        </p:nvSpPr>
        <p:spPr bwMode="auto">
          <a:xfrm>
            <a:off x="3092451" y="3532188"/>
            <a:ext cx="657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Chicago</a:t>
            </a:r>
            <a:endParaRPr lang="en-US" altLang="en-US" dirty="0"/>
          </a:p>
        </p:txBody>
      </p:sp>
      <p:sp>
        <p:nvSpPr>
          <p:cNvPr id="4743" name="Rectangle 2247"/>
          <p:cNvSpPr>
            <a:spLocks noChangeArrowheads="1"/>
          </p:cNvSpPr>
          <p:nvPr/>
        </p:nvSpPr>
        <p:spPr bwMode="auto">
          <a:xfrm>
            <a:off x="3281363" y="2695575"/>
            <a:ext cx="7566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Columbia</a:t>
            </a:r>
            <a:endParaRPr lang="en-US" altLang="en-US" dirty="0"/>
          </a:p>
        </p:txBody>
      </p:sp>
      <p:sp>
        <p:nvSpPr>
          <p:cNvPr id="4744" name="Oval 2317"/>
          <p:cNvSpPr>
            <a:spLocks noChangeArrowheads="1"/>
          </p:cNvSpPr>
          <p:nvPr/>
        </p:nvSpPr>
        <p:spPr bwMode="auto">
          <a:xfrm>
            <a:off x="6378576" y="1987551"/>
            <a:ext cx="66675" cy="66675"/>
          </a:xfrm>
          <a:prstGeom prst="ellipse">
            <a:avLst/>
          </a:prstGeom>
          <a:solidFill>
            <a:srgbClr val="0000FF"/>
          </a:solidFill>
          <a:ln w="22225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5" name="Rectangle 2319"/>
          <p:cNvSpPr>
            <a:spLocks noChangeArrowheads="1"/>
          </p:cNvSpPr>
          <p:nvPr/>
        </p:nvSpPr>
        <p:spPr bwMode="auto">
          <a:xfrm>
            <a:off x="6589714" y="1905001"/>
            <a:ext cx="36570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Ivy Plus Colleges (Avg. MR = 2.2%)</a:t>
            </a:r>
            <a:endParaRPr lang="en-US" altLang="en-US" dirty="0"/>
          </a:p>
        </p:txBody>
      </p:sp>
      <p:sp>
        <p:nvSpPr>
          <p:cNvPr id="4746" name="Rectangle 2249"/>
          <p:cNvSpPr>
            <a:spLocks noChangeArrowheads="1"/>
          </p:cNvSpPr>
          <p:nvPr/>
        </p:nvSpPr>
        <p:spPr bwMode="auto">
          <a:xfrm>
            <a:off x="3286126" y="2370138"/>
            <a:ext cx="307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FF"/>
                </a:solidFill>
              </a:rPr>
              <a:t>MIT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177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19237" y="98425"/>
            <a:ext cx="9153526" cy="6661150"/>
            <a:chOff x="-3" y="62"/>
            <a:chExt cx="5766" cy="419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-3" y="62"/>
              <a:ext cx="5766" cy="4196"/>
              <a:chOff x="-3" y="62"/>
              <a:chExt cx="5766" cy="4196"/>
            </a:xfrm>
          </p:grpSpPr>
          <p:sp>
            <p:nvSpPr>
              <p:cNvPr id="67739" name="Rectangle 5"/>
              <p:cNvSpPr>
                <a:spLocks noChangeArrowheads="1"/>
              </p:cNvSpPr>
              <p:nvPr/>
            </p:nvSpPr>
            <p:spPr bwMode="auto">
              <a:xfrm>
                <a:off x="-3" y="62"/>
                <a:ext cx="5766" cy="41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0" name="Rectangle 6"/>
              <p:cNvSpPr>
                <a:spLocks noChangeArrowheads="1"/>
              </p:cNvSpPr>
              <p:nvPr/>
            </p:nvSpPr>
            <p:spPr bwMode="auto">
              <a:xfrm>
                <a:off x="0" y="68"/>
                <a:ext cx="5757" cy="4187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1" name="Rectangle 7"/>
              <p:cNvSpPr>
                <a:spLocks noChangeArrowheads="1"/>
              </p:cNvSpPr>
              <p:nvPr/>
            </p:nvSpPr>
            <p:spPr bwMode="auto">
              <a:xfrm>
                <a:off x="548" y="449"/>
                <a:ext cx="5083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2" name="Line 8"/>
              <p:cNvSpPr>
                <a:spLocks noChangeShapeType="1"/>
              </p:cNvSpPr>
              <p:nvPr/>
            </p:nvSpPr>
            <p:spPr bwMode="auto">
              <a:xfrm>
                <a:off x="548" y="3571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3" name="Line 9"/>
              <p:cNvSpPr>
                <a:spLocks noChangeShapeType="1"/>
              </p:cNvSpPr>
              <p:nvPr/>
            </p:nvSpPr>
            <p:spPr bwMode="auto">
              <a:xfrm>
                <a:off x="548" y="2967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4" name="Line 10"/>
              <p:cNvSpPr>
                <a:spLocks noChangeShapeType="1"/>
              </p:cNvSpPr>
              <p:nvPr/>
            </p:nvSpPr>
            <p:spPr bwMode="auto">
              <a:xfrm>
                <a:off x="548" y="2359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5" name="Line 11"/>
              <p:cNvSpPr>
                <a:spLocks noChangeShapeType="1"/>
              </p:cNvSpPr>
              <p:nvPr/>
            </p:nvSpPr>
            <p:spPr bwMode="auto">
              <a:xfrm>
                <a:off x="548" y="1751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6" name="Line 12"/>
              <p:cNvSpPr>
                <a:spLocks noChangeShapeType="1"/>
              </p:cNvSpPr>
              <p:nvPr/>
            </p:nvSpPr>
            <p:spPr bwMode="auto">
              <a:xfrm>
                <a:off x="548" y="1147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7" name="Line 13"/>
              <p:cNvSpPr>
                <a:spLocks noChangeShapeType="1"/>
              </p:cNvSpPr>
              <p:nvPr/>
            </p:nvSpPr>
            <p:spPr bwMode="auto">
              <a:xfrm>
                <a:off x="548" y="540"/>
                <a:ext cx="5083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8" name="Oval 14"/>
              <p:cNvSpPr>
                <a:spLocks noChangeArrowheads="1"/>
              </p:cNvSpPr>
              <p:nvPr/>
            </p:nvSpPr>
            <p:spPr bwMode="auto">
              <a:xfrm>
                <a:off x="723" y="20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49" name="Oval 15"/>
              <p:cNvSpPr>
                <a:spLocks noChangeArrowheads="1"/>
              </p:cNvSpPr>
              <p:nvPr/>
            </p:nvSpPr>
            <p:spPr bwMode="auto">
              <a:xfrm>
                <a:off x="733" y="17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0" name="Oval 16"/>
              <p:cNvSpPr>
                <a:spLocks noChangeArrowheads="1"/>
              </p:cNvSpPr>
              <p:nvPr/>
            </p:nvSpPr>
            <p:spPr bwMode="auto">
              <a:xfrm>
                <a:off x="740" y="23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1" name="Oval 17"/>
              <p:cNvSpPr>
                <a:spLocks noChangeArrowheads="1"/>
              </p:cNvSpPr>
              <p:nvPr/>
            </p:nvSpPr>
            <p:spPr bwMode="auto">
              <a:xfrm>
                <a:off x="744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2" name="Oval 18"/>
              <p:cNvSpPr>
                <a:spLocks noChangeArrowheads="1"/>
              </p:cNvSpPr>
              <p:nvPr/>
            </p:nvSpPr>
            <p:spPr bwMode="auto">
              <a:xfrm>
                <a:off x="747" y="16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3" name="Oval 19"/>
              <p:cNvSpPr>
                <a:spLocks noChangeArrowheads="1"/>
              </p:cNvSpPr>
              <p:nvPr/>
            </p:nvSpPr>
            <p:spPr bwMode="auto">
              <a:xfrm>
                <a:off x="751" y="17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4" name="Oval 20"/>
              <p:cNvSpPr>
                <a:spLocks noChangeArrowheads="1"/>
              </p:cNvSpPr>
              <p:nvPr/>
            </p:nvSpPr>
            <p:spPr bwMode="auto">
              <a:xfrm>
                <a:off x="765" y="2370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5" name="Oval 21"/>
              <p:cNvSpPr>
                <a:spLocks noChangeArrowheads="1"/>
              </p:cNvSpPr>
              <p:nvPr/>
            </p:nvSpPr>
            <p:spPr bwMode="auto">
              <a:xfrm>
                <a:off x="768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6" name="Oval 22"/>
              <p:cNvSpPr>
                <a:spLocks noChangeArrowheads="1"/>
              </p:cNvSpPr>
              <p:nvPr/>
            </p:nvSpPr>
            <p:spPr bwMode="auto">
              <a:xfrm>
                <a:off x="771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7" name="Oval 23"/>
              <p:cNvSpPr>
                <a:spLocks noChangeArrowheads="1"/>
              </p:cNvSpPr>
              <p:nvPr/>
            </p:nvSpPr>
            <p:spPr bwMode="auto">
              <a:xfrm>
                <a:off x="771" y="24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8" name="Oval 24"/>
              <p:cNvSpPr>
                <a:spLocks noChangeArrowheads="1"/>
              </p:cNvSpPr>
              <p:nvPr/>
            </p:nvSpPr>
            <p:spPr bwMode="auto">
              <a:xfrm>
                <a:off x="771" y="17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59" name="Oval 25"/>
              <p:cNvSpPr>
                <a:spLocks noChangeArrowheads="1"/>
              </p:cNvSpPr>
              <p:nvPr/>
            </p:nvSpPr>
            <p:spPr bwMode="auto">
              <a:xfrm>
                <a:off x="775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0" name="Oval 26"/>
              <p:cNvSpPr>
                <a:spLocks noChangeArrowheads="1"/>
              </p:cNvSpPr>
              <p:nvPr/>
            </p:nvSpPr>
            <p:spPr bwMode="auto">
              <a:xfrm>
                <a:off x="775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1" name="Oval 27"/>
              <p:cNvSpPr>
                <a:spLocks noChangeArrowheads="1"/>
              </p:cNvSpPr>
              <p:nvPr/>
            </p:nvSpPr>
            <p:spPr bwMode="auto">
              <a:xfrm>
                <a:off x="782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2" name="Oval 28"/>
              <p:cNvSpPr>
                <a:spLocks noChangeArrowheads="1"/>
              </p:cNvSpPr>
              <p:nvPr/>
            </p:nvSpPr>
            <p:spPr bwMode="auto">
              <a:xfrm>
                <a:off x="782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3" name="Oval 29"/>
              <p:cNvSpPr>
                <a:spLocks noChangeArrowheads="1"/>
              </p:cNvSpPr>
              <p:nvPr/>
            </p:nvSpPr>
            <p:spPr bwMode="auto">
              <a:xfrm>
                <a:off x="782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4" name="Oval 30"/>
              <p:cNvSpPr>
                <a:spLocks noChangeArrowheads="1"/>
              </p:cNvSpPr>
              <p:nvPr/>
            </p:nvSpPr>
            <p:spPr bwMode="auto">
              <a:xfrm>
                <a:off x="782" y="20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5" name="Oval 31"/>
              <p:cNvSpPr>
                <a:spLocks noChangeArrowheads="1"/>
              </p:cNvSpPr>
              <p:nvPr/>
            </p:nvSpPr>
            <p:spPr bwMode="auto">
              <a:xfrm>
                <a:off x="782" y="22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6" name="Oval 32"/>
              <p:cNvSpPr>
                <a:spLocks noChangeArrowheads="1"/>
              </p:cNvSpPr>
              <p:nvPr/>
            </p:nvSpPr>
            <p:spPr bwMode="auto">
              <a:xfrm>
                <a:off x="785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7" name="Oval 33"/>
              <p:cNvSpPr>
                <a:spLocks noChangeArrowheads="1"/>
              </p:cNvSpPr>
              <p:nvPr/>
            </p:nvSpPr>
            <p:spPr bwMode="auto">
              <a:xfrm>
                <a:off x="789" y="19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8" name="Oval 34"/>
              <p:cNvSpPr>
                <a:spLocks noChangeArrowheads="1"/>
              </p:cNvSpPr>
              <p:nvPr/>
            </p:nvSpPr>
            <p:spPr bwMode="auto">
              <a:xfrm>
                <a:off x="792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69" name="Oval 35"/>
              <p:cNvSpPr>
                <a:spLocks noChangeArrowheads="1"/>
              </p:cNvSpPr>
              <p:nvPr/>
            </p:nvSpPr>
            <p:spPr bwMode="auto">
              <a:xfrm>
                <a:off x="796" y="15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0" name="Oval 36"/>
              <p:cNvSpPr>
                <a:spLocks noChangeArrowheads="1"/>
              </p:cNvSpPr>
              <p:nvPr/>
            </p:nvSpPr>
            <p:spPr bwMode="auto">
              <a:xfrm>
                <a:off x="796" y="21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1" name="Oval 37"/>
              <p:cNvSpPr>
                <a:spLocks noChangeArrowheads="1"/>
              </p:cNvSpPr>
              <p:nvPr/>
            </p:nvSpPr>
            <p:spPr bwMode="auto">
              <a:xfrm>
                <a:off x="799" y="22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2" name="Oval 38"/>
              <p:cNvSpPr>
                <a:spLocks noChangeArrowheads="1"/>
              </p:cNvSpPr>
              <p:nvPr/>
            </p:nvSpPr>
            <p:spPr bwMode="auto">
              <a:xfrm>
                <a:off x="799" y="20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3" name="Oval 39"/>
              <p:cNvSpPr>
                <a:spLocks noChangeArrowheads="1"/>
              </p:cNvSpPr>
              <p:nvPr/>
            </p:nvSpPr>
            <p:spPr bwMode="auto">
              <a:xfrm>
                <a:off x="799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4" name="Oval 40"/>
              <p:cNvSpPr>
                <a:spLocks noChangeArrowheads="1"/>
              </p:cNvSpPr>
              <p:nvPr/>
            </p:nvSpPr>
            <p:spPr bwMode="auto">
              <a:xfrm>
                <a:off x="799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5" name="Oval 41"/>
              <p:cNvSpPr>
                <a:spLocks noChangeArrowheads="1"/>
              </p:cNvSpPr>
              <p:nvPr/>
            </p:nvSpPr>
            <p:spPr bwMode="auto">
              <a:xfrm>
                <a:off x="803" y="21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6" name="Oval 42"/>
              <p:cNvSpPr>
                <a:spLocks noChangeArrowheads="1"/>
              </p:cNvSpPr>
              <p:nvPr/>
            </p:nvSpPr>
            <p:spPr bwMode="auto">
              <a:xfrm>
                <a:off x="803" y="24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7" name="Oval 43"/>
              <p:cNvSpPr>
                <a:spLocks noChangeArrowheads="1"/>
              </p:cNvSpPr>
              <p:nvPr/>
            </p:nvSpPr>
            <p:spPr bwMode="auto">
              <a:xfrm>
                <a:off x="803" y="21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8" name="Oval 44"/>
              <p:cNvSpPr>
                <a:spLocks noChangeArrowheads="1"/>
              </p:cNvSpPr>
              <p:nvPr/>
            </p:nvSpPr>
            <p:spPr bwMode="auto">
              <a:xfrm>
                <a:off x="803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79" name="Oval 45"/>
              <p:cNvSpPr>
                <a:spLocks noChangeArrowheads="1"/>
              </p:cNvSpPr>
              <p:nvPr/>
            </p:nvSpPr>
            <p:spPr bwMode="auto">
              <a:xfrm>
                <a:off x="806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0" name="Oval 46"/>
              <p:cNvSpPr>
                <a:spLocks noChangeArrowheads="1"/>
              </p:cNvSpPr>
              <p:nvPr/>
            </p:nvSpPr>
            <p:spPr bwMode="auto">
              <a:xfrm>
                <a:off x="806" y="21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1" name="Oval 47"/>
              <p:cNvSpPr>
                <a:spLocks noChangeArrowheads="1"/>
              </p:cNvSpPr>
              <p:nvPr/>
            </p:nvSpPr>
            <p:spPr bwMode="auto">
              <a:xfrm>
                <a:off x="806" y="18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2" name="Oval 48"/>
              <p:cNvSpPr>
                <a:spLocks noChangeArrowheads="1"/>
              </p:cNvSpPr>
              <p:nvPr/>
            </p:nvSpPr>
            <p:spPr bwMode="auto">
              <a:xfrm>
                <a:off x="810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3" name="Oval 49"/>
              <p:cNvSpPr>
                <a:spLocks noChangeArrowheads="1"/>
              </p:cNvSpPr>
              <p:nvPr/>
            </p:nvSpPr>
            <p:spPr bwMode="auto">
              <a:xfrm>
                <a:off x="810" y="215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4" name="Oval 50"/>
              <p:cNvSpPr>
                <a:spLocks noChangeArrowheads="1"/>
              </p:cNvSpPr>
              <p:nvPr/>
            </p:nvSpPr>
            <p:spPr bwMode="auto">
              <a:xfrm>
                <a:off x="810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5" name="Oval 51"/>
              <p:cNvSpPr>
                <a:spLocks noChangeArrowheads="1"/>
              </p:cNvSpPr>
              <p:nvPr/>
            </p:nvSpPr>
            <p:spPr bwMode="auto">
              <a:xfrm>
                <a:off x="813" y="18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6" name="Oval 52"/>
              <p:cNvSpPr>
                <a:spLocks noChangeArrowheads="1"/>
              </p:cNvSpPr>
              <p:nvPr/>
            </p:nvSpPr>
            <p:spPr bwMode="auto">
              <a:xfrm>
                <a:off x="813" y="23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7" name="Oval 53"/>
              <p:cNvSpPr>
                <a:spLocks noChangeArrowheads="1"/>
              </p:cNvSpPr>
              <p:nvPr/>
            </p:nvSpPr>
            <p:spPr bwMode="auto">
              <a:xfrm>
                <a:off x="813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8" name="Oval 54"/>
              <p:cNvSpPr>
                <a:spLocks noChangeArrowheads="1"/>
              </p:cNvSpPr>
              <p:nvPr/>
            </p:nvSpPr>
            <p:spPr bwMode="auto">
              <a:xfrm>
                <a:off x="817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89" name="Oval 55"/>
              <p:cNvSpPr>
                <a:spLocks noChangeArrowheads="1"/>
              </p:cNvSpPr>
              <p:nvPr/>
            </p:nvSpPr>
            <p:spPr bwMode="auto">
              <a:xfrm>
                <a:off x="817" y="18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0" name="Oval 56"/>
              <p:cNvSpPr>
                <a:spLocks noChangeArrowheads="1"/>
              </p:cNvSpPr>
              <p:nvPr/>
            </p:nvSpPr>
            <p:spPr bwMode="auto">
              <a:xfrm>
                <a:off x="81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1" name="Oval 57"/>
              <p:cNvSpPr>
                <a:spLocks noChangeArrowheads="1"/>
              </p:cNvSpPr>
              <p:nvPr/>
            </p:nvSpPr>
            <p:spPr bwMode="auto">
              <a:xfrm>
                <a:off x="820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2" name="Oval 58"/>
              <p:cNvSpPr>
                <a:spLocks noChangeArrowheads="1"/>
              </p:cNvSpPr>
              <p:nvPr/>
            </p:nvSpPr>
            <p:spPr bwMode="auto">
              <a:xfrm>
                <a:off x="820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3" name="Oval 59"/>
              <p:cNvSpPr>
                <a:spLocks noChangeArrowheads="1"/>
              </p:cNvSpPr>
              <p:nvPr/>
            </p:nvSpPr>
            <p:spPr bwMode="auto">
              <a:xfrm>
                <a:off x="824" y="24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4" name="Oval 60"/>
              <p:cNvSpPr>
                <a:spLocks noChangeArrowheads="1"/>
              </p:cNvSpPr>
              <p:nvPr/>
            </p:nvSpPr>
            <p:spPr bwMode="auto">
              <a:xfrm>
                <a:off x="827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5" name="Oval 61"/>
              <p:cNvSpPr>
                <a:spLocks noChangeArrowheads="1"/>
              </p:cNvSpPr>
              <p:nvPr/>
            </p:nvSpPr>
            <p:spPr bwMode="auto">
              <a:xfrm>
                <a:off x="827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6" name="Oval 62"/>
              <p:cNvSpPr>
                <a:spLocks noChangeArrowheads="1"/>
              </p:cNvSpPr>
              <p:nvPr/>
            </p:nvSpPr>
            <p:spPr bwMode="auto">
              <a:xfrm>
                <a:off x="83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7" name="Oval 63"/>
              <p:cNvSpPr>
                <a:spLocks noChangeArrowheads="1"/>
              </p:cNvSpPr>
              <p:nvPr/>
            </p:nvSpPr>
            <p:spPr bwMode="auto">
              <a:xfrm>
                <a:off x="831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8" name="Oval 64"/>
              <p:cNvSpPr>
                <a:spLocks noChangeArrowheads="1"/>
              </p:cNvSpPr>
              <p:nvPr/>
            </p:nvSpPr>
            <p:spPr bwMode="auto">
              <a:xfrm>
                <a:off x="831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99" name="Oval 65"/>
              <p:cNvSpPr>
                <a:spLocks noChangeArrowheads="1"/>
              </p:cNvSpPr>
              <p:nvPr/>
            </p:nvSpPr>
            <p:spPr bwMode="auto">
              <a:xfrm>
                <a:off x="831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0" name="Oval 66"/>
              <p:cNvSpPr>
                <a:spLocks noChangeArrowheads="1"/>
              </p:cNvSpPr>
              <p:nvPr/>
            </p:nvSpPr>
            <p:spPr bwMode="auto">
              <a:xfrm>
                <a:off x="834" y="17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1" name="Oval 67"/>
              <p:cNvSpPr>
                <a:spLocks noChangeArrowheads="1"/>
              </p:cNvSpPr>
              <p:nvPr/>
            </p:nvSpPr>
            <p:spPr bwMode="auto">
              <a:xfrm>
                <a:off x="834" y="21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2" name="Oval 68"/>
              <p:cNvSpPr>
                <a:spLocks noChangeArrowheads="1"/>
              </p:cNvSpPr>
              <p:nvPr/>
            </p:nvSpPr>
            <p:spPr bwMode="auto">
              <a:xfrm>
                <a:off x="834" y="16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3" name="Oval 69"/>
              <p:cNvSpPr>
                <a:spLocks noChangeArrowheads="1"/>
              </p:cNvSpPr>
              <p:nvPr/>
            </p:nvSpPr>
            <p:spPr bwMode="auto">
              <a:xfrm>
                <a:off x="834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4" name="Oval 70"/>
              <p:cNvSpPr>
                <a:spLocks noChangeArrowheads="1"/>
              </p:cNvSpPr>
              <p:nvPr/>
            </p:nvSpPr>
            <p:spPr bwMode="auto">
              <a:xfrm>
                <a:off x="838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5" name="Oval 71"/>
              <p:cNvSpPr>
                <a:spLocks noChangeArrowheads="1"/>
              </p:cNvSpPr>
              <p:nvPr/>
            </p:nvSpPr>
            <p:spPr bwMode="auto">
              <a:xfrm>
                <a:off x="841" y="19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6" name="Oval 72"/>
              <p:cNvSpPr>
                <a:spLocks noChangeArrowheads="1"/>
              </p:cNvSpPr>
              <p:nvPr/>
            </p:nvSpPr>
            <p:spPr bwMode="auto">
              <a:xfrm>
                <a:off x="841" y="12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7" name="Oval 73"/>
              <p:cNvSpPr>
                <a:spLocks noChangeArrowheads="1"/>
              </p:cNvSpPr>
              <p:nvPr/>
            </p:nvSpPr>
            <p:spPr bwMode="auto">
              <a:xfrm>
                <a:off x="841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8" name="Oval 74"/>
              <p:cNvSpPr>
                <a:spLocks noChangeArrowheads="1"/>
              </p:cNvSpPr>
              <p:nvPr/>
            </p:nvSpPr>
            <p:spPr bwMode="auto">
              <a:xfrm>
                <a:off x="845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09" name="Oval 75"/>
              <p:cNvSpPr>
                <a:spLocks noChangeArrowheads="1"/>
              </p:cNvSpPr>
              <p:nvPr/>
            </p:nvSpPr>
            <p:spPr bwMode="auto">
              <a:xfrm>
                <a:off x="845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0" name="Oval 76"/>
              <p:cNvSpPr>
                <a:spLocks noChangeArrowheads="1"/>
              </p:cNvSpPr>
              <p:nvPr/>
            </p:nvSpPr>
            <p:spPr bwMode="auto">
              <a:xfrm>
                <a:off x="845" y="23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1" name="Oval 77"/>
              <p:cNvSpPr>
                <a:spLocks noChangeArrowheads="1"/>
              </p:cNvSpPr>
              <p:nvPr/>
            </p:nvSpPr>
            <p:spPr bwMode="auto">
              <a:xfrm>
                <a:off x="845" y="18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2" name="Oval 78"/>
              <p:cNvSpPr>
                <a:spLocks noChangeArrowheads="1"/>
              </p:cNvSpPr>
              <p:nvPr/>
            </p:nvSpPr>
            <p:spPr bwMode="auto">
              <a:xfrm>
                <a:off x="848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3" name="Oval 79"/>
              <p:cNvSpPr>
                <a:spLocks noChangeArrowheads="1"/>
              </p:cNvSpPr>
              <p:nvPr/>
            </p:nvSpPr>
            <p:spPr bwMode="auto">
              <a:xfrm>
                <a:off x="852" y="23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4" name="Oval 80"/>
              <p:cNvSpPr>
                <a:spLocks noChangeArrowheads="1"/>
              </p:cNvSpPr>
              <p:nvPr/>
            </p:nvSpPr>
            <p:spPr bwMode="auto">
              <a:xfrm>
                <a:off x="852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5" name="Oval 81"/>
              <p:cNvSpPr>
                <a:spLocks noChangeArrowheads="1"/>
              </p:cNvSpPr>
              <p:nvPr/>
            </p:nvSpPr>
            <p:spPr bwMode="auto">
              <a:xfrm>
                <a:off x="852" y="24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6" name="Oval 82"/>
              <p:cNvSpPr>
                <a:spLocks noChangeArrowheads="1"/>
              </p:cNvSpPr>
              <p:nvPr/>
            </p:nvSpPr>
            <p:spPr bwMode="auto">
              <a:xfrm>
                <a:off x="852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7" name="Oval 83"/>
              <p:cNvSpPr>
                <a:spLocks noChangeArrowheads="1"/>
              </p:cNvSpPr>
              <p:nvPr/>
            </p:nvSpPr>
            <p:spPr bwMode="auto">
              <a:xfrm>
                <a:off x="852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8" name="Oval 84"/>
              <p:cNvSpPr>
                <a:spLocks noChangeArrowheads="1"/>
              </p:cNvSpPr>
              <p:nvPr/>
            </p:nvSpPr>
            <p:spPr bwMode="auto">
              <a:xfrm>
                <a:off x="855" y="23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19" name="Oval 85"/>
              <p:cNvSpPr>
                <a:spLocks noChangeArrowheads="1"/>
              </p:cNvSpPr>
              <p:nvPr/>
            </p:nvSpPr>
            <p:spPr bwMode="auto">
              <a:xfrm>
                <a:off x="855" y="23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0" name="Oval 86"/>
              <p:cNvSpPr>
                <a:spLocks noChangeArrowheads="1"/>
              </p:cNvSpPr>
              <p:nvPr/>
            </p:nvSpPr>
            <p:spPr bwMode="auto">
              <a:xfrm>
                <a:off x="855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1" name="Oval 87"/>
              <p:cNvSpPr>
                <a:spLocks noChangeArrowheads="1"/>
              </p:cNvSpPr>
              <p:nvPr/>
            </p:nvSpPr>
            <p:spPr bwMode="auto">
              <a:xfrm>
                <a:off x="855" y="20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2" name="Oval 88"/>
              <p:cNvSpPr>
                <a:spLocks noChangeArrowheads="1"/>
              </p:cNvSpPr>
              <p:nvPr/>
            </p:nvSpPr>
            <p:spPr bwMode="auto">
              <a:xfrm>
                <a:off x="859" y="17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3" name="Oval 89"/>
              <p:cNvSpPr>
                <a:spLocks noChangeArrowheads="1"/>
              </p:cNvSpPr>
              <p:nvPr/>
            </p:nvSpPr>
            <p:spPr bwMode="auto">
              <a:xfrm>
                <a:off x="859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4" name="Oval 90"/>
              <p:cNvSpPr>
                <a:spLocks noChangeArrowheads="1"/>
              </p:cNvSpPr>
              <p:nvPr/>
            </p:nvSpPr>
            <p:spPr bwMode="auto">
              <a:xfrm>
                <a:off x="859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5" name="Oval 91"/>
              <p:cNvSpPr>
                <a:spLocks noChangeArrowheads="1"/>
              </p:cNvSpPr>
              <p:nvPr/>
            </p:nvSpPr>
            <p:spPr bwMode="auto">
              <a:xfrm>
                <a:off x="859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6" name="Oval 92"/>
              <p:cNvSpPr>
                <a:spLocks noChangeArrowheads="1"/>
              </p:cNvSpPr>
              <p:nvPr/>
            </p:nvSpPr>
            <p:spPr bwMode="auto">
              <a:xfrm>
                <a:off x="862" y="19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7" name="Oval 93"/>
              <p:cNvSpPr>
                <a:spLocks noChangeArrowheads="1"/>
              </p:cNvSpPr>
              <p:nvPr/>
            </p:nvSpPr>
            <p:spPr bwMode="auto">
              <a:xfrm>
                <a:off x="862" y="11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8" name="Oval 94"/>
              <p:cNvSpPr>
                <a:spLocks noChangeArrowheads="1"/>
              </p:cNvSpPr>
              <p:nvPr/>
            </p:nvSpPr>
            <p:spPr bwMode="auto">
              <a:xfrm>
                <a:off x="862" y="21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29" name="Oval 95"/>
              <p:cNvSpPr>
                <a:spLocks noChangeArrowheads="1"/>
              </p:cNvSpPr>
              <p:nvPr/>
            </p:nvSpPr>
            <p:spPr bwMode="auto">
              <a:xfrm>
                <a:off x="862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0" name="Oval 96"/>
              <p:cNvSpPr>
                <a:spLocks noChangeArrowheads="1"/>
              </p:cNvSpPr>
              <p:nvPr/>
            </p:nvSpPr>
            <p:spPr bwMode="auto">
              <a:xfrm>
                <a:off x="862" y="18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1" name="Oval 97"/>
              <p:cNvSpPr>
                <a:spLocks noChangeArrowheads="1"/>
              </p:cNvSpPr>
              <p:nvPr/>
            </p:nvSpPr>
            <p:spPr bwMode="auto">
              <a:xfrm>
                <a:off x="866" y="28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2" name="Oval 98"/>
              <p:cNvSpPr>
                <a:spLocks noChangeArrowheads="1"/>
              </p:cNvSpPr>
              <p:nvPr/>
            </p:nvSpPr>
            <p:spPr bwMode="auto">
              <a:xfrm>
                <a:off x="866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3" name="Oval 99"/>
              <p:cNvSpPr>
                <a:spLocks noChangeArrowheads="1"/>
              </p:cNvSpPr>
              <p:nvPr/>
            </p:nvSpPr>
            <p:spPr bwMode="auto">
              <a:xfrm>
                <a:off x="866" y="27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4" name="Oval 100"/>
              <p:cNvSpPr>
                <a:spLocks noChangeArrowheads="1"/>
              </p:cNvSpPr>
              <p:nvPr/>
            </p:nvSpPr>
            <p:spPr bwMode="auto">
              <a:xfrm>
                <a:off x="866" y="23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5" name="Oval 101"/>
              <p:cNvSpPr>
                <a:spLocks noChangeArrowheads="1"/>
              </p:cNvSpPr>
              <p:nvPr/>
            </p:nvSpPr>
            <p:spPr bwMode="auto">
              <a:xfrm>
                <a:off x="866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6" name="Oval 102"/>
              <p:cNvSpPr>
                <a:spLocks noChangeArrowheads="1"/>
              </p:cNvSpPr>
              <p:nvPr/>
            </p:nvSpPr>
            <p:spPr bwMode="auto">
              <a:xfrm>
                <a:off x="869" y="23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7" name="Oval 103"/>
              <p:cNvSpPr>
                <a:spLocks noChangeArrowheads="1"/>
              </p:cNvSpPr>
              <p:nvPr/>
            </p:nvSpPr>
            <p:spPr bwMode="auto">
              <a:xfrm>
                <a:off x="869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8" name="Oval 104"/>
              <p:cNvSpPr>
                <a:spLocks noChangeArrowheads="1"/>
              </p:cNvSpPr>
              <p:nvPr/>
            </p:nvSpPr>
            <p:spPr bwMode="auto">
              <a:xfrm>
                <a:off x="869" y="24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39" name="Oval 105"/>
              <p:cNvSpPr>
                <a:spLocks noChangeArrowheads="1"/>
              </p:cNvSpPr>
              <p:nvPr/>
            </p:nvSpPr>
            <p:spPr bwMode="auto">
              <a:xfrm>
                <a:off x="869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0" name="Oval 106"/>
              <p:cNvSpPr>
                <a:spLocks noChangeArrowheads="1"/>
              </p:cNvSpPr>
              <p:nvPr/>
            </p:nvSpPr>
            <p:spPr bwMode="auto">
              <a:xfrm>
                <a:off x="869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1" name="Oval 107"/>
              <p:cNvSpPr>
                <a:spLocks noChangeArrowheads="1"/>
              </p:cNvSpPr>
              <p:nvPr/>
            </p:nvSpPr>
            <p:spPr bwMode="auto">
              <a:xfrm>
                <a:off x="869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2" name="Oval 108"/>
              <p:cNvSpPr>
                <a:spLocks noChangeArrowheads="1"/>
              </p:cNvSpPr>
              <p:nvPr/>
            </p:nvSpPr>
            <p:spPr bwMode="auto">
              <a:xfrm>
                <a:off x="873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3" name="Oval 109"/>
              <p:cNvSpPr>
                <a:spLocks noChangeArrowheads="1"/>
              </p:cNvSpPr>
              <p:nvPr/>
            </p:nvSpPr>
            <p:spPr bwMode="auto">
              <a:xfrm>
                <a:off x="873" y="19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4" name="Oval 110"/>
              <p:cNvSpPr>
                <a:spLocks noChangeArrowheads="1"/>
              </p:cNvSpPr>
              <p:nvPr/>
            </p:nvSpPr>
            <p:spPr bwMode="auto">
              <a:xfrm>
                <a:off x="876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5" name="Oval 111"/>
              <p:cNvSpPr>
                <a:spLocks noChangeArrowheads="1"/>
              </p:cNvSpPr>
              <p:nvPr/>
            </p:nvSpPr>
            <p:spPr bwMode="auto">
              <a:xfrm>
                <a:off x="876" y="20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6" name="Oval 112"/>
              <p:cNvSpPr>
                <a:spLocks noChangeArrowheads="1"/>
              </p:cNvSpPr>
              <p:nvPr/>
            </p:nvSpPr>
            <p:spPr bwMode="auto">
              <a:xfrm>
                <a:off x="876" y="19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7" name="Oval 113"/>
              <p:cNvSpPr>
                <a:spLocks noChangeArrowheads="1"/>
              </p:cNvSpPr>
              <p:nvPr/>
            </p:nvSpPr>
            <p:spPr bwMode="auto">
              <a:xfrm>
                <a:off x="876" y="24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8" name="Oval 114"/>
              <p:cNvSpPr>
                <a:spLocks noChangeArrowheads="1"/>
              </p:cNvSpPr>
              <p:nvPr/>
            </p:nvSpPr>
            <p:spPr bwMode="auto">
              <a:xfrm>
                <a:off x="876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49" name="Oval 115"/>
              <p:cNvSpPr>
                <a:spLocks noChangeArrowheads="1"/>
              </p:cNvSpPr>
              <p:nvPr/>
            </p:nvSpPr>
            <p:spPr bwMode="auto">
              <a:xfrm>
                <a:off x="876" y="19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0" name="Oval 116"/>
              <p:cNvSpPr>
                <a:spLocks noChangeArrowheads="1"/>
              </p:cNvSpPr>
              <p:nvPr/>
            </p:nvSpPr>
            <p:spPr bwMode="auto">
              <a:xfrm>
                <a:off x="880" y="18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1" name="Oval 117"/>
              <p:cNvSpPr>
                <a:spLocks noChangeArrowheads="1"/>
              </p:cNvSpPr>
              <p:nvPr/>
            </p:nvSpPr>
            <p:spPr bwMode="auto">
              <a:xfrm>
                <a:off x="880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2" name="Oval 118"/>
              <p:cNvSpPr>
                <a:spLocks noChangeArrowheads="1"/>
              </p:cNvSpPr>
              <p:nvPr/>
            </p:nvSpPr>
            <p:spPr bwMode="auto">
              <a:xfrm>
                <a:off x="880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3" name="Oval 119"/>
              <p:cNvSpPr>
                <a:spLocks noChangeArrowheads="1"/>
              </p:cNvSpPr>
              <p:nvPr/>
            </p:nvSpPr>
            <p:spPr bwMode="auto">
              <a:xfrm>
                <a:off x="880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4" name="Oval 120"/>
              <p:cNvSpPr>
                <a:spLocks noChangeArrowheads="1"/>
              </p:cNvSpPr>
              <p:nvPr/>
            </p:nvSpPr>
            <p:spPr bwMode="auto">
              <a:xfrm>
                <a:off x="880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5" name="Oval 121"/>
              <p:cNvSpPr>
                <a:spLocks noChangeArrowheads="1"/>
              </p:cNvSpPr>
              <p:nvPr/>
            </p:nvSpPr>
            <p:spPr bwMode="auto">
              <a:xfrm>
                <a:off x="88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6" name="Oval 122"/>
              <p:cNvSpPr>
                <a:spLocks noChangeArrowheads="1"/>
              </p:cNvSpPr>
              <p:nvPr/>
            </p:nvSpPr>
            <p:spPr bwMode="auto">
              <a:xfrm>
                <a:off x="883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7" name="Oval 123"/>
              <p:cNvSpPr>
                <a:spLocks noChangeArrowheads="1"/>
              </p:cNvSpPr>
              <p:nvPr/>
            </p:nvSpPr>
            <p:spPr bwMode="auto">
              <a:xfrm>
                <a:off x="883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8" name="Oval 124"/>
              <p:cNvSpPr>
                <a:spLocks noChangeArrowheads="1"/>
              </p:cNvSpPr>
              <p:nvPr/>
            </p:nvSpPr>
            <p:spPr bwMode="auto">
              <a:xfrm>
                <a:off x="883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59" name="Oval 125"/>
              <p:cNvSpPr>
                <a:spLocks noChangeArrowheads="1"/>
              </p:cNvSpPr>
              <p:nvPr/>
            </p:nvSpPr>
            <p:spPr bwMode="auto">
              <a:xfrm>
                <a:off x="883" y="29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0" name="Oval 126"/>
              <p:cNvSpPr>
                <a:spLocks noChangeArrowheads="1"/>
              </p:cNvSpPr>
              <p:nvPr/>
            </p:nvSpPr>
            <p:spPr bwMode="auto">
              <a:xfrm>
                <a:off x="883" y="20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1" name="Oval 127"/>
              <p:cNvSpPr>
                <a:spLocks noChangeArrowheads="1"/>
              </p:cNvSpPr>
              <p:nvPr/>
            </p:nvSpPr>
            <p:spPr bwMode="auto">
              <a:xfrm>
                <a:off x="883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2" name="Oval 128"/>
              <p:cNvSpPr>
                <a:spLocks noChangeArrowheads="1"/>
              </p:cNvSpPr>
              <p:nvPr/>
            </p:nvSpPr>
            <p:spPr bwMode="auto">
              <a:xfrm>
                <a:off x="887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3" name="Oval 129"/>
              <p:cNvSpPr>
                <a:spLocks noChangeArrowheads="1"/>
              </p:cNvSpPr>
              <p:nvPr/>
            </p:nvSpPr>
            <p:spPr bwMode="auto">
              <a:xfrm>
                <a:off x="887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4" name="Oval 130"/>
              <p:cNvSpPr>
                <a:spLocks noChangeArrowheads="1"/>
              </p:cNvSpPr>
              <p:nvPr/>
            </p:nvSpPr>
            <p:spPr bwMode="auto">
              <a:xfrm>
                <a:off x="887" y="25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5" name="Oval 131"/>
              <p:cNvSpPr>
                <a:spLocks noChangeArrowheads="1"/>
              </p:cNvSpPr>
              <p:nvPr/>
            </p:nvSpPr>
            <p:spPr bwMode="auto">
              <a:xfrm>
                <a:off x="887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6" name="Oval 132"/>
              <p:cNvSpPr>
                <a:spLocks noChangeArrowheads="1"/>
              </p:cNvSpPr>
              <p:nvPr/>
            </p:nvSpPr>
            <p:spPr bwMode="auto">
              <a:xfrm>
                <a:off x="887" y="21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7" name="Oval 133"/>
              <p:cNvSpPr>
                <a:spLocks noChangeArrowheads="1"/>
              </p:cNvSpPr>
              <p:nvPr/>
            </p:nvSpPr>
            <p:spPr bwMode="auto">
              <a:xfrm>
                <a:off x="890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8" name="Oval 134"/>
              <p:cNvSpPr>
                <a:spLocks noChangeArrowheads="1"/>
              </p:cNvSpPr>
              <p:nvPr/>
            </p:nvSpPr>
            <p:spPr bwMode="auto">
              <a:xfrm>
                <a:off x="890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69" name="Oval 135"/>
              <p:cNvSpPr>
                <a:spLocks noChangeArrowheads="1"/>
              </p:cNvSpPr>
              <p:nvPr/>
            </p:nvSpPr>
            <p:spPr bwMode="auto">
              <a:xfrm>
                <a:off x="890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0" name="Oval 136"/>
              <p:cNvSpPr>
                <a:spLocks noChangeArrowheads="1"/>
              </p:cNvSpPr>
              <p:nvPr/>
            </p:nvSpPr>
            <p:spPr bwMode="auto">
              <a:xfrm>
                <a:off x="890" y="24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1" name="Oval 137"/>
              <p:cNvSpPr>
                <a:spLocks noChangeArrowheads="1"/>
              </p:cNvSpPr>
              <p:nvPr/>
            </p:nvSpPr>
            <p:spPr bwMode="auto">
              <a:xfrm>
                <a:off x="890" y="20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2" name="Oval 138"/>
              <p:cNvSpPr>
                <a:spLocks noChangeArrowheads="1"/>
              </p:cNvSpPr>
              <p:nvPr/>
            </p:nvSpPr>
            <p:spPr bwMode="auto">
              <a:xfrm>
                <a:off x="890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3" name="Oval 139"/>
              <p:cNvSpPr>
                <a:spLocks noChangeArrowheads="1"/>
              </p:cNvSpPr>
              <p:nvPr/>
            </p:nvSpPr>
            <p:spPr bwMode="auto">
              <a:xfrm>
                <a:off x="890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4" name="Oval 140"/>
              <p:cNvSpPr>
                <a:spLocks noChangeArrowheads="1"/>
              </p:cNvSpPr>
              <p:nvPr/>
            </p:nvSpPr>
            <p:spPr bwMode="auto">
              <a:xfrm>
                <a:off x="890" y="17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5" name="Oval 141"/>
              <p:cNvSpPr>
                <a:spLocks noChangeArrowheads="1"/>
              </p:cNvSpPr>
              <p:nvPr/>
            </p:nvSpPr>
            <p:spPr bwMode="auto">
              <a:xfrm>
                <a:off x="890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6" name="Oval 142"/>
              <p:cNvSpPr>
                <a:spLocks noChangeArrowheads="1"/>
              </p:cNvSpPr>
              <p:nvPr/>
            </p:nvSpPr>
            <p:spPr bwMode="auto">
              <a:xfrm>
                <a:off x="894" y="20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7" name="Oval 143"/>
              <p:cNvSpPr>
                <a:spLocks noChangeArrowheads="1"/>
              </p:cNvSpPr>
              <p:nvPr/>
            </p:nvSpPr>
            <p:spPr bwMode="auto">
              <a:xfrm>
                <a:off x="894" y="22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8" name="Oval 144"/>
              <p:cNvSpPr>
                <a:spLocks noChangeArrowheads="1"/>
              </p:cNvSpPr>
              <p:nvPr/>
            </p:nvSpPr>
            <p:spPr bwMode="auto">
              <a:xfrm>
                <a:off x="894" y="24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79" name="Oval 145"/>
              <p:cNvSpPr>
                <a:spLocks noChangeArrowheads="1"/>
              </p:cNvSpPr>
              <p:nvPr/>
            </p:nvSpPr>
            <p:spPr bwMode="auto">
              <a:xfrm>
                <a:off x="894" y="25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0" name="Oval 146"/>
              <p:cNvSpPr>
                <a:spLocks noChangeArrowheads="1"/>
              </p:cNvSpPr>
              <p:nvPr/>
            </p:nvSpPr>
            <p:spPr bwMode="auto">
              <a:xfrm>
                <a:off x="894" y="15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1" name="Oval 147"/>
              <p:cNvSpPr>
                <a:spLocks noChangeArrowheads="1"/>
              </p:cNvSpPr>
              <p:nvPr/>
            </p:nvSpPr>
            <p:spPr bwMode="auto">
              <a:xfrm>
                <a:off x="894" y="18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2" name="Oval 148"/>
              <p:cNvSpPr>
                <a:spLocks noChangeArrowheads="1"/>
              </p:cNvSpPr>
              <p:nvPr/>
            </p:nvSpPr>
            <p:spPr bwMode="auto">
              <a:xfrm>
                <a:off x="897" y="26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3" name="Oval 149"/>
              <p:cNvSpPr>
                <a:spLocks noChangeArrowheads="1"/>
              </p:cNvSpPr>
              <p:nvPr/>
            </p:nvSpPr>
            <p:spPr bwMode="auto">
              <a:xfrm>
                <a:off x="897" y="17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4" name="Oval 150"/>
              <p:cNvSpPr>
                <a:spLocks noChangeArrowheads="1"/>
              </p:cNvSpPr>
              <p:nvPr/>
            </p:nvSpPr>
            <p:spPr bwMode="auto">
              <a:xfrm>
                <a:off x="897" y="7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5" name="Oval 151"/>
              <p:cNvSpPr>
                <a:spLocks noChangeArrowheads="1"/>
              </p:cNvSpPr>
              <p:nvPr/>
            </p:nvSpPr>
            <p:spPr bwMode="auto">
              <a:xfrm>
                <a:off x="897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6" name="Oval 152"/>
              <p:cNvSpPr>
                <a:spLocks noChangeArrowheads="1"/>
              </p:cNvSpPr>
              <p:nvPr/>
            </p:nvSpPr>
            <p:spPr bwMode="auto">
              <a:xfrm>
                <a:off x="897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7" name="Oval 153"/>
              <p:cNvSpPr>
                <a:spLocks noChangeArrowheads="1"/>
              </p:cNvSpPr>
              <p:nvPr/>
            </p:nvSpPr>
            <p:spPr bwMode="auto">
              <a:xfrm>
                <a:off x="897" y="18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8" name="Oval 154"/>
              <p:cNvSpPr>
                <a:spLocks noChangeArrowheads="1"/>
              </p:cNvSpPr>
              <p:nvPr/>
            </p:nvSpPr>
            <p:spPr bwMode="auto">
              <a:xfrm>
                <a:off x="901" y="20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89" name="Oval 155"/>
              <p:cNvSpPr>
                <a:spLocks noChangeArrowheads="1"/>
              </p:cNvSpPr>
              <p:nvPr/>
            </p:nvSpPr>
            <p:spPr bwMode="auto">
              <a:xfrm>
                <a:off x="901" y="22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0" name="Oval 156"/>
              <p:cNvSpPr>
                <a:spLocks noChangeArrowheads="1"/>
              </p:cNvSpPr>
              <p:nvPr/>
            </p:nvSpPr>
            <p:spPr bwMode="auto">
              <a:xfrm>
                <a:off x="901" y="21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1" name="Oval 157"/>
              <p:cNvSpPr>
                <a:spLocks noChangeArrowheads="1"/>
              </p:cNvSpPr>
              <p:nvPr/>
            </p:nvSpPr>
            <p:spPr bwMode="auto">
              <a:xfrm>
                <a:off x="901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2" name="Oval 158"/>
              <p:cNvSpPr>
                <a:spLocks noChangeArrowheads="1"/>
              </p:cNvSpPr>
              <p:nvPr/>
            </p:nvSpPr>
            <p:spPr bwMode="auto">
              <a:xfrm>
                <a:off x="901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3" name="Oval 159"/>
              <p:cNvSpPr>
                <a:spLocks noChangeArrowheads="1"/>
              </p:cNvSpPr>
              <p:nvPr/>
            </p:nvSpPr>
            <p:spPr bwMode="auto">
              <a:xfrm>
                <a:off x="904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4" name="Oval 160"/>
              <p:cNvSpPr>
                <a:spLocks noChangeArrowheads="1"/>
              </p:cNvSpPr>
              <p:nvPr/>
            </p:nvSpPr>
            <p:spPr bwMode="auto">
              <a:xfrm>
                <a:off x="904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5" name="Oval 161"/>
              <p:cNvSpPr>
                <a:spLocks noChangeArrowheads="1"/>
              </p:cNvSpPr>
              <p:nvPr/>
            </p:nvSpPr>
            <p:spPr bwMode="auto">
              <a:xfrm>
                <a:off x="904" y="257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6" name="Oval 162"/>
              <p:cNvSpPr>
                <a:spLocks noChangeArrowheads="1"/>
              </p:cNvSpPr>
              <p:nvPr/>
            </p:nvSpPr>
            <p:spPr bwMode="auto">
              <a:xfrm>
                <a:off x="904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7" name="Oval 163"/>
              <p:cNvSpPr>
                <a:spLocks noChangeArrowheads="1"/>
              </p:cNvSpPr>
              <p:nvPr/>
            </p:nvSpPr>
            <p:spPr bwMode="auto">
              <a:xfrm>
                <a:off x="904" y="26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8" name="Oval 164"/>
              <p:cNvSpPr>
                <a:spLocks noChangeArrowheads="1"/>
              </p:cNvSpPr>
              <p:nvPr/>
            </p:nvSpPr>
            <p:spPr bwMode="auto">
              <a:xfrm>
                <a:off x="904" y="24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99" name="Oval 165"/>
              <p:cNvSpPr>
                <a:spLocks noChangeArrowheads="1"/>
              </p:cNvSpPr>
              <p:nvPr/>
            </p:nvSpPr>
            <p:spPr bwMode="auto">
              <a:xfrm>
                <a:off x="908" y="25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0" name="Oval 166"/>
              <p:cNvSpPr>
                <a:spLocks noChangeArrowheads="1"/>
              </p:cNvSpPr>
              <p:nvPr/>
            </p:nvSpPr>
            <p:spPr bwMode="auto">
              <a:xfrm>
                <a:off x="908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1" name="Oval 167"/>
              <p:cNvSpPr>
                <a:spLocks noChangeArrowheads="1"/>
              </p:cNvSpPr>
              <p:nvPr/>
            </p:nvSpPr>
            <p:spPr bwMode="auto">
              <a:xfrm>
                <a:off x="908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2" name="Oval 168"/>
              <p:cNvSpPr>
                <a:spLocks noChangeArrowheads="1"/>
              </p:cNvSpPr>
              <p:nvPr/>
            </p:nvSpPr>
            <p:spPr bwMode="auto">
              <a:xfrm>
                <a:off x="908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3" name="Oval 169"/>
              <p:cNvSpPr>
                <a:spLocks noChangeArrowheads="1"/>
              </p:cNvSpPr>
              <p:nvPr/>
            </p:nvSpPr>
            <p:spPr bwMode="auto">
              <a:xfrm>
                <a:off x="908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4" name="Oval 170"/>
              <p:cNvSpPr>
                <a:spLocks noChangeArrowheads="1"/>
              </p:cNvSpPr>
              <p:nvPr/>
            </p:nvSpPr>
            <p:spPr bwMode="auto">
              <a:xfrm>
                <a:off x="911" y="16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5" name="Oval 171"/>
              <p:cNvSpPr>
                <a:spLocks noChangeArrowheads="1"/>
              </p:cNvSpPr>
              <p:nvPr/>
            </p:nvSpPr>
            <p:spPr bwMode="auto">
              <a:xfrm>
                <a:off x="911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6" name="Oval 172"/>
              <p:cNvSpPr>
                <a:spLocks noChangeArrowheads="1"/>
              </p:cNvSpPr>
              <p:nvPr/>
            </p:nvSpPr>
            <p:spPr bwMode="auto">
              <a:xfrm>
                <a:off x="91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7" name="Oval 173"/>
              <p:cNvSpPr>
                <a:spLocks noChangeArrowheads="1"/>
              </p:cNvSpPr>
              <p:nvPr/>
            </p:nvSpPr>
            <p:spPr bwMode="auto">
              <a:xfrm>
                <a:off x="911" y="25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8" name="Oval 174"/>
              <p:cNvSpPr>
                <a:spLocks noChangeArrowheads="1"/>
              </p:cNvSpPr>
              <p:nvPr/>
            </p:nvSpPr>
            <p:spPr bwMode="auto">
              <a:xfrm>
                <a:off x="915" y="24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09" name="Oval 175"/>
              <p:cNvSpPr>
                <a:spLocks noChangeArrowheads="1"/>
              </p:cNvSpPr>
              <p:nvPr/>
            </p:nvSpPr>
            <p:spPr bwMode="auto">
              <a:xfrm>
                <a:off x="915" y="27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0" name="Oval 176"/>
              <p:cNvSpPr>
                <a:spLocks noChangeArrowheads="1"/>
              </p:cNvSpPr>
              <p:nvPr/>
            </p:nvSpPr>
            <p:spPr bwMode="auto">
              <a:xfrm>
                <a:off x="915" y="19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1" name="Oval 177"/>
              <p:cNvSpPr>
                <a:spLocks noChangeArrowheads="1"/>
              </p:cNvSpPr>
              <p:nvPr/>
            </p:nvSpPr>
            <p:spPr bwMode="auto">
              <a:xfrm>
                <a:off x="915" y="27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2" name="Oval 178"/>
              <p:cNvSpPr>
                <a:spLocks noChangeArrowheads="1"/>
              </p:cNvSpPr>
              <p:nvPr/>
            </p:nvSpPr>
            <p:spPr bwMode="auto">
              <a:xfrm>
                <a:off x="915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3" name="Oval 179"/>
              <p:cNvSpPr>
                <a:spLocks noChangeArrowheads="1"/>
              </p:cNvSpPr>
              <p:nvPr/>
            </p:nvSpPr>
            <p:spPr bwMode="auto">
              <a:xfrm>
                <a:off x="918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4" name="Oval 180"/>
              <p:cNvSpPr>
                <a:spLocks noChangeArrowheads="1"/>
              </p:cNvSpPr>
              <p:nvPr/>
            </p:nvSpPr>
            <p:spPr bwMode="auto">
              <a:xfrm>
                <a:off x="91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5" name="Oval 181"/>
              <p:cNvSpPr>
                <a:spLocks noChangeArrowheads="1"/>
              </p:cNvSpPr>
              <p:nvPr/>
            </p:nvSpPr>
            <p:spPr bwMode="auto">
              <a:xfrm>
                <a:off x="918" y="28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6" name="Oval 182"/>
              <p:cNvSpPr>
                <a:spLocks noChangeArrowheads="1"/>
              </p:cNvSpPr>
              <p:nvPr/>
            </p:nvSpPr>
            <p:spPr bwMode="auto">
              <a:xfrm>
                <a:off x="918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7" name="Oval 183"/>
              <p:cNvSpPr>
                <a:spLocks noChangeArrowheads="1"/>
              </p:cNvSpPr>
              <p:nvPr/>
            </p:nvSpPr>
            <p:spPr bwMode="auto">
              <a:xfrm>
                <a:off x="918" y="24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8" name="Oval 184"/>
              <p:cNvSpPr>
                <a:spLocks noChangeArrowheads="1"/>
              </p:cNvSpPr>
              <p:nvPr/>
            </p:nvSpPr>
            <p:spPr bwMode="auto">
              <a:xfrm>
                <a:off x="918" y="23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19" name="Oval 185"/>
              <p:cNvSpPr>
                <a:spLocks noChangeArrowheads="1"/>
              </p:cNvSpPr>
              <p:nvPr/>
            </p:nvSpPr>
            <p:spPr bwMode="auto">
              <a:xfrm>
                <a:off x="918" y="18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0" name="Oval 186"/>
              <p:cNvSpPr>
                <a:spLocks noChangeArrowheads="1"/>
              </p:cNvSpPr>
              <p:nvPr/>
            </p:nvSpPr>
            <p:spPr bwMode="auto">
              <a:xfrm>
                <a:off x="918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1" name="Oval 187"/>
              <p:cNvSpPr>
                <a:spLocks noChangeArrowheads="1"/>
              </p:cNvSpPr>
              <p:nvPr/>
            </p:nvSpPr>
            <p:spPr bwMode="auto">
              <a:xfrm>
                <a:off x="922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2" name="Oval 188"/>
              <p:cNvSpPr>
                <a:spLocks noChangeArrowheads="1"/>
              </p:cNvSpPr>
              <p:nvPr/>
            </p:nvSpPr>
            <p:spPr bwMode="auto">
              <a:xfrm>
                <a:off x="92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3" name="Oval 189"/>
              <p:cNvSpPr>
                <a:spLocks noChangeArrowheads="1"/>
              </p:cNvSpPr>
              <p:nvPr/>
            </p:nvSpPr>
            <p:spPr bwMode="auto">
              <a:xfrm>
                <a:off x="922" y="16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4" name="Oval 190"/>
              <p:cNvSpPr>
                <a:spLocks noChangeArrowheads="1"/>
              </p:cNvSpPr>
              <p:nvPr/>
            </p:nvSpPr>
            <p:spPr bwMode="auto">
              <a:xfrm>
                <a:off x="922" y="25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5" name="Oval 191"/>
              <p:cNvSpPr>
                <a:spLocks noChangeArrowheads="1"/>
              </p:cNvSpPr>
              <p:nvPr/>
            </p:nvSpPr>
            <p:spPr bwMode="auto">
              <a:xfrm>
                <a:off x="925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6" name="Oval 192"/>
              <p:cNvSpPr>
                <a:spLocks noChangeArrowheads="1"/>
              </p:cNvSpPr>
              <p:nvPr/>
            </p:nvSpPr>
            <p:spPr bwMode="auto">
              <a:xfrm>
                <a:off x="925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7" name="Oval 193"/>
              <p:cNvSpPr>
                <a:spLocks noChangeArrowheads="1"/>
              </p:cNvSpPr>
              <p:nvPr/>
            </p:nvSpPr>
            <p:spPr bwMode="auto">
              <a:xfrm>
                <a:off x="925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8" name="Oval 194"/>
              <p:cNvSpPr>
                <a:spLocks noChangeArrowheads="1"/>
              </p:cNvSpPr>
              <p:nvPr/>
            </p:nvSpPr>
            <p:spPr bwMode="auto">
              <a:xfrm>
                <a:off x="925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29" name="Oval 195"/>
              <p:cNvSpPr>
                <a:spLocks noChangeArrowheads="1"/>
              </p:cNvSpPr>
              <p:nvPr/>
            </p:nvSpPr>
            <p:spPr bwMode="auto">
              <a:xfrm>
                <a:off x="925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0" name="Oval 196"/>
              <p:cNvSpPr>
                <a:spLocks noChangeArrowheads="1"/>
              </p:cNvSpPr>
              <p:nvPr/>
            </p:nvSpPr>
            <p:spPr bwMode="auto">
              <a:xfrm>
                <a:off x="925" y="20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1" name="Oval 197"/>
              <p:cNvSpPr>
                <a:spLocks noChangeArrowheads="1"/>
              </p:cNvSpPr>
              <p:nvPr/>
            </p:nvSpPr>
            <p:spPr bwMode="auto">
              <a:xfrm>
                <a:off x="925" y="16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2" name="Oval 198"/>
              <p:cNvSpPr>
                <a:spLocks noChangeArrowheads="1"/>
              </p:cNvSpPr>
              <p:nvPr/>
            </p:nvSpPr>
            <p:spPr bwMode="auto">
              <a:xfrm>
                <a:off x="925" y="20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3" name="Oval 199"/>
              <p:cNvSpPr>
                <a:spLocks noChangeArrowheads="1"/>
              </p:cNvSpPr>
              <p:nvPr/>
            </p:nvSpPr>
            <p:spPr bwMode="auto">
              <a:xfrm>
                <a:off x="929" y="18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4" name="Oval 200"/>
              <p:cNvSpPr>
                <a:spLocks noChangeArrowheads="1"/>
              </p:cNvSpPr>
              <p:nvPr/>
            </p:nvSpPr>
            <p:spPr bwMode="auto">
              <a:xfrm>
                <a:off x="929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5" name="Oval 201"/>
              <p:cNvSpPr>
                <a:spLocks noChangeArrowheads="1"/>
              </p:cNvSpPr>
              <p:nvPr/>
            </p:nvSpPr>
            <p:spPr bwMode="auto">
              <a:xfrm>
                <a:off x="929" y="19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6" name="Oval 202"/>
              <p:cNvSpPr>
                <a:spLocks noChangeArrowheads="1"/>
              </p:cNvSpPr>
              <p:nvPr/>
            </p:nvSpPr>
            <p:spPr bwMode="auto">
              <a:xfrm>
                <a:off x="929" y="21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7" name="Oval 203"/>
              <p:cNvSpPr>
                <a:spLocks noChangeArrowheads="1"/>
              </p:cNvSpPr>
              <p:nvPr/>
            </p:nvSpPr>
            <p:spPr bwMode="auto">
              <a:xfrm>
                <a:off x="929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38" name="Oval 204"/>
              <p:cNvSpPr>
                <a:spLocks noChangeArrowheads="1"/>
              </p:cNvSpPr>
              <p:nvPr/>
            </p:nvSpPr>
            <p:spPr bwMode="auto">
              <a:xfrm>
                <a:off x="92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929" y="976"/>
              <a:ext cx="132" cy="2605"/>
              <a:chOff x="929" y="976"/>
              <a:chExt cx="132" cy="2605"/>
            </a:xfrm>
          </p:grpSpPr>
          <p:sp>
            <p:nvSpPr>
              <p:cNvPr id="67539" name="Oval 206"/>
              <p:cNvSpPr>
                <a:spLocks noChangeArrowheads="1"/>
              </p:cNvSpPr>
              <p:nvPr/>
            </p:nvSpPr>
            <p:spPr bwMode="auto">
              <a:xfrm>
                <a:off x="929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0" name="Oval 207"/>
              <p:cNvSpPr>
                <a:spLocks noChangeArrowheads="1"/>
              </p:cNvSpPr>
              <p:nvPr/>
            </p:nvSpPr>
            <p:spPr bwMode="auto">
              <a:xfrm>
                <a:off x="929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1" name="Oval 208"/>
              <p:cNvSpPr>
                <a:spLocks noChangeArrowheads="1"/>
              </p:cNvSpPr>
              <p:nvPr/>
            </p:nvSpPr>
            <p:spPr bwMode="auto">
              <a:xfrm>
                <a:off x="929" y="17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2" name="Oval 209"/>
              <p:cNvSpPr>
                <a:spLocks noChangeArrowheads="1"/>
              </p:cNvSpPr>
              <p:nvPr/>
            </p:nvSpPr>
            <p:spPr bwMode="auto">
              <a:xfrm>
                <a:off x="932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3" name="Oval 210"/>
              <p:cNvSpPr>
                <a:spLocks noChangeArrowheads="1"/>
              </p:cNvSpPr>
              <p:nvPr/>
            </p:nvSpPr>
            <p:spPr bwMode="auto">
              <a:xfrm>
                <a:off x="932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4" name="Oval 211"/>
              <p:cNvSpPr>
                <a:spLocks noChangeArrowheads="1"/>
              </p:cNvSpPr>
              <p:nvPr/>
            </p:nvSpPr>
            <p:spPr bwMode="auto">
              <a:xfrm>
                <a:off x="932" y="24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5" name="Oval 212"/>
              <p:cNvSpPr>
                <a:spLocks noChangeArrowheads="1"/>
              </p:cNvSpPr>
              <p:nvPr/>
            </p:nvSpPr>
            <p:spPr bwMode="auto">
              <a:xfrm>
                <a:off x="932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6" name="Oval 213"/>
              <p:cNvSpPr>
                <a:spLocks noChangeArrowheads="1"/>
              </p:cNvSpPr>
              <p:nvPr/>
            </p:nvSpPr>
            <p:spPr bwMode="auto">
              <a:xfrm>
                <a:off x="932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7" name="Oval 214"/>
              <p:cNvSpPr>
                <a:spLocks noChangeArrowheads="1"/>
              </p:cNvSpPr>
              <p:nvPr/>
            </p:nvSpPr>
            <p:spPr bwMode="auto">
              <a:xfrm>
                <a:off x="93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8" name="Oval 215"/>
              <p:cNvSpPr>
                <a:spLocks noChangeArrowheads="1"/>
              </p:cNvSpPr>
              <p:nvPr/>
            </p:nvSpPr>
            <p:spPr bwMode="auto">
              <a:xfrm>
                <a:off x="932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49" name="Oval 216"/>
              <p:cNvSpPr>
                <a:spLocks noChangeArrowheads="1"/>
              </p:cNvSpPr>
              <p:nvPr/>
            </p:nvSpPr>
            <p:spPr bwMode="auto">
              <a:xfrm>
                <a:off x="932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0" name="Oval 217"/>
              <p:cNvSpPr>
                <a:spLocks noChangeArrowheads="1"/>
              </p:cNvSpPr>
              <p:nvPr/>
            </p:nvSpPr>
            <p:spPr bwMode="auto">
              <a:xfrm>
                <a:off x="936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1" name="Oval 218"/>
              <p:cNvSpPr>
                <a:spLocks noChangeArrowheads="1"/>
              </p:cNvSpPr>
              <p:nvPr/>
            </p:nvSpPr>
            <p:spPr bwMode="auto">
              <a:xfrm>
                <a:off x="936" y="27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2" name="Oval 219"/>
              <p:cNvSpPr>
                <a:spLocks noChangeArrowheads="1"/>
              </p:cNvSpPr>
              <p:nvPr/>
            </p:nvSpPr>
            <p:spPr bwMode="auto">
              <a:xfrm>
                <a:off x="936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3" name="Oval 220"/>
              <p:cNvSpPr>
                <a:spLocks noChangeArrowheads="1"/>
              </p:cNvSpPr>
              <p:nvPr/>
            </p:nvSpPr>
            <p:spPr bwMode="auto">
              <a:xfrm>
                <a:off x="936" y="21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4" name="Oval 221"/>
              <p:cNvSpPr>
                <a:spLocks noChangeArrowheads="1"/>
              </p:cNvSpPr>
              <p:nvPr/>
            </p:nvSpPr>
            <p:spPr bwMode="auto">
              <a:xfrm>
                <a:off x="936" y="25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5" name="Oval 222"/>
              <p:cNvSpPr>
                <a:spLocks noChangeArrowheads="1"/>
              </p:cNvSpPr>
              <p:nvPr/>
            </p:nvSpPr>
            <p:spPr bwMode="auto">
              <a:xfrm>
                <a:off x="936" y="24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6" name="Oval 223"/>
              <p:cNvSpPr>
                <a:spLocks noChangeArrowheads="1"/>
              </p:cNvSpPr>
              <p:nvPr/>
            </p:nvSpPr>
            <p:spPr bwMode="auto">
              <a:xfrm>
                <a:off x="936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7" name="Oval 224"/>
              <p:cNvSpPr>
                <a:spLocks noChangeArrowheads="1"/>
              </p:cNvSpPr>
              <p:nvPr/>
            </p:nvSpPr>
            <p:spPr bwMode="auto">
              <a:xfrm>
                <a:off x="939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8" name="Oval 225"/>
              <p:cNvSpPr>
                <a:spLocks noChangeArrowheads="1"/>
              </p:cNvSpPr>
              <p:nvPr/>
            </p:nvSpPr>
            <p:spPr bwMode="auto">
              <a:xfrm>
                <a:off x="939" y="24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59" name="Oval 226"/>
              <p:cNvSpPr>
                <a:spLocks noChangeArrowheads="1"/>
              </p:cNvSpPr>
              <p:nvPr/>
            </p:nvSpPr>
            <p:spPr bwMode="auto">
              <a:xfrm>
                <a:off x="939" y="21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0" name="Oval 227"/>
              <p:cNvSpPr>
                <a:spLocks noChangeArrowheads="1"/>
              </p:cNvSpPr>
              <p:nvPr/>
            </p:nvSpPr>
            <p:spPr bwMode="auto">
              <a:xfrm>
                <a:off x="939" y="20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1" name="Oval 228"/>
              <p:cNvSpPr>
                <a:spLocks noChangeArrowheads="1"/>
              </p:cNvSpPr>
              <p:nvPr/>
            </p:nvSpPr>
            <p:spPr bwMode="auto">
              <a:xfrm>
                <a:off x="939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2" name="Oval 229"/>
              <p:cNvSpPr>
                <a:spLocks noChangeArrowheads="1"/>
              </p:cNvSpPr>
              <p:nvPr/>
            </p:nvSpPr>
            <p:spPr bwMode="auto">
              <a:xfrm>
                <a:off x="939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3" name="Oval 230"/>
              <p:cNvSpPr>
                <a:spLocks noChangeArrowheads="1"/>
              </p:cNvSpPr>
              <p:nvPr/>
            </p:nvSpPr>
            <p:spPr bwMode="auto">
              <a:xfrm>
                <a:off x="939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4" name="Oval 231"/>
              <p:cNvSpPr>
                <a:spLocks noChangeArrowheads="1"/>
              </p:cNvSpPr>
              <p:nvPr/>
            </p:nvSpPr>
            <p:spPr bwMode="auto">
              <a:xfrm>
                <a:off x="943" y="246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5" name="Oval 232"/>
              <p:cNvSpPr>
                <a:spLocks noChangeArrowheads="1"/>
              </p:cNvSpPr>
              <p:nvPr/>
            </p:nvSpPr>
            <p:spPr bwMode="auto">
              <a:xfrm>
                <a:off x="943" y="196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6" name="Oval 233"/>
              <p:cNvSpPr>
                <a:spLocks noChangeArrowheads="1"/>
              </p:cNvSpPr>
              <p:nvPr/>
            </p:nvSpPr>
            <p:spPr bwMode="auto">
              <a:xfrm>
                <a:off x="943" y="231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7" name="Oval 234"/>
              <p:cNvSpPr>
                <a:spLocks noChangeArrowheads="1"/>
              </p:cNvSpPr>
              <p:nvPr/>
            </p:nvSpPr>
            <p:spPr bwMode="auto">
              <a:xfrm>
                <a:off x="943" y="263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8" name="Oval 235"/>
              <p:cNvSpPr>
                <a:spLocks noChangeArrowheads="1"/>
              </p:cNvSpPr>
              <p:nvPr/>
            </p:nvSpPr>
            <p:spPr bwMode="auto">
              <a:xfrm>
                <a:off x="946" y="30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69" name="Oval 236"/>
              <p:cNvSpPr>
                <a:spLocks noChangeArrowheads="1"/>
              </p:cNvSpPr>
              <p:nvPr/>
            </p:nvSpPr>
            <p:spPr bwMode="auto">
              <a:xfrm>
                <a:off x="946" y="17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0" name="Oval 237"/>
              <p:cNvSpPr>
                <a:spLocks noChangeArrowheads="1"/>
              </p:cNvSpPr>
              <p:nvPr/>
            </p:nvSpPr>
            <p:spPr bwMode="auto">
              <a:xfrm>
                <a:off x="946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1" name="Oval 238"/>
              <p:cNvSpPr>
                <a:spLocks noChangeArrowheads="1"/>
              </p:cNvSpPr>
              <p:nvPr/>
            </p:nvSpPr>
            <p:spPr bwMode="auto">
              <a:xfrm>
                <a:off x="946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2" name="Oval 239"/>
              <p:cNvSpPr>
                <a:spLocks noChangeArrowheads="1"/>
              </p:cNvSpPr>
              <p:nvPr/>
            </p:nvSpPr>
            <p:spPr bwMode="auto">
              <a:xfrm>
                <a:off x="946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3" name="Oval 240"/>
              <p:cNvSpPr>
                <a:spLocks noChangeArrowheads="1"/>
              </p:cNvSpPr>
              <p:nvPr/>
            </p:nvSpPr>
            <p:spPr bwMode="auto">
              <a:xfrm>
                <a:off x="950" y="161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4" name="Oval 241"/>
              <p:cNvSpPr>
                <a:spLocks noChangeArrowheads="1"/>
              </p:cNvSpPr>
              <p:nvPr/>
            </p:nvSpPr>
            <p:spPr bwMode="auto">
              <a:xfrm>
                <a:off x="950" y="314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5" name="Oval 242"/>
              <p:cNvSpPr>
                <a:spLocks noChangeArrowheads="1"/>
              </p:cNvSpPr>
              <p:nvPr/>
            </p:nvSpPr>
            <p:spPr bwMode="auto">
              <a:xfrm>
                <a:off x="950" y="265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6" name="Oval 243"/>
              <p:cNvSpPr>
                <a:spLocks noChangeArrowheads="1"/>
              </p:cNvSpPr>
              <p:nvPr/>
            </p:nvSpPr>
            <p:spPr bwMode="auto">
              <a:xfrm>
                <a:off x="950" y="257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7" name="Oval 244"/>
              <p:cNvSpPr>
                <a:spLocks noChangeArrowheads="1"/>
              </p:cNvSpPr>
              <p:nvPr/>
            </p:nvSpPr>
            <p:spPr bwMode="auto">
              <a:xfrm>
                <a:off x="950" y="272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8" name="Oval 245"/>
              <p:cNvSpPr>
                <a:spLocks noChangeArrowheads="1"/>
              </p:cNvSpPr>
              <p:nvPr/>
            </p:nvSpPr>
            <p:spPr bwMode="auto">
              <a:xfrm>
                <a:off x="950" y="279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79" name="Oval 246"/>
              <p:cNvSpPr>
                <a:spLocks noChangeArrowheads="1"/>
              </p:cNvSpPr>
              <p:nvPr/>
            </p:nvSpPr>
            <p:spPr bwMode="auto">
              <a:xfrm>
                <a:off x="953" y="13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0" name="Oval 247"/>
              <p:cNvSpPr>
                <a:spLocks noChangeArrowheads="1"/>
              </p:cNvSpPr>
              <p:nvPr/>
            </p:nvSpPr>
            <p:spPr bwMode="auto">
              <a:xfrm>
                <a:off x="953" y="9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1" name="Oval 248"/>
              <p:cNvSpPr>
                <a:spLocks noChangeArrowheads="1"/>
              </p:cNvSpPr>
              <p:nvPr/>
            </p:nvSpPr>
            <p:spPr bwMode="auto">
              <a:xfrm>
                <a:off x="953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2" name="Oval 249"/>
              <p:cNvSpPr>
                <a:spLocks noChangeArrowheads="1"/>
              </p:cNvSpPr>
              <p:nvPr/>
            </p:nvSpPr>
            <p:spPr bwMode="auto">
              <a:xfrm>
                <a:off x="953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3" name="Oval 250"/>
              <p:cNvSpPr>
                <a:spLocks noChangeArrowheads="1"/>
              </p:cNvSpPr>
              <p:nvPr/>
            </p:nvSpPr>
            <p:spPr bwMode="auto">
              <a:xfrm>
                <a:off x="953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4" name="Oval 251"/>
              <p:cNvSpPr>
                <a:spLocks noChangeArrowheads="1"/>
              </p:cNvSpPr>
              <p:nvPr/>
            </p:nvSpPr>
            <p:spPr bwMode="auto">
              <a:xfrm>
                <a:off x="953" y="22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5" name="Oval 252"/>
              <p:cNvSpPr>
                <a:spLocks noChangeArrowheads="1"/>
              </p:cNvSpPr>
              <p:nvPr/>
            </p:nvSpPr>
            <p:spPr bwMode="auto">
              <a:xfrm>
                <a:off x="957" y="289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6" name="Oval 253"/>
              <p:cNvSpPr>
                <a:spLocks noChangeArrowheads="1"/>
              </p:cNvSpPr>
              <p:nvPr/>
            </p:nvSpPr>
            <p:spPr bwMode="auto">
              <a:xfrm>
                <a:off x="957" y="2995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7" name="Oval 254"/>
              <p:cNvSpPr>
                <a:spLocks noChangeArrowheads="1"/>
              </p:cNvSpPr>
              <p:nvPr/>
            </p:nvSpPr>
            <p:spPr bwMode="auto">
              <a:xfrm>
                <a:off x="957" y="203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8" name="Oval 255"/>
              <p:cNvSpPr>
                <a:spLocks noChangeArrowheads="1"/>
              </p:cNvSpPr>
              <p:nvPr/>
            </p:nvSpPr>
            <p:spPr bwMode="auto">
              <a:xfrm>
                <a:off x="957" y="20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89" name="Oval 256"/>
              <p:cNvSpPr>
                <a:spLocks noChangeArrowheads="1"/>
              </p:cNvSpPr>
              <p:nvPr/>
            </p:nvSpPr>
            <p:spPr bwMode="auto">
              <a:xfrm>
                <a:off x="960" y="25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0" name="Oval 257"/>
              <p:cNvSpPr>
                <a:spLocks noChangeArrowheads="1"/>
              </p:cNvSpPr>
              <p:nvPr/>
            </p:nvSpPr>
            <p:spPr bwMode="auto">
              <a:xfrm>
                <a:off x="960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1" name="Oval 258"/>
              <p:cNvSpPr>
                <a:spLocks noChangeArrowheads="1"/>
              </p:cNvSpPr>
              <p:nvPr/>
            </p:nvSpPr>
            <p:spPr bwMode="auto">
              <a:xfrm>
                <a:off x="960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2" name="Oval 259"/>
              <p:cNvSpPr>
                <a:spLocks noChangeArrowheads="1"/>
              </p:cNvSpPr>
              <p:nvPr/>
            </p:nvSpPr>
            <p:spPr bwMode="auto">
              <a:xfrm>
                <a:off x="960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3" name="Oval 260"/>
              <p:cNvSpPr>
                <a:spLocks noChangeArrowheads="1"/>
              </p:cNvSpPr>
              <p:nvPr/>
            </p:nvSpPr>
            <p:spPr bwMode="auto">
              <a:xfrm>
                <a:off x="963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4" name="Oval 261"/>
              <p:cNvSpPr>
                <a:spLocks noChangeArrowheads="1"/>
              </p:cNvSpPr>
              <p:nvPr/>
            </p:nvSpPr>
            <p:spPr bwMode="auto">
              <a:xfrm>
                <a:off x="963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5" name="Oval 262"/>
              <p:cNvSpPr>
                <a:spLocks noChangeArrowheads="1"/>
              </p:cNvSpPr>
              <p:nvPr/>
            </p:nvSpPr>
            <p:spPr bwMode="auto">
              <a:xfrm>
                <a:off x="963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6" name="Oval 263"/>
              <p:cNvSpPr>
                <a:spLocks noChangeArrowheads="1"/>
              </p:cNvSpPr>
              <p:nvPr/>
            </p:nvSpPr>
            <p:spPr bwMode="auto">
              <a:xfrm>
                <a:off x="963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7" name="Oval 264"/>
              <p:cNvSpPr>
                <a:spLocks noChangeArrowheads="1"/>
              </p:cNvSpPr>
              <p:nvPr/>
            </p:nvSpPr>
            <p:spPr bwMode="auto">
              <a:xfrm>
                <a:off x="963" y="18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8" name="Oval 265"/>
              <p:cNvSpPr>
                <a:spLocks noChangeArrowheads="1"/>
              </p:cNvSpPr>
              <p:nvPr/>
            </p:nvSpPr>
            <p:spPr bwMode="auto">
              <a:xfrm>
                <a:off x="963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9" name="Oval 266"/>
              <p:cNvSpPr>
                <a:spLocks noChangeArrowheads="1"/>
              </p:cNvSpPr>
              <p:nvPr/>
            </p:nvSpPr>
            <p:spPr bwMode="auto">
              <a:xfrm>
                <a:off x="963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0" name="Oval 267"/>
              <p:cNvSpPr>
                <a:spLocks noChangeArrowheads="1"/>
              </p:cNvSpPr>
              <p:nvPr/>
            </p:nvSpPr>
            <p:spPr bwMode="auto">
              <a:xfrm>
                <a:off x="963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1" name="Oval 268"/>
              <p:cNvSpPr>
                <a:spLocks noChangeArrowheads="1"/>
              </p:cNvSpPr>
              <p:nvPr/>
            </p:nvSpPr>
            <p:spPr bwMode="auto">
              <a:xfrm>
                <a:off x="967" y="1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2" name="Oval 269"/>
              <p:cNvSpPr>
                <a:spLocks noChangeArrowheads="1"/>
              </p:cNvSpPr>
              <p:nvPr/>
            </p:nvSpPr>
            <p:spPr bwMode="auto">
              <a:xfrm>
                <a:off x="967" y="19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3" name="Oval 270"/>
              <p:cNvSpPr>
                <a:spLocks noChangeArrowheads="1"/>
              </p:cNvSpPr>
              <p:nvPr/>
            </p:nvSpPr>
            <p:spPr bwMode="auto">
              <a:xfrm>
                <a:off x="967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4" name="Oval 271"/>
              <p:cNvSpPr>
                <a:spLocks noChangeArrowheads="1"/>
              </p:cNvSpPr>
              <p:nvPr/>
            </p:nvSpPr>
            <p:spPr bwMode="auto">
              <a:xfrm>
                <a:off x="967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5" name="Oval 272"/>
              <p:cNvSpPr>
                <a:spLocks noChangeArrowheads="1"/>
              </p:cNvSpPr>
              <p:nvPr/>
            </p:nvSpPr>
            <p:spPr bwMode="auto">
              <a:xfrm>
                <a:off x="967" y="257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6" name="Oval 273"/>
              <p:cNvSpPr>
                <a:spLocks noChangeArrowheads="1"/>
              </p:cNvSpPr>
              <p:nvPr/>
            </p:nvSpPr>
            <p:spPr bwMode="auto">
              <a:xfrm>
                <a:off x="967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7" name="Oval 274"/>
              <p:cNvSpPr>
                <a:spLocks noChangeArrowheads="1"/>
              </p:cNvSpPr>
              <p:nvPr/>
            </p:nvSpPr>
            <p:spPr bwMode="auto">
              <a:xfrm>
                <a:off x="96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8" name="Oval 275"/>
              <p:cNvSpPr>
                <a:spLocks noChangeArrowheads="1"/>
              </p:cNvSpPr>
              <p:nvPr/>
            </p:nvSpPr>
            <p:spPr bwMode="auto">
              <a:xfrm>
                <a:off x="967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09" name="Oval 276"/>
              <p:cNvSpPr>
                <a:spLocks noChangeArrowheads="1"/>
              </p:cNvSpPr>
              <p:nvPr/>
            </p:nvSpPr>
            <p:spPr bwMode="auto">
              <a:xfrm>
                <a:off x="967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0" name="Oval 277"/>
              <p:cNvSpPr>
                <a:spLocks noChangeArrowheads="1"/>
              </p:cNvSpPr>
              <p:nvPr/>
            </p:nvSpPr>
            <p:spPr bwMode="auto">
              <a:xfrm>
                <a:off x="970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1" name="Oval 278"/>
              <p:cNvSpPr>
                <a:spLocks noChangeArrowheads="1"/>
              </p:cNvSpPr>
              <p:nvPr/>
            </p:nvSpPr>
            <p:spPr bwMode="auto">
              <a:xfrm>
                <a:off x="970" y="23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2" name="Oval 279"/>
              <p:cNvSpPr>
                <a:spLocks noChangeArrowheads="1"/>
              </p:cNvSpPr>
              <p:nvPr/>
            </p:nvSpPr>
            <p:spPr bwMode="auto">
              <a:xfrm>
                <a:off x="970" y="24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3" name="Oval 280"/>
              <p:cNvSpPr>
                <a:spLocks noChangeArrowheads="1"/>
              </p:cNvSpPr>
              <p:nvPr/>
            </p:nvSpPr>
            <p:spPr bwMode="auto">
              <a:xfrm>
                <a:off x="970" y="1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4" name="Oval 281"/>
              <p:cNvSpPr>
                <a:spLocks noChangeArrowheads="1"/>
              </p:cNvSpPr>
              <p:nvPr/>
            </p:nvSpPr>
            <p:spPr bwMode="auto">
              <a:xfrm>
                <a:off x="970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5" name="Oval 282"/>
              <p:cNvSpPr>
                <a:spLocks noChangeArrowheads="1"/>
              </p:cNvSpPr>
              <p:nvPr/>
            </p:nvSpPr>
            <p:spPr bwMode="auto">
              <a:xfrm>
                <a:off x="970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6" name="Oval 283"/>
              <p:cNvSpPr>
                <a:spLocks noChangeArrowheads="1"/>
              </p:cNvSpPr>
              <p:nvPr/>
            </p:nvSpPr>
            <p:spPr bwMode="auto">
              <a:xfrm>
                <a:off x="974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7" name="Oval 284"/>
              <p:cNvSpPr>
                <a:spLocks noChangeArrowheads="1"/>
              </p:cNvSpPr>
              <p:nvPr/>
            </p:nvSpPr>
            <p:spPr bwMode="auto">
              <a:xfrm>
                <a:off x="974" y="193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8" name="Oval 285"/>
              <p:cNvSpPr>
                <a:spLocks noChangeArrowheads="1"/>
              </p:cNvSpPr>
              <p:nvPr/>
            </p:nvSpPr>
            <p:spPr bwMode="auto">
              <a:xfrm>
                <a:off x="974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19" name="Oval 286"/>
              <p:cNvSpPr>
                <a:spLocks noChangeArrowheads="1"/>
              </p:cNvSpPr>
              <p:nvPr/>
            </p:nvSpPr>
            <p:spPr bwMode="auto">
              <a:xfrm>
                <a:off x="974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0" name="Oval 287"/>
              <p:cNvSpPr>
                <a:spLocks noChangeArrowheads="1"/>
              </p:cNvSpPr>
              <p:nvPr/>
            </p:nvSpPr>
            <p:spPr bwMode="auto">
              <a:xfrm>
                <a:off x="974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1" name="Oval 288"/>
              <p:cNvSpPr>
                <a:spLocks noChangeArrowheads="1"/>
              </p:cNvSpPr>
              <p:nvPr/>
            </p:nvSpPr>
            <p:spPr bwMode="auto">
              <a:xfrm>
                <a:off x="97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2" name="Oval 289"/>
              <p:cNvSpPr>
                <a:spLocks noChangeArrowheads="1"/>
              </p:cNvSpPr>
              <p:nvPr/>
            </p:nvSpPr>
            <p:spPr bwMode="auto">
              <a:xfrm>
                <a:off x="974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3" name="Oval 290"/>
              <p:cNvSpPr>
                <a:spLocks noChangeArrowheads="1"/>
              </p:cNvSpPr>
              <p:nvPr/>
            </p:nvSpPr>
            <p:spPr bwMode="auto">
              <a:xfrm>
                <a:off x="974" y="21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4" name="Oval 291"/>
              <p:cNvSpPr>
                <a:spLocks noChangeArrowheads="1"/>
              </p:cNvSpPr>
              <p:nvPr/>
            </p:nvSpPr>
            <p:spPr bwMode="auto">
              <a:xfrm>
                <a:off x="974" y="23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5" name="Oval 292"/>
              <p:cNvSpPr>
                <a:spLocks noChangeArrowheads="1"/>
              </p:cNvSpPr>
              <p:nvPr/>
            </p:nvSpPr>
            <p:spPr bwMode="auto">
              <a:xfrm>
                <a:off x="977" y="21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6" name="Oval 293"/>
              <p:cNvSpPr>
                <a:spLocks noChangeArrowheads="1"/>
              </p:cNvSpPr>
              <p:nvPr/>
            </p:nvSpPr>
            <p:spPr bwMode="auto">
              <a:xfrm>
                <a:off x="977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7" name="Oval 294"/>
              <p:cNvSpPr>
                <a:spLocks noChangeArrowheads="1"/>
              </p:cNvSpPr>
              <p:nvPr/>
            </p:nvSpPr>
            <p:spPr bwMode="auto">
              <a:xfrm>
                <a:off x="977" y="24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8" name="Oval 295"/>
              <p:cNvSpPr>
                <a:spLocks noChangeArrowheads="1"/>
              </p:cNvSpPr>
              <p:nvPr/>
            </p:nvSpPr>
            <p:spPr bwMode="auto">
              <a:xfrm>
                <a:off x="977" y="278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29" name="Oval 296"/>
              <p:cNvSpPr>
                <a:spLocks noChangeArrowheads="1"/>
              </p:cNvSpPr>
              <p:nvPr/>
            </p:nvSpPr>
            <p:spPr bwMode="auto">
              <a:xfrm>
                <a:off x="977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0" name="Oval 297"/>
              <p:cNvSpPr>
                <a:spLocks noChangeArrowheads="1"/>
              </p:cNvSpPr>
              <p:nvPr/>
            </p:nvSpPr>
            <p:spPr bwMode="auto">
              <a:xfrm>
                <a:off x="977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1" name="Oval 298"/>
              <p:cNvSpPr>
                <a:spLocks noChangeArrowheads="1"/>
              </p:cNvSpPr>
              <p:nvPr/>
            </p:nvSpPr>
            <p:spPr bwMode="auto">
              <a:xfrm>
                <a:off x="977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2" name="Oval 299"/>
              <p:cNvSpPr>
                <a:spLocks noChangeArrowheads="1"/>
              </p:cNvSpPr>
              <p:nvPr/>
            </p:nvSpPr>
            <p:spPr bwMode="auto">
              <a:xfrm>
                <a:off x="981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3" name="Oval 300"/>
              <p:cNvSpPr>
                <a:spLocks noChangeArrowheads="1"/>
              </p:cNvSpPr>
              <p:nvPr/>
            </p:nvSpPr>
            <p:spPr bwMode="auto">
              <a:xfrm>
                <a:off x="981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4" name="Oval 301"/>
              <p:cNvSpPr>
                <a:spLocks noChangeArrowheads="1"/>
              </p:cNvSpPr>
              <p:nvPr/>
            </p:nvSpPr>
            <p:spPr bwMode="auto">
              <a:xfrm>
                <a:off x="981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5" name="Oval 302"/>
              <p:cNvSpPr>
                <a:spLocks noChangeArrowheads="1"/>
              </p:cNvSpPr>
              <p:nvPr/>
            </p:nvSpPr>
            <p:spPr bwMode="auto">
              <a:xfrm>
                <a:off x="981" y="27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6" name="Oval 303"/>
              <p:cNvSpPr>
                <a:spLocks noChangeArrowheads="1"/>
              </p:cNvSpPr>
              <p:nvPr/>
            </p:nvSpPr>
            <p:spPr bwMode="auto">
              <a:xfrm>
                <a:off x="981" y="21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7" name="Oval 304"/>
              <p:cNvSpPr>
                <a:spLocks noChangeArrowheads="1"/>
              </p:cNvSpPr>
              <p:nvPr/>
            </p:nvSpPr>
            <p:spPr bwMode="auto">
              <a:xfrm>
                <a:off x="981" y="21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8" name="Oval 305"/>
              <p:cNvSpPr>
                <a:spLocks noChangeArrowheads="1"/>
              </p:cNvSpPr>
              <p:nvPr/>
            </p:nvSpPr>
            <p:spPr bwMode="auto">
              <a:xfrm>
                <a:off x="981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39" name="Oval 306"/>
              <p:cNvSpPr>
                <a:spLocks noChangeArrowheads="1"/>
              </p:cNvSpPr>
              <p:nvPr/>
            </p:nvSpPr>
            <p:spPr bwMode="auto">
              <a:xfrm>
                <a:off x="981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0" name="Oval 307"/>
              <p:cNvSpPr>
                <a:spLocks noChangeArrowheads="1"/>
              </p:cNvSpPr>
              <p:nvPr/>
            </p:nvSpPr>
            <p:spPr bwMode="auto">
              <a:xfrm>
                <a:off x="981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1" name="Oval 308"/>
              <p:cNvSpPr>
                <a:spLocks noChangeArrowheads="1"/>
              </p:cNvSpPr>
              <p:nvPr/>
            </p:nvSpPr>
            <p:spPr bwMode="auto">
              <a:xfrm>
                <a:off x="984" y="22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2" name="Oval 309"/>
              <p:cNvSpPr>
                <a:spLocks noChangeArrowheads="1"/>
              </p:cNvSpPr>
              <p:nvPr/>
            </p:nvSpPr>
            <p:spPr bwMode="auto">
              <a:xfrm>
                <a:off x="984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3" name="Oval 310"/>
              <p:cNvSpPr>
                <a:spLocks noChangeArrowheads="1"/>
              </p:cNvSpPr>
              <p:nvPr/>
            </p:nvSpPr>
            <p:spPr bwMode="auto">
              <a:xfrm>
                <a:off x="984" y="1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4" name="Oval 311"/>
              <p:cNvSpPr>
                <a:spLocks noChangeArrowheads="1"/>
              </p:cNvSpPr>
              <p:nvPr/>
            </p:nvSpPr>
            <p:spPr bwMode="auto">
              <a:xfrm>
                <a:off x="984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5" name="Oval 312"/>
              <p:cNvSpPr>
                <a:spLocks noChangeArrowheads="1"/>
              </p:cNvSpPr>
              <p:nvPr/>
            </p:nvSpPr>
            <p:spPr bwMode="auto">
              <a:xfrm>
                <a:off x="984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6" name="Oval 313"/>
              <p:cNvSpPr>
                <a:spLocks noChangeArrowheads="1"/>
              </p:cNvSpPr>
              <p:nvPr/>
            </p:nvSpPr>
            <p:spPr bwMode="auto">
              <a:xfrm>
                <a:off x="988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7" name="Oval 314"/>
              <p:cNvSpPr>
                <a:spLocks noChangeArrowheads="1"/>
              </p:cNvSpPr>
              <p:nvPr/>
            </p:nvSpPr>
            <p:spPr bwMode="auto">
              <a:xfrm>
                <a:off x="988" y="19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8" name="Oval 315"/>
              <p:cNvSpPr>
                <a:spLocks noChangeArrowheads="1"/>
              </p:cNvSpPr>
              <p:nvPr/>
            </p:nvSpPr>
            <p:spPr bwMode="auto">
              <a:xfrm>
                <a:off x="988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49" name="Oval 316"/>
              <p:cNvSpPr>
                <a:spLocks noChangeArrowheads="1"/>
              </p:cNvSpPr>
              <p:nvPr/>
            </p:nvSpPr>
            <p:spPr bwMode="auto">
              <a:xfrm>
                <a:off x="988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0" name="Oval 317"/>
              <p:cNvSpPr>
                <a:spLocks noChangeArrowheads="1"/>
              </p:cNvSpPr>
              <p:nvPr/>
            </p:nvSpPr>
            <p:spPr bwMode="auto">
              <a:xfrm>
                <a:off x="988" y="22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1" name="Oval 318"/>
              <p:cNvSpPr>
                <a:spLocks noChangeArrowheads="1"/>
              </p:cNvSpPr>
              <p:nvPr/>
            </p:nvSpPr>
            <p:spPr bwMode="auto">
              <a:xfrm>
                <a:off x="988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2" name="Oval 319"/>
              <p:cNvSpPr>
                <a:spLocks noChangeArrowheads="1"/>
              </p:cNvSpPr>
              <p:nvPr/>
            </p:nvSpPr>
            <p:spPr bwMode="auto">
              <a:xfrm>
                <a:off x="988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3" name="Oval 320"/>
              <p:cNvSpPr>
                <a:spLocks noChangeArrowheads="1"/>
              </p:cNvSpPr>
              <p:nvPr/>
            </p:nvSpPr>
            <p:spPr bwMode="auto">
              <a:xfrm>
                <a:off x="988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4" name="Oval 321"/>
              <p:cNvSpPr>
                <a:spLocks noChangeArrowheads="1"/>
              </p:cNvSpPr>
              <p:nvPr/>
            </p:nvSpPr>
            <p:spPr bwMode="auto">
              <a:xfrm>
                <a:off x="99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5" name="Oval 322"/>
              <p:cNvSpPr>
                <a:spLocks noChangeArrowheads="1"/>
              </p:cNvSpPr>
              <p:nvPr/>
            </p:nvSpPr>
            <p:spPr bwMode="auto">
              <a:xfrm>
                <a:off x="99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6" name="Oval 323"/>
              <p:cNvSpPr>
                <a:spLocks noChangeArrowheads="1"/>
              </p:cNvSpPr>
              <p:nvPr/>
            </p:nvSpPr>
            <p:spPr bwMode="auto">
              <a:xfrm>
                <a:off x="991" y="27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7" name="Oval 324"/>
              <p:cNvSpPr>
                <a:spLocks noChangeArrowheads="1"/>
              </p:cNvSpPr>
              <p:nvPr/>
            </p:nvSpPr>
            <p:spPr bwMode="auto">
              <a:xfrm>
                <a:off x="991" y="22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8" name="Oval 325"/>
              <p:cNvSpPr>
                <a:spLocks noChangeArrowheads="1"/>
              </p:cNvSpPr>
              <p:nvPr/>
            </p:nvSpPr>
            <p:spPr bwMode="auto">
              <a:xfrm>
                <a:off x="99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59" name="Oval 326"/>
              <p:cNvSpPr>
                <a:spLocks noChangeArrowheads="1"/>
              </p:cNvSpPr>
              <p:nvPr/>
            </p:nvSpPr>
            <p:spPr bwMode="auto">
              <a:xfrm>
                <a:off x="995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0" name="Oval 327"/>
              <p:cNvSpPr>
                <a:spLocks noChangeArrowheads="1"/>
              </p:cNvSpPr>
              <p:nvPr/>
            </p:nvSpPr>
            <p:spPr bwMode="auto">
              <a:xfrm>
                <a:off x="995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1" name="Oval 328"/>
              <p:cNvSpPr>
                <a:spLocks noChangeArrowheads="1"/>
              </p:cNvSpPr>
              <p:nvPr/>
            </p:nvSpPr>
            <p:spPr bwMode="auto">
              <a:xfrm>
                <a:off x="995" y="19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2" name="Oval 329"/>
              <p:cNvSpPr>
                <a:spLocks noChangeArrowheads="1"/>
              </p:cNvSpPr>
              <p:nvPr/>
            </p:nvSpPr>
            <p:spPr bwMode="auto">
              <a:xfrm>
                <a:off x="995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3" name="Oval 330"/>
              <p:cNvSpPr>
                <a:spLocks noChangeArrowheads="1"/>
              </p:cNvSpPr>
              <p:nvPr/>
            </p:nvSpPr>
            <p:spPr bwMode="auto">
              <a:xfrm>
                <a:off x="995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4" name="Oval 331"/>
              <p:cNvSpPr>
                <a:spLocks noChangeArrowheads="1"/>
              </p:cNvSpPr>
              <p:nvPr/>
            </p:nvSpPr>
            <p:spPr bwMode="auto">
              <a:xfrm>
                <a:off x="995" y="28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5" name="Oval 332"/>
              <p:cNvSpPr>
                <a:spLocks noChangeArrowheads="1"/>
              </p:cNvSpPr>
              <p:nvPr/>
            </p:nvSpPr>
            <p:spPr bwMode="auto">
              <a:xfrm>
                <a:off x="998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6" name="Oval 333"/>
              <p:cNvSpPr>
                <a:spLocks noChangeArrowheads="1"/>
              </p:cNvSpPr>
              <p:nvPr/>
            </p:nvSpPr>
            <p:spPr bwMode="auto">
              <a:xfrm>
                <a:off x="998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7" name="Oval 334"/>
              <p:cNvSpPr>
                <a:spLocks noChangeArrowheads="1"/>
              </p:cNvSpPr>
              <p:nvPr/>
            </p:nvSpPr>
            <p:spPr bwMode="auto">
              <a:xfrm>
                <a:off x="998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8" name="Oval 335"/>
              <p:cNvSpPr>
                <a:spLocks noChangeArrowheads="1"/>
              </p:cNvSpPr>
              <p:nvPr/>
            </p:nvSpPr>
            <p:spPr bwMode="auto">
              <a:xfrm>
                <a:off x="998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69" name="Oval 336"/>
              <p:cNvSpPr>
                <a:spLocks noChangeArrowheads="1"/>
              </p:cNvSpPr>
              <p:nvPr/>
            </p:nvSpPr>
            <p:spPr bwMode="auto">
              <a:xfrm>
                <a:off x="998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0" name="Oval 337"/>
              <p:cNvSpPr>
                <a:spLocks noChangeArrowheads="1"/>
              </p:cNvSpPr>
              <p:nvPr/>
            </p:nvSpPr>
            <p:spPr bwMode="auto">
              <a:xfrm>
                <a:off x="99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1" name="Oval 338"/>
              <p:cNvSpPr>
                <a:spLocks noChangeArrowheads="1"/>
              </p:cNvSpPr>
              <p:nvPr/>
            </p:nvSpPr>
            <p:spPr bwMode="auto">
              <a:xfrm>
                <a:off x="998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2" name="Oval 339"/>
              <p:cNvSpPr>
                <a:spLocks noChangeArrowheads="1"/>
              </p:cNvSpPr>
              <p:nvPr/>
            </p:nvSpPr>
            <p:spPr bwMode="auto">
              <a:xfrm>
                <a:off x="998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3" name="Oval 340"/>
              <p:cNvSpPr>
                <a:spLocks noChangeArrowheads="1"/>
              </p:cNvSpPr>
              <p:nvPr/>
            </p:nvSpPr>
            <p:spPr bwMode="auto">
              <a:xfrm>
                <a:off x="1002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4" name="Oval 341"/>
              <p:cNvSpPr>
                <a:spLocks noChangeArrowheads="1"/>
              </p:cNvSpPr>
              <p:nvPr/>
            </p:nvSpPr>
            <p:spPr bwMode="auto">
              <a:xfrm>
                <a:off x="1002" y="21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5" name="Oval 342"/>
              <p:cNvSpPr>
                <a:spLocks noChangeArrowheads="1"/>
              </p:cNvSpPr>
              <p:nvPr/>
            </p:nvSpPr>
            <p:spPr bwMode="auto">
              <a:xfrm>
                <a:off x="1002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6" name="Oval 343"/>
              <p:cNvSpPr>
                <a:spLocks noChangeArrowheads="1"/>
              </p:cNvSpPr>
              <p:nvPr/>
            </p:nvSpPr>
            <p:spPr bwMode="auto">
              <a:xfrm>
                <a:off x="1002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7" name="Oval 344"/>
              <p:cNvSpPr>
                <a:spLocks noChangeArrowheads="1"/>
              </p:cNvSpPr>
              <p:nvPr/>
            </p:nvSpPr>
            <p:spPr bwMode="auto">
              <a:xfrm>
                <a:off x="1002" y="237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8" name="Oval 345"/>
              <p:cNvSpPr>
                <a:spLocks noChangeArrowheads="1"/>
              </p:cNvSpPr>
              <p:nvPr/>
            </p:nvSpPr>
            <p:spPr bwMode="auto">
              <a:xfrm>
                <a:off x="1005" y="21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79" name="Oval 346"/>
              <p:cNvSpPr>
                <a:spLocks noChangeArrowheads="1"/>
              </p:cNvSpPr>
              <p:nvPr/>
            </p:nvSpPr>
            <p:spPr bwMode="auto">
              <a:xfrm>
                <a:off x="1005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0" name="Oval 347"/>
              <p:cNvSpPr>
                <a:spLocks noChangeArrowheads="1"/>
              </p:cNvSpPr>
              <p:nvPr/>
            </p:nvSpPr>
            <p:spPr bwMode="auto">
              <a:xfrm>
                <a:off x="1005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1" name="Oval 348"/>
              <p:cNvSpPr>
                <a:spLocks noChangeArrowheads="1"/>
              </p:cNvSpPr>
              <p:nvPr/>
            </p:nvSpPr>
            <p:spPr bwMode="auto">
              <a:xfrm>
                <a:off x="1005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2" name="Oval 349"/>
              <p:cNvSpPr>
                <a:spLocks noChangeArrowheads="1"/>
              </p:cNvSpPr>
              <p:nvPr/>
            </p:nvSpPr>
            <p:spPr bwMode="auto">
              <a:xfrm>
                <a:off x="1005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3" name="Oval 350"/>
              <p:cNvSpPr>
                <a:spLocks noChangeArrowheads="1"/>
              </p:cNvSpPr>
              <p:nvPr/>
            </p:nvSpPr>
            <p:spPr bwMode="auto">
              <a:xfrm>
                <a:off x="1005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4" name="Oval 351"/>
              <p:cNvSpPr>
                <a:spLocks noChangeArrowheads="1"/>
              </p:cNvSpPr>
              <p:nvPr/>
            </p:nvSpPr>
            <p:spPr bwMode="auto">
              <a:xfrm>
                <a:off x="1005" y="22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5" name="Oval 352"/>
              <p:cNvSpPr>
                <a:spLocks noChangeArrowheads="1"/>
              </p:cNvSpPr>
              <p:nvPr/>
            </p:nvSpPr>
            <p:spPr bwMode="auto">
              <a:xfrm>
                <a:off x="1009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6" name="Oval 353"/>
              <p:cNvSpPr>
                <a:spLocks noChangeArrowheads="1"/>
              </p:cNvSpPr>
              <p:nvPr/>
            </p:nvSpPr>
            <p:spPr bwMode="auto">
              <a:xfrm>
                <a:off x="1009" y="22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7" name="Oval 354"/>
              <p:cNvSpPr>
                <a:spLocks noChangeArrowheads="1"/>
              </p:cNvSpPr>
              <p:nvPr/>
            </p:nvSpPr>
            <p:spPr bwMode="auto">
              <a:xfrm>
                <a:off x="100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8" name="Oval 355"/>
              <p:cNvSpPr>
                <a:spLocks noChangeArrowheads="1"/>
              </p:cNvSpPr>
              <p:nvPr/>
            </p:nvSpPr>
            <p:spPr bwMode="auto">
              <a:xfrm>
                <a:off x="1009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9" name="Oval 356"/>
              <p:cNvSpPr>
                <a:spLocks noChangeArrowheads="1"/>
              </p:cNvSpPr>
              <p:nvPr/>
            </p:nvSpPr>
            <p:spPr bwMode="auto">
              <a:xfrm>
                <a:off x="1009" y="27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0" name="Oval 357"/>
              <p:cNvSpPr>
                <a:spLocks noChangeArrowheads="1"/>
              </p:cNvSpPr>
              <p:nvPr/>
            </p:nvSpPr>
            <p:spPr bwMode="auto">
              <a:xfrm>
                <a:off x="1009" y="20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1" name="Oval 358"/>
              <p:cNvSpPr>
                <a:spLocks noChangeArrowheads="1"/>
              </p:cNvSpPr>
              <p:nvPr/>
            </p:nvSpPr>
            <p:spPr bwMode="auto">
              <a:xfrm>
                <a:off x="1012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2" name="Oval 359"/>
              <p:cNvSpPr>
                <a:spLocks noChangeArrowheads="1"/>
              </p:cNvSpPr>
              <p:nvPr/>
            </p:nvSpPr>
            <p:spPr bwMode="auto">
              <a:xfrm>
                <a:off x="1012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3" name="Oval 360"/>
              <p:cNvSpPr>
                <a:spLocks noChangeArrowheads="1"/>
              </p:cNvSpPr>
              <p:nvPr/>
            </p:nvSpPr>
            <p:spPr bwMode="auto">
              <a:xfrm>
                <a:off x="1012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4" name="Oval 361"/>
              <p:cNvSpPr>
                <a:spLocks noChangeArrowheads="1"/>
              </p:cNvSpPr>
              <p:nvPr/>
            </p:nvSpPr>
            <p:spPr bwMode="auto">
              <a:xfrm>
                <a:off x="1012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5" name="Oval 362"/>
              <p:cNvSpPr>
                <a:spLocks noChangeArrowheads="1"/>
              </p:cNvSpPr>
              <p:nvPr/>
            </p:nvSpPr>
            <p:spPr bwMode="auto">
              <a:xfrm>
                <a:off x="1012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6" name="Oval 363"/>
              <p:cNvSpPr>
                <a:spLocks noChangeArrowheads="1"/>
              </p:cNvSpPr>
              <p:nvPr/>
            </p:nvSpPr>
            <p:spPr bwMode="auto">
              <a:xfrm>
                <a:off x="1016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7" name="Oval 364"/>
              <p:cNvSpPr>
                <a:spLocks noChangeArrowheads="1"/>
              </p:cNvSpPr>
              <p:nvPr/>
            </p:nvSpPr>
            <p:spPr bwMode="auto">
              <a:xfrm>
                <a:off x="1016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8" name="Oval 365"/>
              <p:cNvSpPr>
                <a:spLocks noChangeArrowheads="1"/>
              </p:cNvSpPr>
              <p:nvPr/>
            </p:nvSpPr>
            <p:spPr bwMode="auto">
              <a:xfrm>
                <a:off x="1016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99" name="Oval 366"/>
              <p:cNvSpPr>
                <a:spLocks noChangeArrowheads="1"/>
              </p:cNvSpPr>
              <p:nvPr/>
            </p:nvSpPr>
            <p:spPr bwMode="auto">
              <a:xfrm>
                <a:off x="1016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0" name="Oval 367"/>
              <p:cNvSpPr>
                <a:spLocks noChangeArrowheads="1"/>
              </p:cNvSpPr>
              <p:nvPr/>
            </p:nvSpPr>
            <p:spPr bwMode="auto">
              <a:xfrm>
                <a:off x="1016" y="23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1" name="Oval 368"/>
              <p:cNvSpPr>
                <a:spLocks noChangeArrowheads="1"/>
              </p:cNvSpPr>
              <p:nvPr/>
            </p:nvSpPr>
            <p:spPr bwMode="auto">
              <a:xfrm>
                <a:off x="1016" y="16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2" name="Oval 369"/>
              <p:cNvSpPr>
                <a:spLocks noChangeArrowheads="1"/>
              </p:cNvSpPr>
              <p:nvPr/>
            </p:nvSpPr>
            <p:spPr bwMode="auto">
              <a:xfrm>
                <a:off x="1016" y="23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3" name="Oval 370"/>
              <p:cNvSpPr>
                <a:spLocks noChangeArrowheads="1"/>
              </p:cNvSpPr>
              <p:nvPr/>
            </p:nvSpPr>
            <p:spPr bwMode="auto">
              <a:xfrm>
                <a:off x="1016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4" name="Oval 371"/>
              <p:cNvSpPr>
                <a:spLocks noChangeArrowheads="1"/>
              </p:cNvSpPr>
              <p:nvPr/>
            </p:nvSpPr>
            <p:spPr bwMode="auto">
              <a:xfrm>
                <a:off x="1019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5" name="Oval 372"/>
              <p:cNvSpPr>
                <a:spLocks noChangeArrowheads="1"/>
              </p:cNvSpPr>
              <p:nvPr/>
            </p:nvSpPr>
            <p:spPr bwMode="auto">
              <a:xfrm>
                <a:off x="1019" y="27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6" name="Oval 373"/>
              <p:cNvSpPr>
                <a:spLocks noChangeArrowheads="1"/>
              </p:cNvSpPr>
              <p:nvPr/>
            </p:nvSpPr>
            <p:spPr bwMode="auto">
              <a:xfrm>
                <a:off x="1019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7" name="Oval 374"/>
              <p:cNvSpPr>
                <a:spLocks noChangeArrowheads="1"/>
              </p:cNvSpPr>
              <p:nvPr/>
            </p:nvSpPr>
            <p:spPr bwMode="auto">
              <a:xfrm>
                <a:off x="1019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8" name="Oval 375"/>
              <p:cNvSpPr>
                <a:spLocks noChangeArrowheads="1"/>
              </p:cNvSpPr>
              <p:nvPr/>
            </p:nvSpPr>
            <p:spPr bwMode="auto">
              <a:xfrm>
                <a:off x="1019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09" name="Oval 376"/>
              <p:cNvSpPr>
                <a:spLocks noChangeArrowheads="1"/>
              </p:cNvSpPr>
              <p:nvPr/>
            </p:nvSpPr>
            <p:spPr bwMode="auto">
              <a:xfrm>
                <a:off x="1019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0" name="Oval 377"/>
              <p:cNvSpPr>
                <a:spLocks noChangeArrowheads="1"/>
              </p:cNvSpPr>
              <p:nvPr/>
            </p:nvSpPr>
            <p:spPr bwMode="auto">
              <a:xfrm>
                <a:off x="1023" y="25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1" name="Oval 378"/>
              <p:cNvSpPr>
                <a:spLocks noChangeArrowheads="1"/>
              </p:cNvSpPr>
              <p:nvPr/>
            </p:nvSpPr>
            <p:spPr bwMode="auto">
              <a:xfrm>
                <a:off x="102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2" name="Oval 379"/>
              <p:cNvSpPr>
                <a:spLocks noChangeArrowheads="1"/>
              </p:cNvSpPr>
              <p:nvPr/>
            </p:nvSpPr>
            <p:spPr bwMode="auto">
              <a:xfrm>
                <a:off x="1023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3" name="Oval 380"/>
              <p:cNvSpPr>
                <a:spLocks noChangeArrowheads="1"/>
              </p:cNvSpPr>
              <p:nvPr/>
            </p:nvSpPr>
            <p:spPr bwMode="auto">
              <a:xfrm>
                <a:off x="1023" y="15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4" name="Oval 381"/>
              <p:cNvSpPr>
                <a:spLocks noChangeArrowheads="1"/>
              </p:cNvSpPr>
              <p:nvPr/>
            </p:nvSpPr>
            <p:spPr bwMode="auto">
              <a:xfrm>
                <a:off x="1023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5" name="Oval 382"/>
              <p:cNvSpPr>
                <a:spLocks noChangeArrowheads="1"/>
              </p:cNvSpPr>
              <p:nvPr/>
            </p:nvSpPr>
            <p:spPr bwMode="auto">
              <a:xfrm>
                <a:off x="1026" y="172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6" name="Oval 383"/>
              <p:cNvSpPr>
                <a:spLocks noChangeArrowheads="1"/>
              </p:cNvSpPr>
              <p:nvPr/>
            </p:nvSpPr>
            <p:spPr bwMode="auto">
              <a:xfrm>
                <a:off x="1026" y="24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7" name="Oval 384"/>
              <p:cNvSpPr>
                <a:spLocks noChangeArrowheads="1"/>
              </p:cNvSpPr>
              <p:nvPr/>
            </p:nvSpPr>
            <p:spPr bwMode="auto">
              <a:xfrm>
                <a:off x="1030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8" name="Oval 385"/>
              <p:cNvSpPr>
                <a:spLocks noChangeArrowheads="1"/>
              </p:cNvSpPr>
              <p:nvPr/>
            </p:nvSpPr>
            <p:spPr bwMode="auto">
              <a:xfrm>
                <a:off x="1030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19" name="Oval 386"/>
              <p:cNvSpPr>
                <a:spLocks noChangeArrowheads="1"/>
              </p:cNvSpPr>
              <p:nvPr/>
            </p:nvSpPr>
            <p:spPr bwMode="auto">
              <a:xfrm>
                <a:off x="1030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0" name="Oval 387"/>
              <p:cNvSpPr>
                <a:spLocks noChangeArrowheads="1"/>
              </p:cNvSpPr>
              <p:nvPr/>
            </p:nvSpPr>
            <p:spPr bwMode="auto">
              <a:xfrm>
                <a:off x="1030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1" name="Oval 388"/>
              <p:cNvSpPr>
                <a:spLocks noChangeArrowheads="1"/>
              </p:cNvSpPr>
              <p:nvPr/>
            </p:nvSpPr>
            <p:spPr bwMode="auto">
              <a:xfrm>
                <a:off x="1030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2" name="Oval 389"/>
              <p:cNvSpPr>
                <a:spLocks noChangeArrowheads="1"/>
              </p:cNvSpPr>
              <p:nvPr/>
            </p:nvSpPr>
            <p:spPr bwMode="auto">
              <a:xfrm>
                <a:off x="1030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3" name="Oval 390"/>
              <p:cNvSpPr>
                <a:spLocks noChangeArrowheads="1"/>
              </p:cNvSpPr>
              <p:nvPr/>
            </p:nvSpPr>
            <p:spPr bwMode="auto">
              <a:xfrm>
                <a:off x="1030" y="17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4" name="Oval 391"/>
              <p:cNvSpPr>
                <a:spLocks noChangeArrowheads="1"/>
              </p:cNvSpPr>
              <p:nvPr/>
            </p:nvSpPr>
            <p:spPr bwMode="auto">
              <a:xfrm>
                <a:off x="1030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5" name="Oval 392"/>
              <p:cNvSpPr>
                <a:spLocks noChangeArrowheads="1"/>
              </p:cNvSpPr>
              <p:nvPr/>
            </p:nvSpPr>
            <p:spPr bwMode="auto">
              <a:xfrm>
                <a:off x="1030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6" name="Oval 393"/>
              <p:cNvSpPr>
                <a:spLocks noChangeArrowheads="1"/>
              </p:cNvSpPr>
              <p:nvPr/>
            </p:nvSpPr>
            <p:spPr bwMode="auto">
              <a:xfrm>
                <a:off x="103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7" name="Oval 394"/>
              <p:cNvSpPr>
                <a:spLocks noChangeArrowheads="1"/>
              </p:cNvSpPr>
              <p:nvPr/>
            </p:nvSpPr>
            <p:spPr bwMode="auto">
              <a:xfrm>
                <a:off x="1033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8" name="Oval 395"/>
              <p:cNvSpPr>
                <a:spLocks noChangeArrowheads="1"/>
              </p:cNvSpPr>
              <p:nvPr/>
            </p:nvSpPr>
            <p:spPr bwMode="auto">
              <a:xfrm>
                <a:off x="1033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29" name="Oval 396"/>
              <p:cNvSpPr>
                <a:spLocks noChangeArrowheads="1"/>
              </p:cNvSpPr>
              <p:nvPr/>
            </p:nvSpPr>
            <p:spPr bwMode="auto">
              <a:xfrm>
                <a:off x="1033" y="25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0" name="Oval 397"/>
              <p:cNvSpPr>
                <a:spLocks noChangeArrowheads="1"/>
              </p:cNvSpPr>
              <p:nvPr/>
            </p:nvSpPr>
            <p:spPr bwMode="auto">
              <a:xfrm>
                <a:off x="1033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1" name="Oval 398"/>
              <p:cNvSpPr>
                <a:spLocks noChangeArrowheads="1"/>
              </p:cNvSpPr>
              <p:nvPr/>
            </p:nvSpPr>
            <p:spPr bwMode="auto">
              <a:xfrm>
                <a:off x="1037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2" name="Oval 399"/>
              <p:cNvSpPr>
                <a:spLocks noChangeArrowheads="1"/>
              </p:cNvSpPr>
              <p:nvPr/>
            </p:nvSpPr>
            <p:spPr bwMode="auto">
              <a:xfrm>
                <a:off x="1037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3" name="Oval 400"/>
              <p:cNvSpPr>
                <a:spLocks noChangeArrowheads="1"/>
              </p:cNvSpPr>
              <p:nvPr/>
            </p:nvSpPr>
            <p:spPr bwMode="auto">
              <a:xfrm>
                <a:off x="1037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4" name="Oval 401"/>
              <p:cNvSpPr>
                <a:spLocks noChangeArrowheads="1"/>
              </p:cNvSpPr>
              <p:nvPr/>
            </p:nvSpPr>
            <p:spPr bwMode="auto">
              <a:xfrm>
                <a:off x="103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5" name="Oval 402"/>
              <p:cNvSpPr>
                <a:spLocks noChangeArrowheads="1"/>
              </p:cNvSpPr>
              <p:nvPr/>
            </p:nvSpPr>
            <p:spPr bwMode="auto">
              <a:xfrm>
                <a:off x="1037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6" name="Oval 403"/>
              <p:cNvSpPr>
                <a:spLocks noChangeArrowheads="1"/>
              </p:cNvSpPr>
              <p:nvPr/>
            </p:nvSpPr>
            <p:spPr bwMode="auto">
              <a:xfrm>
                <a:off x="1037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7" name="Oval 404"/>
              <p:cNvSpPr>
                <a:spLocks noChangeArrowheads="1"/>
              </p:cNvSpPr>
              <p:nvPr/>
            </p:nvSpPr>
            <p:spPr bwMode="auto">
              <a:xfrm>
                <a:off x="1037" y="22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38" name="Oval 405"/>
              <p:cNvSpPr>
                <a:spLocks noChangeArrowheads="1"/>
              </p:cNvSpPr>
              <p:nvPr/>
            </p:nvSpPr>
            <p:spPr bwMode="auto">
              <a:xfrm>
                <a:off x="1040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07"/>
            <p:cNvGrpSpPr>
              <a:grpSpLocks/>
            </p:cNvGrpSpPr>
            <p:nvPr/>
          </p:nvGrpSpPr>
          <p:grpSpPr bwMode="auto">
            <a:xfrm>
              <a:off x="1040" y="987"/>
              <a:ext cx="112" cy="2594"/>
              <a:chOff x="1040" y="987"/>
              <a:chExt cx="112" cy="2594"/>
            </a:xfrm>
          </p:grpSpPr>
          <p:sp>
            <p:nvSpPr>
              <p:cNvPr id="67339" name="Oval 407"/>
              <p:cNvSpPr>
                <a:spLocks noChangeArrowheads="1"/>
              </p:cNvSpPr>
              <p:nvPr/>
            </p:nvSpPr>
            <p:spPr bwMode="auto">
              <a:xfrm>
                <a:off x="1040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0" name="Oval 408"/>
              <p:cNvSpPr>
                <a:spLocks noChangeArrowheads="1"/>
              </p:cNvSpPr>
              <p:nvPr/>
            </p:nvSpPr>
            <p:spPr bwMode="auto">
              <a:xfrm>
                <a:off x="1040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1" name="Oval 409"/>
              <p:cNvSpPr>
                <a:spLocks noChangeArrowheads="1"/>
              </p:cNvSpPr>
              <p:nvPr/>
            </p:nvSpPr>
            <p:spPr bwMode="auto">
              <a:xfrm>
                <a:off x="1040" y="25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2" name="Oval 410"/>
              <p:cNvSpPr>
                <a:spLocks noChangeArrowheads="1"/>
              </p:cNvSpPr>
              <p:nvPr/>
            </p:nvSpPr>
            <p:spPr bwMode="auto">
              <a:xfrm>
                <a:off x="1040" y="17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3" name="Oval 411"/>
              <p:cNvSpPr>
                <a:spLocks noChangeArrowheads="1"/>
              </p:cNvSpPr>
              <p:nvPr/>
            </p:nvSpPr>
            <p:spPr bwMode="auto">
              <a:xfrm>
                <a:off x="1040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4" name="Oval 412"/>
              <p:cNvSpPr>
                <a:spLocks noChangeArrowheads="1"/>
              </p:cNvSpPr>
              <p:nvPr/>
            </p:nvSpPr>
            <p:spPr bwMode="auto">
              <a:xfrm>
                <a:off x="1040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5" name="Oval 413"/>
              <p:cNvSpPr>
                <a:spLocks noChangeArrowheads="1"/>
              </p:cNvSpPr>
              <p:nvPr/>
            </p:nvSpPr>
            <p:spPr bwMode="auto">
              <a:xfrm>
                <a:off x="1040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6" name="Oval 414"/>
              <p:cNvSpPr>
                <a:spLocks noChangeArrowheads="1"/>
              </p:cNvSpPr>
              <p:nvPr/>
            </p:nvSpPr>
            <p:spPr bwMode="auto">
              <a:xfrm>
                <a:off x="1040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7" name="Oval 415"/>
              <p:cNvSpPr>
                <a:spLocks noChangeArrowheads="1"/>
              </p:cNvSpPr>
              <p:nvPr/>
            </p:nvSpPr>
            <p:spPr bwMode="auto">
              <a:xfrm>
                <a:off x="1040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8" name="Oval 416"/>
              <p:cNvSpPr>
                <a:spLocks noChangeArrowheads="1"/>
              </p:cNvSpPr>
              <p:nvPr/>
            </p:nvSpPr>
            <p:spPr bwMode="auto">
              <a:xfrm>
                <a:off x="1040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49" name="Oval 417"/>
              <p:cNvSpPr>
                <a:spLocks noChangeArrowheads="1"/>
              </p:cNvSpPr>
              <p:nvPr/>
            </p:nvSpPr>
            <p:spPr bwMode="auto">
              <a:xfrm>
                <a:off x="1044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0" name="Oval 418"/>
              <p:cNvSpPr>
                <a:spLocks noChangeArrowheads="1"/>
              </p:cNvSpPr>
              <p:nvPr/>
            </p:nvSpPr>
            <p:spPr bwMode="auto">
              <a:xfrm>
                <a:off x="1044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1" name="Oval 419"/>
              <p:cNvSpPr>
                <a:spLocks noChangeArrowheads="1"/>
              </p:cNvSpPr>
              <p:nvPr/>
            </p:nvSpPr>
            <p:spPr bwMode="auto">
              <a:xfrm>
                <a:off x="1044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2" name="Oval 420"/>
              <p:cNvSpPr>
                <a:spLocks noChangeArrowheads="1"/>
              </p:cNvSpPr>
              <p:nvPr/>
            </p:nvSpPr>
            <p:spPr bwMode="auto">
              <a:xfrm>
                <a:off x="1044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3" name="Oval 421"/>
              <p:cNvSpPr>
                <a:spLocks noChangeArrowheads="1"/>
              </p:cNvSpPr>
              <p:nvPr/>
            </p:nvSpPr>
            <p:spPr bwMode="auto">
              <a:xfrm>
                <a:off x="1044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4" name="Oval 422"/>
              <p:cNvSpPr>
                <a:spLocks noChangeArrowheads="1"/>
              </p:cNvSpPr>
              <p:nvPr/>
            </p:nvSpPr>
            <p:spPr bwMode="auto">
              <a:xfrm>
                <a:off x="1044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5" name="Oval 423"/>
              <p:cNvSpPr>
                <a:spLocks noChangeArrowheads="1"/>
              </p:cNvSpPr>
              <p:nvPr/>
            </p:nvSpPr>
            <p:spPr bwMode="auto">
              <a:xfrm>
                <a:off x="1044" y="22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6" name="Oval 424"/>
              <p:cNvSpPr>
                <a:spLocks noChangeArrowheads="1"/>
              </p:cNvSpPr>
              <p:nvPr/>
            </p:nvSpPr>
            <p:spPr bwMode="auto">
              <a:xfrm>
                <a:off x="1044" y="34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7" name="Oval 425"/>
              <p:cNvSpPr>
                <a:spLocks noChangeArrowheads="1"/>
              </p:cNvSpPr>
              <p:nvPr/>
            </p:nvSpPr>
            <p:spPr bwMode="auto">
              <a:xfrm>
                <a:off x="1047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8" name="Oval 426"/>
              <p:cNvSpPr>
                <a:spLocks noChangeArrowheads="1"/>
              </p:cNvSpPr>
              <p:nvPr/>
            </p:nvSpPr>
            <p:spPr bwMode="auto">
              <a:xfrm>
                <a:off x="1047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59" name="Oval 427"/>
              <p:cNvSpPr>
                <a:spLocks noChangeArrowheads="1"/>
              </p:cNvSpPr>
              <p:nvPr/>
            </p:nvSpPr>
            <p:spPr bwMode="auto">
              <a:xfrm>
                <a:off x="1047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0" name="Oval 428"/>
              <p:cNvSpPr>
                <a:spLocks noChangeArrowheads="1"/>
              </p:cNvSpPr>
              <p:nvPr/>
            </p:nvSpPr>
            <p:spPr bwMode="auto">
              <a:xfrm>
                <a:off x="1047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1" name="Oval 429"/>
              <p:cNvSpPr>
                <a:spLocks noChangeArrowheads="1"/>
              </p:cNvSpPr>
              <p:nvPr/>
            </p:nvSpPr>
            <p:spPr bwMode="auto">
              <a:xfrm>
                <a:off x="1047" y="15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2" name="Oval 430"/>
              <p:cNvSpPr>
                <a:spLocks noChangeArrowheads="1"/>
              </p:cNvSpPr>
              <p:nvPr/>
            </p:nvSpPr>
            <p:spPr bwMode="auto">
              <a:xfrm>
                <a:off x="1047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3" name="Oval 431"/>
              <p:cNvSpPr>
                <a:spLocks noChangeArrowheads="1"/>
              </p:cNvSpPr>
              <p:nvPr/>
            </p:nvSpPr>
            <p:spPr bwMode="auto">
              <a:xfrm>
                <a:off x="1047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4" name="Oval 432"/>
              <p:cNvSpPr>
                <a:spLocks noChangeArrowheads="1"/>
              </p:cNvSpPr>
              <p:nvPr/>
            </p:nvSpPr>
            <p:spPr bwMode="auto">
              <a:xfrm>
                <a:off x="1047" y="20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5" name="Oval 433"/>
              <p:cNvSpPr>
                <a:spLocks noChangeArrowheads="1"/>
              </p:cNvSpPr>
              <p:nvPr/>
            </p:nvSpPr>
            <p:spPr bwMode="auto">
              <a:xfrm>
                <a:off x="1047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6" name="Oval 434"/>
              <p:cNvSpPr>
                <a:spLocks noChangeArrowheads="1"/>
              </p:cNvSpPr>
              <p:nvPr/>
            </p:nvSpPr>
            <p:spPr bwMode="auto">
              <a:xfrm>
                <a:off x="1051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7" name="Oval 435"/>
              <p:cNvSpPr>
                <a:spLocks noChangeArrowheads="1"/>
              </p:cNvSpPr>
              <p:nvPr/>
            </p:nvSpPr>
            <p:spPr bwMode="auto">
              <a:xfrm>
                <a:off x="1051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8" name="Oval 436"/>
              <p:cNvSpPr>
                <a:spLocks noChangeArrowheads="1"/>
              </p:cNvSpPr>
              <p:nvPr/>
            </p:nvSpPr>
            <p:spPr bwMode="auto">
              <a:xfrm>
                <a:off x="1051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69" name="Oval 437"/>
              <p:cNvSpPr>
                <a:spLocks noChangeArrowheads="1"/>
              </p:cNvSpPr>
              <p:nvPr/>
            </p:nvSpPr>
            <p:spPr bwMode="auto">
              <a:xfrm>
                <a:off x="1051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0" name="Oval 438"/>
              <p:cNvSpPr>
                <a:spLocks noChangeArrowheads="1"/>
              </p:cNvSpPr>
              <p:nvPr/>
            </p:nvSpPr>
            <p:spPr bwMode="auto">
              <a:xfrm>
                <a:off x="1051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1" name="Oval 439"/>
              <p:cNvSpPr>
                <a:spLocks noChangeArrowheads="1"/>
              </p:cNvSpPr>
              <p:nvPr/>
            </p:nvSpPr>
            <p:spPr bwMode="auto">
              <a:xfrm>
                <a:off x="1051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2" name="Oval 440"/>
              <p:cNvSpPr>
                <a:spLocks noChangeArrowheads="1"/>
              </p:cNvSpPr>
              <p:nvPr/>
            </p:nvSpPr>
            <p:spPr bwMode="auto">
              <a:xfrm>
                <a:off x="1051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3" name="Oval 441"/>
              <p:cNvSpPr>
                <a:spLocks noChangeArrowheads="1"/>
              </p:cNvSpPr>
              <p:nvPr/>
            </p:nvSpPr>
            <p:spPr bwMode="auto">
              <a:xfrm>
                <a:off x="105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4" name="Oval 442"/>
              <p:cNvSpPr>
                <a:spLocks noChangeArrowheads="1"/>
              </p:cNvSpPr>
              <p:nvPr/>
            </p:nvSpPr>
            <p:spPr bwMode="auto">
              <a:xfrm>
                <a:off x="1051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5" name="Oval 443"/>
              <p:cNvSpPr>
                <a:spLocks noChangeArrowheads="1"/>
              </p:cNvSpPr>
              <p:nvPr/>
            </p:nvSpPr>
            <p:spPr bwMode="auto">
              <a:xfrm>
                <a:off x="105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6" name="Oval 444"/>
              <p:cNvSpPr>
                <a:spLocks noChangeArrowheads="1"/>
              </p:cNvSpPr>
              <p:nvPr/>
            </p:nvSpPr>
            <p:spPr bwMode="auto">
              <a:xfrm>
                <a:off x="1054" y="27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7" name="Oval 445"/>
              <p:cNvSpPr>
                <a:spLocks noChangeArrowheads="1"/>
              </p:cNvSpPr>
              <p:nvPr/>
            </p:nvSpPr>
            <p:spPr bwMode="auto">
              <a:xfrm>
                <a:off x="1054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8" name="Oval 446"/>
              <p:cNvSpPr>
                <a:spLocks noChangeArrowheads="1"/>
              </p:cNvSpPr>
              <p:nvPr/>
            </p:nvSpPr>
            <p:spPr bwMode="auto">
              <a:xfrm>
                <a:off x="1054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79" name="Oval 447"/>
              <p:cNvSpPr>
                <a:spLocks noChangeArrowheads="1"/>
              </p:cNvSpPr>
              <p:nvPr/>
            </p:nvSpPr>
            <p:spPr bwMode="auto">
              <a:xfrm>
                <a:off x="1058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0" name="Oval 448"/>
              <p:cNvSpPr>
                <a:spLocks noChangeArrowheads="1"/>
              </p:cNvSpPr>
              <p:nvPr/>
            </p:nvSpPr>
            <p:spPr bwMode="auto">
              <a:xfrm>
                <a:off x="1058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1" name="Oval 449"/>
              <p:cNvSpPr>
                <a:spLocks noChangeArrowheads="1"/>
              </p:cNvSpPr>
              <p:nvPr/>
            </p:nvSpPr>
            <p:spPr bwMode="auto">
              <a:xfrm>
                <a:off x="1058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2" name="Oval 450"/>
              <p:cNvSpPr>
                <a:spLocks noChangeArrowheads="1"/>
              </p:cNvSpPr>
              <p:nvPr/>
            </p:nvSpPr>
            <p:spPr bwMode="auto">
              <a:xfrm>
                <a:off x="1058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3" name="Oval 451"/>
              <p:cNvSpPr>
                <a:spLocks noChangeArrowheads="1"/>
              </p:cNvSpPr>
              <p:nvPr/>
            </p:nvSpPr>
            <p:spPr bwMode="auto">
              <a:xfrm>
                <a:off x="1058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4" name="Oval 452"/>
              <p:cNvSpPr>
                <a:spLocks noChangeArrowheads="1"/>
              </p:cNvSpPr>
              <p:nvPr/>
            </p:nvSpPr>
            <p:spPr bwMode="auto">
              <a:xfrm>
                <a:off x="1058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5" name="Oval 453"/>
              <p:cNvSpPr>
                <a:spLocks noChangeArrowheads="1"/>
              </p:cNvSpPr>
              <p:nvPr/>
            </p:nvSpPr>
            <p:spPr bwMode="auto">
              <a:xfrm>
                <a:off x="1058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6" name="Oval 454"/>
              <p:cNvSpPr>
                <a:spLocks noChangeArrowheads="1"/>
              </p:cNvSpPr>
              <p:nvPr/>
            </p:nvSpPr>
            <p:spPr bwMode="auto">
              <a:xfrm>
                <a:off x="1058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7" name="Oval 455"/>
              <p:cNvSpPr>
                <a:spLocks noChangeArrowheads="1"/>
              </p:cNvSpPr>
              <p:nvPr/>
            </p:nvSpPr>
            <p:spPr bwMode="auto">
              <a:xfrm>
                <a:off x="1058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8" name="Oval 456"/>
              <p:cNvSpPr>
                <a:spLocks noChangeArrowheads="1"/>
              </p:cNvSpPr>
              <p:nvPr/>
            </p:nvSpPr>
            <p:spPr bwMode="auto">
              <a:xfrm>
                <a:off x="1061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89" name="Oval 457"/>
              <p:cNvSpPr>
                <a:spLocks noChangeArrowheads="1"/>
              </p:cNvSpPr>
              <p:nvPr/>
            </p:nvSpPr>
            <p:spPr bwMode="auto">
              <a:xfrm>
                <a:off x="1061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0" name="Oval 458"/>
              <p:cNvSpPr>
                <a:spLocks noChangeArrowheads="1"/>
              </p:cNvSpPr>
              <p:nvPr/>
            </p:nvSpPr>
            <p:spPr bwMode="auto">
              <a:xfrm>
                <a:off x="106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1" name="Oval 459"/>
              <p:cNvSpPr>
                <a:spLocks noChangeArrowheads="1"/>
              </p:cNvSpPr>
              <p:nvPr/>
            </p:nvSpPr>
            <p:spPr bwMode="auto">
              <a:xfrm>
                <a:off x="1061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2" name="Oval 460"/>
              <p:cNvSpPr>
                <a:spLocks noChangeArrowheads="1"/>
              </p:cNvSpPr>
              <p:nvPr/>
            </p:nvSpPr>
            <p:spPr bwMode="auto">
              <a:xfrm>
                <a:off x="1061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3" name="Oval 461"/>
              <p:cNvSpPr>
                <a:spLocks noChangeArrowheads="1"/>
              </p:cNvSpPr>
              <p:nvPr/>
            </p:nvSpPr>
            <p:spPr bwMode="auto">
              <a:xfrm>
                <a:off x="1061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4" name="Oval 462"/>
              <p:cNvSpPr>
                <a:spLocks noChangeArrowheads="1"/>
              </p:cNvSpPr>
              <p:nvPr/>
            </p:nvSpPr>
            <p:spPr bwMode="auto">
              <a:xfrm>
                <a:off x="1061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5" name="Oval 463"/>
              <p:cNvSpPr>
                <a:spLocks noChangeArrowheads="1"/>
              </p:cNvSpPr>
              <p:nvPr/>
            </p:nvSpPr>
            <p:spPr bwMode="auto">
              <a:xfrm>
                <a:off x="106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6" name="Oval 464"/>
              <p:cNvSpPr>
                <a:spLocks noChangeArrowheads="1"/>
              </p:cNvSpPr>
              <p:nvPr/>
            </p:nvSpPr>
            <p:spPr bwMode="auto">
              <a:xfrm>
                <a:off x="1065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7" name="Oval 465"/>
              <p:cNvSpPr>
                <a:spLocks noChangeArrowheads="1"/>
              </p:cNvSpPr>
              <p:nvPr/>
            </p:nvSpPr>
            <p:spPr bwMode="auto">
              <a:xfrm>
                <a:off x="1065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8" name="Oval 466"/>
              <p:cNvSpPr>
                <a:spLocks noChangeArrowheads="1"/>
              </p:cNvSpPr>
              <p:nvPr/>
            </p:nvSpPr>
            <p:spPr bwMode="auto">
              <a:xfrm>
                <a:off x="1065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99" name="Oval 467"/>
              <p:cNvSpPr>
                <a:spLocks noChangeArrowheads="1"/>
              </p:cNvSpPr>
              <p:nvPr/>
            </p:nvSpPr>
            <p:spPr bwMode="auto">
              <a:xfrm>
                <a:off x="1065" y="16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0" name="Oval 468"/>
              <p:cNvSpPr>
                <a:spLocks noChangeArrowheads="1"/>
              </p:cNvSpPr>
              <p:nvPr/>
            </p:nvSpPr>
            <p:spPr bwMode="auto">
              <a:xfrm>
                <a:off x="1065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1" name="Oval 469"/>
              <p:cNvSpPr>
                <a:spLocks noChangeArrowheads="1"/>
              </p:cNvSpPr>
              <p:nvPr/>
            </p:nvSpPr>
            <p:spPr bwMode="auto">
              <a:xfrm>
                <a:off x="1065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2" name="Oval 470"/>
              <p:cNvSpPr>
                <a:spLocks noChangeArrowheads="1"/>
              </p:cNvSpPr>
              <p:nvPr/>
            </p:nvSpPr>
            <p:spPr bwMode="auto">
              <a:xfrm>
                <a:off x="1065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3" name="Oval 471"/>
              <p:cNvSpPr>
                <a:spLocks noChangeArrowheads="1"/>
              </p:cNvSpPr>
              <p:nvPr/>
            </p:nvSpPr>
            <p:spPr bwMode="auto">
              <a:xfrm>
                <a:off x="1068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4" name="Oval 472"/>
              <p:cNvSpPr>
                <a:spLocks noChangeArrowheads="1"/>
              </p:cNvSpPr>
              <p:nvPr/>
            </p:nvSpPr>
            <p:spPr bwMode="auto">
              <a:xfrm>
                <a:off x="1068" y="21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5" name="Oval 473"/>
              <p:cNvSpPr>
                <a:spLocks noChangeArrowheads="1"/>
              </p:cNvSpPr>
              <p:nvPr/>
            </p:nvSpPr>
            <p:spPr bwMode="auto">
              <a:xfrm>
                <a:off x="1068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6" name="Oval 474"/>
              <p:cNvSpPr>
                <a:spLocks noChangeArrowheads="1"/>
              </p:cNvSpPr>
              <p:nvPr/>
            </p:nvSpPr>
            <p:spPr bwMode="auto">
              <a:xfrm>
                <a:off x="1068" y="21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7" name="Oval 475"/>
              <p:cNvSpPr>
                <a:spLocks noChangeArrowheads="1"/>
              </p:cNvSpPr>
              <p:nvPr/>
            </p:nvSpPr>
            <p:spPr bwMode="auto">
              <a:xfrm>
                <a:off x="1068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8" name="Oval 476"/>
              <p:cNvSpPr>
                <a:spLocks noChangeArrowheads="1"/>
              </p:cNvSpPr>
              <p:nvPr/>
            </p:nvSpPr>
            <p:spPr bwMode="auto">
              <a:xfrm>
                <a:off x="1072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09" name="Oval 477"/>
              <p:cNvSpPr>
                <a:spLocks noChangeArrowheads="1"/>
              </p:cNvSpPr>
              <p:nvPr/>
            </p:nvSpPr>
            <p:spPr bwMode="auto">
              <a:xfrm>
                <a:off x="1072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0" name="Oval 478"/>
              <p:cNvSpPr>
                <a:spLocks noChangeArrowheads="1"/>
              </p:cNvSpPr>
              <p:nvPr/>
            </p:nvSpPr>
            <p:spPr bwMode="auto">
              <a:xfrm>
                <a:off x="1072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1" name="Oval 479"/>
              <p:cNvSpPr>
                <a:spLocks noChangeArrowheads="1"/>
              </p:cNvSpPr>
              <p:nvPr/>
            </p:nvSpPr>
            <p:spPr bwMode="auto">
              <a:xfrm>
                <a:off x="1072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2" name="Oval 480"/>
              <p:cNvSpPr>
                <a:spLocks noChangeArrowheads="1"/>
              </p:cNvSpPr>
              <p:nvPr/>
            </p:nvSpPr>
            <p:spPr bwMode="auto">
              <a:xfrm>
                <a:off x="1072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3" name="Oval 481"/>
              <p:cNvSpPr>
                <a:spLocks noChangeArrowheads="1"/>
              </p:cNvSpPr>
              <p:nvPr/>
            </p:nvSpPr>
            <p:spPr bwMode="auto">
              <a:xfrm>
                <a:off x="1072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4" name="Oval 482"/>
              <p:cNvSpPr>
                <a:spLocks noChangeArrowheads="1"/>
              </p:cNvSpPr>
              <p:nvPr/>
            </p:nvSpPr>
            <p:spPr bwMode="auto">
              <a:xfrm>
                <a:off x="1072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5" name="Oval 483"/>
              <p:cNvSpPr>
                <a:spLocks noChangeArrowheads="1"/>
              </p:cNvSpPr>
              <p:nvPr/>
            </p:nvSpPr>
            <p:spPr bwMode="auto">
              <a:xfrm>
                <a:off x="1075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6" name="Oval 484"/>
              <p:cNvSpPr>
                <a:spLocks noChangeArrowheads="1"/>
              </p:cNvSpPr>
              <p:nvPr/>
            </p:nvSpPr>
            <p:spPr bwMode="auto">
              <a:xfrm>
                <a:off x="1075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7" name="Oval 485"/>
              <p:cNvSpPr>
                <a:spLocks noChangeArrowheads="1"/>
              </p:cNvSpPr>
              <p:nvPr/>
            </p:nvSpPr>
            <p:spPr bwMode="auto">
              <a:xfrm>
                <a:off x="107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8" name="Oval 486"/>
              <p:cNvSpPr>
                <a:spLocks noChangeArrowheads="1"/>
              </p:cNvSpPr>
              <p:nvPr/>
            </p:nvSpPr>
            <p:spPr bwMode="auto">
              <a:xfrm>
                <a:off x="1075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19" name="Oval 487"/>
              <p:cNvSpPr>
                <a:spLocks noChangeArrowheads="1"/>
              </p:cNvSpPr>
              <p:nvPr/>
            </p:nvSpPr>
            <p:spPr bwMode="auto">
              <a:xfrm>
                <a:off x="1079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0" name="Oval 488"/>
              <p:cNvSpPr>
                <a:spLocks noChangeArrowheads="1"/>
              </p:cNvSpPr>
              <p:nvPr/>
            </p:nvSpPr>
            <p:spPr bwMode="auto">
              <a:xfrm>
                <a:off x="1079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1" name="Oval 489"/>
              <p:cNvSpPr>
                <a:spLocks noChangeArrowheads="1"/>
              </p:cNvSpPr>
              <p:nvPr/>
            </p:nvSpPr>
            <p:spPr bwMode="auto">
              <a:xfrm>
                <a:off x="1079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2" name="Oval 490"/>
              <p:cNvSpPr>
                <a:spLocks noChangeArrowheads="1"/>
              </p:cNvSpPr>
              <p:nvPr/>
            </p:nvSpPr>
            <p:spPr bwMode="auto">
              <a:xfrm>
                <a:off x="1079" y="26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3" name="Oval 491"/>
              <p:cNvSpPr>
                <a:spLocks noChangeArrowheads="1"/>
              </p:cNvSpPr>
              <p:nvPr/>
            </p:nvSpPr>
            <p:spPr bwMode="auto">
              <a:xfrm>
                <a:off x="1079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4" name="Oval 492"/>
              <p:cNvSpPr>
                <a:spLocks noChangeArrowheads="1"/>
              </p:cNvSpPr>
              <p:nvPr/>
            </p:nvSpPr>
            <p:spPr bwMode="auto">
              <a:xfrm>
                <a:off x="1079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5" name="Oval 493"/>
              <p:cNvSpPr>
                <a:spLocks noChangeArrowheads="1"/>
              </p:cNvSpPr>
              <p:nvPr/>
            </p:nvSpPr>
            <p:spPr bwMode="auto">
              <a:xfrm>
                <a:off x="1082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6" name="Oval 494"/>
              <p:cNvSpPr>
                <a:spLocks noChangeArrowheads="1"/>
              </p:cNvSpPr>
              <p:nvPr/>
            </p:nvSpPr>
            <p:spPr bwMode="auto">
              <a:xfrm>
                <a:off x="1082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7" name="Oval 495"/>
              <p:cNvSpPr>
                <a:spLocks noChangeArrowheads="1"/>
              </p:cNvSpPr>
              <p:nvPr/>
            </p:nvSpPr>
            <p:spPr bwMode="auto">
              <a:xfrm>
                <a:off x="1082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8" name="Oval 496"/>
              <p:cNvSpPr>
                <a:spLocks noChangeArrowheads="1"/>
              </p:cNvSpPr>
              <p:nvPr/>
            </p:nvSpPr>
            <p:spPr bwMode="auto">
              <a:xfrm>
                <a:off x="1082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29" name="Oval 497"/>
              <p:cNvSpPr>
                <a:spLocks noChangeArrowheads="1"/>
              </p:cNvSpPr>
              <p:nvPr/>
            </p:nvSpPr>
            <p:spPr bwMode="auto">
              <a:xfrm>
                <a:off x="1082" y="25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0" name="Oval 498"/>
              <p:cNvSpPr>
                <a:spLocks noChangeArrowheads="1"/>
              </p:cNvSpPr>
              <p:nvPr/>
            </p:nvSpPr>
            <p:spPr bwMode="auto">
              <a:xfrm>
                <a:off x="1086" y="23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1" name="Oval 499"/>
              <p:cNvSpPr>
                <a:spLocks noChangeArrowheads="1"/>
              </p:cNvSpPr>
              <p:nvPr/>
            </p:nvSpPr>
            <p:spPr bwMode="auto">
              <a:xfrm>
                <a:off x="1086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2" name="Oval 500"/>
              <p:cNvSpPr>
                <a:spLocks noChangeArrowheads="1"/>
              </p:cNvSpPr>
              <p:nvPr/>
            </p:nvSpPr>
            <p:spPr bwMode="auto">
              <a:xfrm>
                <a:off x="1086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3" name="Oval 501"/>
              <p:cNvSpPr>
                <a:spLocks noChangeArrowheads="1"/>
              </p:cNvSpPr>
              <p:nvPr/>
            </p:nvSpPr>
            <p:spPr bwMode="auto">
              <a:xfrm>
                <a:off x="1086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4" name="Oval 502"/>
              <p:cNvSpPr>
                <a:spLocks noChangeArrowheads="1"/>
              </p:cNvSpPr>
              <p:nvPr/>
            </p:nvSpPr>
            <p:spPr bwMode="auto">
              <a:xfrm>
                <a:off x="1086" y="22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5" name="Oval 503"/>
              <p:cNvSpPr>
                <a:spLocks noChangeArrowheads="1"/>
              </p:cNvSpPr>
              <p:nvPr/>
            </p:nvSpPr>
            <p:spPr bwMode="auto">
              <a:xfrm>
                <a:off x="1086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6" name="Oval 504"/>
              <p:cNvSpPr>
                <a:spLocks noChangeArrowheads="1"/>
              </p:cNvSpPr>
              <p:nvPr/>
            </p:nvSpPr>
            <p:spPr bwMode="auto">
              <a:xfrm>
                <a:off x="1086" y="27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7" name="Oval 505"/>
              <p:cNvSpPr>
                <a:spLocks noChangeArrowheads="1"/>
              </p:cNvSpPr>
              <p:nvPr/>
            </p:nvSpPr>
            <p:spPr bwMode="auto">
              <a:xfrm>
                <a:off x="1086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8" name="Oval 506"/>
              <p:cNvSpPr>
                <a:spLocks noChangeArrowheads="1"/>
              </p:cNvSpPr>
              <p:nvPr/>
            </p:nvSpPr>
            <p:spPr bwMode="auto">
              <a:xfrm>
                <a:off x="1086" y="28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39" name="Oval 507"/>
              <p:cNvSpPr>
                <a:spLocks noChangeArrowheads="1"/>
              </p:cNvSpPr>
              <p:nvPr/>
            </p:nvSpPr>
            <p:spPr bwMode="auto">
              <a:xfrm>
                <a:off x="1086" y="25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0" name="Oval 508"/>
              <p:cNvSpPr>
                <a:spLocks noChangeArrowheads="1"/>
              </p:cNvSpPr>
              <p:nvPr/>
            </p:nvSpPr>
            <p:spPr bwMode="auto">
              <a:xfrm>
                <a:off x="1086" y="19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1" name="Oval 509"/>
              <p:cNvSpPr>
                <a:spLocks noChangeArrowheads="1"/>
              </p:cNvSpPr>
              <p:nvPr/>
            </p:nvSpPr>
            <p:spPr bwMode="auto">
              <a:xfrm>
                <a:off x="1089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2" name="Oval 510"/>
              <p:cNvSpPr>
                <a:spLocks noChangeArrowheads="1"/>
              </p:cNvSpPr>
              <p:nvPr/>
            </p:nvSpPr>
            <p:spPr bwMode="auto">
              <a:xfrm>
                <a:off x="1089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3" name="Oval 511"/>
              <p:cNvSpPr>
                <a:spLocks noChangeArrowheads="1"/>
              </p:cNvSpPr>
              <p:nvPr/>
            </p:nvSpPr>
            <p:spPr bwMode="auto">
              <a:xfrm>
                <a:off x="1089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4" name="Oval 512"/>
              <p:cNvSpPr>
                <a:spLocks noChangeArrowheads="1"/>
              </p:cNvSpPr>
              <p:nvPr/>
            </p:nvSpPr>
            <p:spPr bwMode="auto">
              <a:xfrm>
                <a:off x="1093" y="22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5" name="Oval 513"/>
              <p:cNvSpPr>
                <a:spLocks noChangeArrowheads="1"/>
              </p:cNvSpPr>
              <p:nvPr/>
            </p:nvSpPr>
            <p:spPr bwMode="auto">
              <a:xfrm>
                <a:off x="109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6" name="Oval 514"/>
              <p:cNvSpPr>
                <a:spLocks noChangeArrowheads="1"/>
              </p:cNvSpPr>
              <p:nvPr/>
            </p:nvSpPr>
            <p:spPr bwMode="auto">
              <a:xfrm>
                <a:off x="1093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7" name="Oval 515"/>
              <p:cNvSpPr>
                <a:spLocks noChangeArrowheads="1"/>
              </p:cNvSpPr>
              <p:nvPr/>
            </p:nvSpPr>
            <p:spPr bwMode="auto">
              <a:xfrm>
                <a:off x="1093" y="26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8" name="Oval 516"/>
              <p:cNvSpPr>
                <a:spLocks noChangeArrowheads="1"/>
              </p:cNvSpPr>
              <p:nvPr/>
            </p:nvSpPr>
            <p:spPr bwMode="auto">
              <a:xfrm>
                <a:off x="1093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49" name="Oval 517"/>
              <p:cNvSpPr>
                <a:spLocks noChangeArrowheads="1"/>
              </p:cNvSpPr>
              <p:nvPr/>
            </p:nvSpPr>
            <p:spPr bwMode="auto">
              <a:xfrm>
                <a:off x="1093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0" name="Oval 518"/>
              <p:cNvSpPr>
                <a:spLocks noChangeArrowheads="1"/>
              </p:cNvSpPr>
              <p:nvPr/>
            </p:nvSpPr>
            <p:spPr bwMode="auto">
              <a:xfrm>
                <a:off x="1093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1" name="Oval 519"/>
              <p:cNvSpPr>
                <a:spLocks noChangeArrowheads="1"/>
              </p:cNvSpPr>
              <p:nvPr/>
            </p:nvSpPr>
            <p:spPr bwMode="auto">
              <a:xfrm>
                <a:off x="1096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2" name="Oval 520"/>
              <p:cNvSpPr>
                <a:spLocks noChangeArrowheads="1"/>
              </p:cNvSpPr>
              <p:nvPr/>
            </p:nvSpPr>
            <p:spPr bwMode="auto">
              <a:xfrm>
                <a:off x="1096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3" name="Oval 521"/>
              <p:cNvSpPr>
                <a:spLocks noChangeArrowheads="1"/>
              </p:cNvSpPr>
              <p:nvPr/>
            </p:nvSpPr>
            <p:spPr bwMode="auto">
              <a:xfrm>
                <a:off x="1096" y="26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4" name="Oval 522"/>
              <p:cNvSpPr>
                <a:spLocks noChangeArrowheads="1"/>
              </p:cNvSpPr>
              <p:nvPr/>
            </p:nvSpPr>
            <p:spPr bwMode="auto">
              <a:xfrm>
                <a:off x="1096" y="19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5" name="Oval 523"/>
              <p:cNvSpPr>
                <a:spLocks noChangeArrowheads="1"/>
              </p:cNvSpPr>
              <p:nvPr/>
            </p:nvSpPr>
            <p:spPr bwMode="auto">
              <a:xfrm>
                <a:off x="1096" y="22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6" name="Oval 524"/>
              <p:cNvSpPr>
                <a:spLocks noChangeArrowheads="1"/>
              </p:cNvSpPr>
              <p:nvPr/>
            </p:nvSpPr>
            <p:spPr bwMode="auto">
              <a:xfrm>
                <a:off x="1096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7" name="Oval 525"/>
              <p:cNvSpPr>
                <a:spLocks noChangeArrowheads="1"/>
              </p:cNvSpPr>
              <p:nvPr/>
            </p:nvSpPr>
            <p:spPr bwMode="auto">
              <a:xfrm>
                <a:off x="1096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8" name="Oval 526"/>
              <p:cNvSpPr>
                <a:spLocks noChangeArrowheads="1"/>
              </p:cNvSpPr>
              <p:nvPr/>
            </p:nvSpPr>
            <p:spPr bwMode="auto">
              <a:xfrm>
                <a:off x="1096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59" name="Oval 527"/>
              <p:cNvSpPr>
                <a:spLocks noChangeArrowheads="1"/>
              </p:cNvSpPr>
              <p:nvPr/>
            </p:nvSpPr>
            <p:spPr bwMode="auto">
              <a:xfrm>
                <a:off x="1096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0" name="Oval 528"/>
              <p:cNvSpPr>
                <a:spLocks noChangeArrowheads="1"/>
              </p:cNvSpPr>
              <p:nvPr/>
            </p:nvSpPr>
            <p:spPr bwMode="auto">
              <a:xfrm>
                <a:off x="1096" y="26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1" name="Oval 529"/>
              <p:cNvSpPr>
                <a:spLocks noChangeArrowheads="1"/>
              </p:cNvSpPr>
              <p:nvPr/>
            </p:nvSpPr>
            <p:spPr bwMode="auto">
              <a:xfrm>
                <a:off x="1100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2" name="Oval 530"/>
              <p:cNvSpPr>
                <a:spLocks noChangeArrowheads="1"/>
              </p:cNvSpPr>
              <p:nvPr/>
            </p:nvSpPr>
            <p:spPr bwMode="auto">
              <a:xfrm>
                <a:off x="1100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3" name="Oval 531"/>
              <p:cNvSpPr>
                <a:spLocks noChangeArrowheads="1"/>
              </p:cNvSpPr>
              <p:nvPr/>
            </p:nvSpPr>
            <p:spPr bwMode="auto">
              <a:xfrm>
                <a:off x="1100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4" name="Oval 532"/>
              <p:cNvSpPr>
                <a:spLocks noChangeArrowheads="1"/>
              </p:cNvSpPr>
              <p:nvPr/>
            </p:nvSpPr>
            <p:spPr bwMode="auto">
              <a:xfrm>
                <a:off x="1100" y="19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5" name="Oval 533"/>
              <p:cNvSpPr>
                <a:spLocks noChangeArrowheads="1"/>
              </p:cNvSpPr>
              <p:nvPr/>
            </p:nvSpPr>
            <p:spPr bwMode="auto">
              <a:xfrm>
                <a:off x="1100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6" name="Oval 534"/>
              <p:cNvSpPr>
                <a:spLocks noChangeArrowheads="1"/>
              </p:cNvSpPr>
              <p:nvPr/>
            </p:nvSpPr>
            <p:spPr bwMode="auto">
              <a:xfrm>
                <a:off x="1100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7" name="Oval 535"/>
              <p:cNvSpPr>
                <a:spLocks noChangeArrowheads="1"/>
              </p:cNvSpPr>
              <p:nvPr/>
            </p:nvSpPr>
            <p:spPr bwMode="auto">
              <a:xfrm>
                <a:off x="1100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8" name="Oval 536"/>
              <p:cNvSpPr>
                <a:spLocks noChangeArrowheads="1"/>
              </p:cNvSpPr>
              <p:nvPr/>
            </p:nvSpPr>
            <p:spPr bwMode="auto">
              <a:xfrm>
                <a:off x="1100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69" name="Oval 537"/>
              <p:cNvSpPr>
                <a:spLocks noChangeArrowheads="1"/>
              </p:cNvSpPr>
              <p:nvPr/>
            </p:nvSpPr>
            <p:spPr bwMode="auto">
              <a:xfrm>
                <a:off x="1100" y="236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0" name="Oval 538"/>
              <p:cNvSpPr>
                <a:spLocks noChangeArrowheads="1"/>
              </p:cNvSpPr>
              <p:nvPr/>
            </p:nvSpPr>
            <p:spPr bwMode="auto">
              <a:xfrm>
                <a:off x="1100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1" name="Oval 539"/>
              <p:cNvSpPr>
                <a:spLocks noChangeArrowheads="1"/>
              </p:cNvSpPr>
              <p:nvPr/>
            </p:nvSpPr>
            <p:spPr bwMode="auto">
              <a:xfrm>
                <a:off x="1100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2" name="Oval 540"/>
              <p:cNvSpPr>
                <a:spLocks noChangeArrowheads="1"/>
              </p:cNvSpPr>
              <p:nvPr/>
            </p:nvSpPr>
            <p:spPr bwMode="auto">
              <a:xfrm>
                <a:off x="1100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3" name="Oval 541"/>
              <p:cNvSpPr>
                <a:spLocks noChangeArrowheads="1"/>
              </p:cNvSpPr>
              <p:nvPr/>
            </p:nvSpPr>
            <p:spPr bwMode="auto">
              <a:xfrm>
                <a:off x="1103" y="24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4" name="Oval 542"/>
              <p:cNvSpPr>
                <a:spLocks noChangeArrowheads="1"/>
              </p:cNvSpPr>
              <p:nvPr/>
            </p:nvSpPr>
            <p:spPr bwMode="auto">
              <a:xfrm>
                <a:off x="1103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5" name="Oval 543"/>
              <p:cNvSpPr>
                <a:spLocks noChangeArrowheads="1"/>
              </p:cNvSpPr>
              <p:nvPr/>
            </p:nvSpPr>
            <p:spPr bwMode="auto">
              <a:xfrm>
                <a:off x="1103" y="22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6" name="Oval 544"/>
              <p:cNvSpPr>
                <a:spLocks noChangeArrowheads="1"/>
              </p:cNvSpPr>
              <p:nvPr/>
            </p:nvSpPr>
            <p:spPr bwMode="auto">
              <a:xfrm>
                <a:off x="1103" y="25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7" name="Oval 545"/>
              <p:cNvSpPr>
                <a:spLocks noChangeArrowheads="1"/>
              </p:cNvSpPr>
              <p:nvPr/>
            </p:nvSpPr>
            <p:spPr bwMode="auto">
              <a:xfrm>
                <a:off x="1103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8" name="Oval 546"/>
              <p:cNvSpPr>
                <a:spLocks noChangeArrowheads="1"/>
              </p:cNvSpPr>
              <p:nvPr/>
            </p:nvSpPr>
            <p:spPr bwMode="auto">
              <a:xfrm>
                <a:off x="1103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79" name="Oval 547"/>
              <p:cNvSpPr>
                <a:spLocks noChangeArrowheads="1"/>
              </p:cNvSpPr>
              <p:nvPr/>
            </p:nvSpPr>
            <p:spPr bwMode="auto">
              <a:xfrm>
                <a:off x="110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0" name="Oval 548"/>
              <p:cNvSpPr>
                <a:spLocks noChangeArrowheads="1"/>
              </p:cNvSpPr>
              <p:nvPr/>
            </p:nvSpPr>
            <p:spPr bwMode="auto">
              <a:xfrm>
                <a:off x="1107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1" name="Oval 549"/>
              <p:cNvSpPr>
                <a:spLocks noChangeArrowheads="1"/>
              </p:cNvSpPr>
              <p:nvPr/>
            </p:nvSpPr>
            <p:spPr bwMode="auto">
              <a:xfrm>
                <a:off x="1107" y="26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2" name="Oval 550"/>
              <p:cNvSpPr>
                <a:spLocks noChangeArrowheads="1"/>
              </p:cNvSpPr>
              <p:nvPr/>
            </p:nvSpPr>
            <p:spPr bwMode="auto">
              <a:xfrm>
                <a:off x="110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3" name="Oval 551"/>
              <p:cNvSpPr>
                <a:spLocks noChangeArrowheads="1"/>
              </p:cNvSpPr>
              <p:nvPr/>
            </p:nvSpPr>
            <p:spPr bwMode="auto">
              <a:xfrm>
                <a:off x="1107" y="26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4" name="Oval 552"/>
              <p:cNvSpPr>
                <a:spLocks noChangeArrowheads="1"/>
              </p:cNvSpPr>
              <p:nvPr/>
            </p:nvSpPr>
            <p:spPr bwMode="auto">
              <a:xfrm>
                <a:off x="1107" y="23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5" name="Oval 553"/>
              <p:cNvSpPr>
                <a:spLocks noChangeArrowheads="1"/>
              </p:cNvSpPr>
              <p:nvPr/>
            </p:nvSpPr>
            <p:spPr bwMode="auto">
              <a:xfrm>
                <a:off x="1107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6" name="Oval 554"/>
              <p:cNvSpPr>
                <a:spLocks noChangeArrowheads="1"/>
              </p:cNvSpPr>
              <p:nvPr/>
            </p:nvSpPr>
            <p:spPr bwMode="auto">
              <a:xfrm>
                <a:off x="1107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7" name="Oval 555"/>
              <p:cNvSpPr>
                <a:spLocks noChangeArrowheads="1"/>
              </p:cNvSpPr>
              <p:nvPr/>
            </p:nvSpPr>
            <p:spPr bwMode="auto">
              <a:xfrm>
                <a:off x="1107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8" name="Oval 556"/>
              <p:cNvSpPr>
                <a:spLocks noChangeArrowheads="1"/>
              </p:cNvSpPr>
              <p:nvPr/>
            </p:nvSpPr>
            <p:spPr bwMode="auto">
              <a:xfrm>
                <a:off x="1110" y="21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89" name="Oval 557"/>
              <p:cNvSpPr>
                <a:spLocks noChangeArrowheads="1"/>
              </p:cNvSpPr>
              <p:nvPr/>
            </p:nvSpPr>
            <p:spPr bwMode="auto">
              <a:xfrm>
                <a:off x="1110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0" name="Oval 558"/>
              <p:cNvSpPr>
                <a:spLocks noChangeArrowheads="1"/>
              </p:cNvSpPr>
              <p:nvPr/>
            </p:nvSpPr>
            <p:spPr bwMode="auto">
              <a:xfrm>
                <a:off x="111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1" name="Oval 559"/>
              <p:cNvSpPr>
                <a:spLocks noChangeArrowheads="1"/>
              </p:cNvSpPr>
              <p:nvPr/>
            </p:nvSpPr>
            <p:spPr bwMode="auto">
              <a:xfrm>
                <a:off x="1110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2" name="Oval 560"/>
              <p:cNvSpPr>
                <a:spLocks noChangeArrowheads="1"/>
              </p:cNvSpPr>
              <p:nvPr/>
            </p:nvSpPr>
            <p:spPr bwMode="auto">
              <a:xfrm>
                <a:off x="1110" y="22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3" name="Oval 561"/>
              <p:cNvSpPr>
                <a:spLocks noChangeArrowheads="1"/>
              </p:cNvSpPr>
              <p:nvPr/>
            </p:nvSpPr>
            <p:spPr bwMode="auto">
              <a:xfrm>
                <a:off x="1110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4" name="Oval 562"/>
              <p:cNvSpPr>
                <a:spLocks noChangeArrowheads="1"/>
              </p:cNvSpPr>
              <p:nvPr/>
            </p:nvSpPr>
            <p:spPr bwMode="auto">
              <a:xfrm>
                <a:off x="1110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5" name="Oval 563"/>
              <p:cNvSpPr>
                <a:spLocks noChangeArrowheads="1"/>
              </p:cNvSpPr>
              <p:nvPr/>
            </p:nvSpPr>
            <p:spPr bwMode="auto">
              <a:xfrm>
                <a:off x="1114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6" name="Oval 564"/>
              <p:cNvSpPr>
                <a:spLocks noChangeArrowheads="1"/>
              </p:cNvSpPr>
              <p:nvPr/>
            </p:nvSpPr>
            <p:spPr bwMode="auto">
              <a:xfrm>
                <a:off x="1114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7" name="Oval 565"/>
              <p:cNvSpPr>
                <a:spLocks noChangeArrowheads="1"/>
              </p:cNvSpPr>
              <p:nvPr/>
            </p:nvSpPr>
            <p:spPr bwMode="auto">
              <a:xfrm>
                <a:off x="1114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8" name="Oval 566"/>
              <p:cNvSpPr>
                <a:spLocks noChangeArrowheads="1"/>
              </p:cNvSpPr>
              <p:nvPr/>
            </p:nvSpPr>
            <p:spPr bwMode="auto">
              <a:xfrm>
                <a:off x="1114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99" name="Oval 567"/>
              <p:cNvSpPr>
                <a:spLocks noChangeArrowheads="1"/>
              </p:cNvSpPr>
              <p:nvPr/>
            </p:nvSpPr>
            <p:spPr bwMode="auto">
              <a:xfrm>
                <a:off x="111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0" name="Oval 568"/>
              <p:cNvSpPr>
                <a:spLocks noChangeArrowheads="1"/>
              </p:cNvSpPr>
              <p:nvPr/>
            </p:nvSpPr>
            <p:spPr bwMode="auto">
              <a:xfrm>
                <a:off x="1114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1" name="Oval 569"/>
              <p:cNvSpPr>
                <a:spLocks noChangeArrowheads="1"/>
              </p:cNvSpPr>
              <p:nvPr/>
            </p:nvSpPr>
            <p:spPr bwMode="auto">
              <a:xfrm>
                <a:off x="1114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2" name="Oval 570"/>
              <p:cNvSpPr>
                <a:spLocks noChangeArrowheads="1"/>
              </p:cNvSpPr>
              <p:nvPr/>
            </p:nvSpPr>
            <p:spPr bwMode="auto">
              <a:xfrm>
                <a:off x="1114" y="9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3" name="Oval 571"/>
              <p:cNvSpPr>
                <a:spLocks noChangeArrowheads="1"/>
              </p:cNvSpPr>
              <p:nvPr/>
            </p:nvSpPr>
            <p:spPr bwMode="auto">
              <a:xfrm>
                <a:off x="1117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4" name="Oval 572"/>
              <p:cNvSpPr>
                <a:spLocks noChangeArrowheads="1"/>
              </p:cNvSpPr>
              <p:nvPr/>
            </p:nvSpPr>
            <p:spPr bwMode="auto">
              <a:xfrm>
                <a:off x="1117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5" name="Oval 573"/>
              <p:cNvSpPr>
                <a:spLocks noChangeArrowheads="1"/>
              </p:cNvSpPr>
              <p:nvPr/>
            </p:nvSpPr>
            <p:spPr bwMode="auto">
              <a:xfrm>
                <a:off x="1117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6" name="Oval 574"/>
              <p:cNvSpPr>
                <a:spLocks noChangeArrowheads="1"/>
              </p:cNvSpPr>
              <p:nvPr/>
            </p:nvSpPr>
            <p:spPr bwMode="auto">
              <a:xfrm>
                <a:off x="1117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7" name="Oval 575"/>
              <p:cNvSpPr>
                <a:spLocks noChangeArrowheads="1"/>
              </p:cNvSpPr>
              <p:nvPr/>
            </p:nvSpPr>
            <p:spPr bwMode="auto">
              <a:xfrm>
                <a:off x="1121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8" name="Oval 576"/>
              <p:cNvSpPr>
                <a:spLocks noChangeArrowheads="1"/>
              </p:cNvSpPr>
              <p:nvPr/>
            </p:nvSpPr>
            <p:spPr bwMode="auto">
              <a:xfrm>
                <a:off x="1121" y="26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09" name="Oval 577"/>
              <p:cNvSpPr>
                <a:spLocks noChangeArrowheads="1"/>
              </p:cNvSpPr>
              <p:nvPr/>
            </p:nvSpPr>
            <p:spPr bwMode="auto">
              <a:xfrm>
                <a:off x="1121" y="17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0" name="Oval 578"/>
              <p:cNvSpPr>
                <a:spLocks noChangeArrowheads="1"/>
              </p:cNvSpPr>
              <p:nvPr/>
            </p:nvSpPr>
            <p:spPr bwMode="auto">
              <a:xfrm>
                <a:off x="1121" y="22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1" name="Oval 579"/>
              <p:cNvSpPr>
                <a:spLocks noChangeArrowheads="1"/>
              </p:cNvSpPr>
              <p:nvPr/>
            </p:nvSpPr>
            <p:spPr bwMode="auto">
              <a:xfrm>
                <a:off x="112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2" name="Oval 580"/>
              <p:cNvSpPr>
                <a:spLocks noChangeArrowheads="1"/>
              </p:cNvSpPr>
              <p:nvPr/>
            </p:nvSpPr>
            <p:spPr bwMode="auto">
              <a:xfrm>
                <a:off x="1124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3" name="Oval 581"/>
              <p:cNvSpPr>
                <a:spLocks noChangeArrowheads="1"/>
              </p:cNvSpPr>
              <p:nvPr/>
            </p:nvSpPr>
            <p:spPr bwMode="auto">
              <a:xfrm>
                <a:off x="1124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4" name="Oval 582"/>
              <p:cNvSpPr>
                <a:spLocks noChangeArrowheads="1"/>
              </p:cNvSpPr>
              <p:nvPr/>
            </p:nvSpPr>
            <p:spPr bwMode="auto">
              <a:xfrm>
                <a:off x="1124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5" name="Oval 583"/>
              <p:cNvSpPr>
                <a:spLocks noChangeArrowheads="1"/>
              </p:cNvSpPr>
              <p:nvPr/>
            </p:nvSpPr>
            <p:spPr bwMode="auto">
              <a:xfrm>
                <a:off x="1124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6" name="Oval 584"/>
              <p:cNvSpPr>
                <a:spLocks noChangeArrowheads="1"/>
              </p:cNvSpPr>
              <p:nvPr/>
            </p:nvSpPr>
            <p:spPr bwMode="auto">
              <a:xfrm>
                <a:off x="1124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7" name="Oval 585"/>
              <p:cNvSpPr>
                <a:spLocks noChangeArrowheads="1"/>
              </p:cNvSpPr>
              <p:nvPr/>
            </p:nvSpPr>
            <p:spPr bwMode="auto">
              <a:xfrm>
                <a:off x="1128" y="19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8" name="Oval 586"/>
              <p:cNvSpPr>
                <a:spLocks noChangeArrowheads="1"/>
              </p:cNvSpPr>
              <p:nvPr/>
            </p:nvSpPr>
            <p:spPr bwMode="auto">
              <a:xfrm>
                <a:off x="1128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19" name="Oval 587"/>
              <p:cNvSpPr>
                <a:spLocks noChangeArrowheads="1"/>
              </p:cNvSpPr>
              <p:nvPr/>
            </p:nvSpPr>
            <p:spPr bwMode="auto">
              <a:xfrm>
                <a:off x="1128" y="28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0" name="Oval 588"/>
              <p:cNvSpPr>
                <a:spLocks noChangeArrowheads="1"/>
              </p:cNvSpPr>
              <p:nvPr/>
            </p:nvSpPr>
            <p:spPr bwMode="auto">
              <a:xfrm>
                <a:off x="1128" y="25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1" name="Oval 589"/>
              <p:cNvSpPr>
                <a:spLocks noChangeArrowheads="1"/>
              </p:cNvSpPr>
              <p:nvPr/>
            </p:nvSpPr>
            <p:spPr bwMode="auto">
              <a:xfrm>
                <a:off x="1128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2" name="Oval 590"/>
              <p:cNvSpPr>
                <a:spLocks noChangeArrowheads="1"/>
              </p:cNvSpPr>
              <p:nvPr/>
            </p:nvSpPr>
            <p:spPr bwMode="auto">
              <a:xfrm>
                <a:off x="1128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3" name="Oval 591"/>
              <p:cNvSpPr>
                <a:spLocks noChangeArrowheads="1"/>
              </p:cNvSpPr>
              <p:nvPr/>
            </p:nvSpPr>
            <p:spPr bwMode="auto">
              <a:xfrm>
                <a:off x="112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4" name="Oval 592"/>
              <p:cNvSpPr>
                <a:spLocks noChangeArrowheads="1"/>
              </p:cNvSpPr>
              <p:nvPr/>
            </p:nvSpPr>
            <p:spPr bwMode="auto">
              <a:xfrm>
                <a:off x="1128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5" name="Oval 593"/>
              <p:cNvSpPr>
                <a:spLocks noChangeArrowheads="1"/>
              </p:cNvSpPr>
              <p:nvPr/>
            </p:nvSpPr>
            <p:spPr bwMode="auto">
              <a:xfrm>
                <a:off x="112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6" name="Oval 594"/>
              <p:cNvSpPr>
                <a:spLocks noChangeArrowheads="1"/>
              </p:cNvSpPr>
              <p:nvPr/>
            </p:nvSpPr>
            <p:spPr bwMode="auto">
              <a:xfrm>
                <a:off x="112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7" name="Oval 595"/>
              <p:cNvSpPr>
                <a:spLocks noChangeArrowheads="1"/>
              </p:cNvSpPr>
              <p:nvPr/>
            </p:nvSpPr>
            <p:spPr bwMode="auto">
              <a:xfrm>
                <a:off x="1128" y="22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8" name="Oval 596"/>
              <p:cNvSpPr>
                <a:spLocks noChangeArrowheads="1"/>
              </p:cNvSpPr>
              <p:nvPr/>
            </p:nvSpPr>
            <p:spPr bwMode="auto">
              <a:xfrm>
                <a:off x="1128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29" name="Oval 597"/>
              <p:cNvSpPr>
                <a:spLocks noChangeArrowheads="1"/>
              </p:cNvSpPr>
              <p:nvPr/>
            </p:nvSpPr>
            <p:spPr bwMode="auto">
              <a:xfrm>
                <a:off x="1128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0" name="Oval 598"/>
              <p:cNvSpPr>
                <a:spLocks noChangeArrowheads="1"/>
              </p:cNvSpPr>
              <p:nvPr/>
            </p:nvSpPr>
            <p:spPr bwMode="auto">
              <a:xfrm>
                <a:off x="1131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1" name="Oval 599"/>
              <p:cNvSpPr>
                <a:spLocks noChangeArrowheads="1"/>
              </p:cNvSpPr>
              <p:nvPr/>
            </p:nvSpPr>
            <p:spPr bwMode="auto">
              <a:xfrm>
                <a:off x="1131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2" name="Oval 600"/>
              <p:cNvSpPr>
                <a:spLocks noChangeArrowheads="1"/>
              </p:cNvSpPr>
              <p:nvPr/>
            </p:nvSpPr>
            <p:spPr bwMode="auto">
              <a:xfrm>
                <a:off x="1131" y="25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3" name="Oval 601"/>
              <p:cNvSpPr>
                <a:spLocks noChangeArrowheads="1"/>
              </p:cNvSpPr>
              <p:nvPr/>
            </p:nvSpPr>
            <p:spPr bwMode="auto">
              <a:xfrm>
                <a:off x="1131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4" name="Oval 602"/>
              <p:cNvSpPr>
                <a:spLocks noChangeArrowheads="1"/>
              </p:cNvSpPr>
              <p:nvPr/>
            </p:nvSpPr>
            <p:spPr bwMode="auto">
              <a:xfrm>
                <a:off x="1131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5" name="Oval 603"/>
              <p:cNvSpPr>
                <a:spLocks noChangeArrowheads="1"/>
              </p:cNvSpPr>
              <p:nvPr/>
            </p:nvSpPr>
            <p:spPr bwMode="auto">
              <a:xfrm>
                <a:off x="1131" y="20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6" name="Oval 604"/>
              <p:cNvSpPr>
                <a:spLocks noChangeArrowheads="1"/>
              </p:cNvSpPr>
              <p:nvPr/>
            </p:nvSpPr>
            <p:spPr bwMode="auto">
              <a:xfrm>
                <a:off x="113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7" name="Oval 605"/>
              <p:cNvSpPr>
                <a:spLocks noChangeArrowheads="1"/>
              </p:cNvSpPr>
              <p:nvPr/>
            </p:nvSpPr>
            <p:spPr bwMode="auto">
              <a:xfrm>
                <a:off x="1131" y="21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38" name="Oval 606"/>
              <p:cNvSpPr>
                <a:spLocks noChangeArrowheads="1"/>
              </p:cNvSpPr>
              <p:nvPr/>
            </p:nvSpPr>
            <p:spPr bwMode="auto">
              <a:xfrm>
                <a:off x="1131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808"/>
            <p:cNvGrpSpPr>
              <a:grpSpLocks/>
            </p:cNvGrpSpPr>
            <p:nvPr/>
          </p:nvGrpSpPr>
          <p:grpSpPr bwMode="auto">
            <a:xfrm>
              <a:off x="1131" y="1668"/>
              <a:ext cx="140" cy="1899"/>
              <a:chOff x="1131" y="1668"/>
              <a:chExt cx="140" cy="1899"/>
            </a:xfrm>
          </p:grpSpPr>
          <p:sp>
            <p:nvSpPr>
              <p:cNvPr id="67139" name="Oval 608"/>
              <p:cNvSpPr>
                <a:spLocks noChangeArrowheads="1"/>
              </p:cNvSpPr>
              <p:nvPr/>
            </p:nvSpPr>
            <p:spPr bwMode="auto">
              <a:xfrm>
                <a:off x="1131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0" name="Oval 609"/>
              <p:cNvSpPr>
                <a:spLocks noChangeArrowheads="1"/>
              </p:cNvSpPr>
              <p:nvPr/>
            </p:nvSpPr>
            <p:spPr bwMode="auto">
              <a:xfrm>
                <a:off x="1131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1" name="Oval 610"/>
              <p:cNvSpPr>
                <a:spLocks noChangeArrowheads="1"/>
              </p:cNvSpPr>
              <p:nvPr/>
            </p:nvSpPr>
            <p:spPr bwMode="auto">
              <a:xfrm>
                <a:off x="1135" y="249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2" name="Oval 611"/>
              <p:cNvSpPr>
                <a:spLocks noChangeArrowheads="1"/>
              </p:cNvSpPr>
              <p:nvPr/>
            </p:nvSpPr>
            <p:spPr bwMode="auto">
              <a:xfrm>
                <a:off x="1135" y="32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3" name="Oval 612"/>
              <p:cNvSpPr>
                <a:spLocks noChangeArrowheads="1"/>
              </p:cNvSpPr>
              <p:nvPr/>
            </p:nvSpPr>
            <p:spPr bwMode="auto">
              <a:xfrm>
                <a:off x="1135" y="294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4" name="Oval 613"/>
              <p:cNvSpPr>
                <a:spLocks noChangeArrowheads="1"/>
              </p:cNvSpPr>
              <p:nvPr/>
            </p:nvSpPr>
            <p:spPr bwMode="auto">
              <a:xfrm>
                <a:off x="1135" y="300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5" name="Oval 614"/>
              <p:cNvSpPr>
                <a:spLocks noChangeArrowheads="1"/>
              </p:cNvSpPr>
              <p:nvPr/>
            </p:nvSpPr>
            <p:spPr bwMode="auto">
              <a:xfrm>
                <a:off x="1135" y="303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6" name="Oval 615"/>
              <p:cNvSpPr>
                <a:spLocks noChangeArrowheads="1"/>
              </p:cNvSpPr>
              <p:nvPr/>
            </p:nvSpPr>
            <p:spPr bwMode="auto">
              <a:xfrm>
                <a:off x="1138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7" name="Oval 616"/>
              <p:cNvSpPr>
                <a:spLocks noChangeArrowheads="1"/>
              </p:cNvSpPr>
              <p:nvPr/>
            </p:nvSpPr>
            <p:spPr bwMode="auto">
              <a:xfrm>
                <a:off x="113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8" name="Oval 617"/>
              <p:cNvSpPr>
                <a:spLocks noChangeArrowheads="1"/>
              </p:cNvSpPr>
              <p:nvPr/>
            </p:nvSpPr>
            <p:spPr bwMode="auto">
              <a:xfrm>
                <a:off x="1138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49" name="Oval 618"/>
              <p:cNvSpPr>
                <a:spLocks noChangeArrowheads="1"/>
              </p:cNvSpPr>
              <p:nvPr/>
            </p:nvSpPr>
            <p:spPr bwMode="auto">
              <a:xfrm>
                <a:off x="1138" y="20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0" name="Oval 619"/>
              <p:cNvSpPr>
                <a:spLocks noChangeArrowheads="1"/>
              </p:cNvSpPr>
              <p:nvPr/>
            </p:nvSpPr>
            <p:spPr bwMode="auto">
              <a:xfrm>
                <a:off x="1138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1" name="Oval 620"/>
              <p:cNvSpPr>
                <a:spLocks noChangeArrowheads="1"/>
              </p:cNvSpPr>
              <p:nvPr/>
            </p:nvSpPr>
            <p:spPr bwMode="auto">
              <a:xfrm>
                <a:off x="1138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2" name="Oval 621"/>
              <p:cNvSpPr>
                <a:spLocks noChangeArrowheads="1"/>
              </p:cNvSpPr>
              <p:nvPr/>
            </p:nvSpPr>
            <p:spPr bwMode="auto">
              <a:xfrm>
                <a:off x="113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3" name="Oval 622"/>
              <p:cNvSpPr>
                <a:spLocks noChangeArrowheads="1"/>
              </p:cNvSpPr>
              <p:nvPr/>
            </p:nvSpPr>
            <p:spPr bwMode="auto">
              <a:xfrm>
                <a:off x="1138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4" name="Oval 623"/>
              <p:cNvSpPr>
                <a:spLocks noChangeArrowheads="1"/>
              </p:cNvSpPr>
              <p:nvPr/>
            </p:nvSpPr>
            <p:spPr bwMode="auto">
              <a:xfrm>
                <a:off x="1142" y="248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5" name="Oval 624"/>
              <p:cNvSpPr>
                <a:spLocks noChangeArrowheads="1"/>
              </p:cNvSpPr>
              <p:nvPr/>
            </p:nvSpPr>
            <p:spPr bwMode="auto">
              <a:xfrm>
                <a:off x="1142" y="2775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6" name="Oval 625"/>
              <p:cNvSpPr>
                <a:spLocks noChangeArrowheads="1"/>
              </p:cNvSpPr>
              <p:nvPr/>
            </p:nvSpPr>
            <p:spPr bwMode="auto">
              <a:xfrm>
                <a:off x="1142" y="234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7" name="Oval 626"/>
              <p:cNvSpPr>
                <a:spLocks noChangeArrowheads="1"/>
              </p:cNvSpPr>
              <p:nvPr/>
            </p:nvSpPr>
            <p:spPr bwMode="auto">
              <a:xfrm>
                <a:off x="1142" y="325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8" name="Oval 627"/>
              <p:cNvSpPr>
                <a:spLocks noChangeArrowheads="1"/>
              </p:cNvSpPr>
              <p:nvPr/>
            </p:nvSpPr>
            <p:spPr bwMode="auto">
              <a:xfrm>
                <a:off x="1142" y="2789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59" name="Oval 628"/>
              <p:cNvSpPr>
                <a:spLocks noChangeArrowheads="1"/>
              </p:cNvSpPr>
              <p:nvPr/>
            </p:nvSpPr>
            <p:spPr bwMode="auto">
              <a:xfrm>
                <a:off x="1142" y="307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0" name="Oval 629"/>
              <p:cNvSpPr>
                <a:spLocks noChangeArrowheads="1"/>
              </p:cNvSpPr>
              <p:nvPr/>
            </p:nvSpPr>
            <p:spPr bwMode="auto">
              <a:xfrm>
                <a:off x="1142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1" name="Oval 630"/>
              <p:cNvSpPr>
                <a:spLocks noChangeArrowheads="1"/>
              </p:cNvSpPr>
              <p:nvPr/>
            </p:nvSpPr>
            <p:spPr bwMode="auto">
              <a:xfrm>
                <a:off x="1145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2" name="Oval 631"/>
              <p:cNvSpPr>
                <a:spLocks noChangeArrowheads="1"/>
              </p:cNvSpPr>
              <p:nvPr/>
            </p:nvSpPr>
            <p:spPr bwMode="auto">
              <a:xfrm>
                <a:off x="1145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3" name="Oval 632"/>
              <p:cNvSpPr>
                <a:spLocks noChangeArrowheads="1"/>
              </p:cNvSpPr>
              <p:nvPr/>
            </p:nvSpPr>
            <p:spPr bwMode="auto">
              <a:xfrm>
                <a:off x="1145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4" name="Oval 633"/>
              <p:cNvSpPr>
                <a:spLocks noChangeArrowheads="1"/>
              </p:cNvSpPr>
              <p:nvPr/>
            </p:nvSpPr>
            <p:spPr bwMode="auto">
              <a:xfrm>
                <a:off x="1145" y="26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5" name="Oval 634"/>
              <p:cNvSpPr>
                <a:spLocks noChangeArrowheads="1"/>
              </p:cNvSpPr>
              <p:nvPr/>
            </p:nvSpPr>
            <p:spPr bwMode="auto">
              <a:xfrm>
                <a:off x="1149" y="199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6" name="Oval 635"/>
              <p:cNvSpPr>
                <a:spLocks noChangeArrowheads="1"/>
              </p:cNvSpPr>
              <p:nvPr/>
            </p:nvSpPr>
            <p:spPr bwMode="auto">
              <a:xfrm>
                <a:off x="1149" y="252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7" name="Oval 636"/>
              <p:cNvSpPr>
                <a:spLocks noChangeArrowheads="1"/>
              </p:cNvSpPr>
              <p:nvPr/>
            </p:nvSpPr>
            <p:spPr bwMode="auto">
              <a:xfrm>
                <a:off x="1149" y="328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8" name="Oval 637"/>
              <p:cNvSpPr>
                <a:spLocks noChangeArrowheads="1"/>
              </p:cNvSpPr>
              <p:nvPr/>
            </p:nvSpPr>
            <p:spPr bwMode="auto">
              <a:xfrm>
                <a:off x="1149" y="313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69" name="Oval 638"/>
              <p:cNvSpPr>
                <a:spLocks noChangeArrowheads="1"/>
              </p:cNvSpPr>
              <p:nvPr/>
            </p:nvSpPr>
            <p:spPr bwMode="auto">
              <a:xfrm>
                <a:off x="1149" y="265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0" name="Oval 639"/>
              <p:cNvSpPr>
                <a:spLocks noChangeArrowheads="1"/>
              </p:cNvSpPr>
              <p:nvPr/>
            </p:nvSpPr>
            <p:spPr bwMode="auto">
              <a:xfrm>
                <a:off x="1149" y="240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1" name="Oval 640"/>
              <p:cNvSpPr>
                <a:spLocks noChangeArrowheads="1"/>
              </p:cNvSpPr>
              <p:nvPr/>
            </p:nvSpPr>
            <p:spPr bwMode="auto">
              <a:xfrm>
                <a:off x="1149" y="29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2" name="Oval 641"/>
              <p:cNvSpPr>
                <a:spLocks noChangeArrowheads="1"/>
              </p:cNvSpPr>
              <p:nvPr/>
            </p:nvSpPr>
            <p:spPr bwMode="auto">
              <a:xfrm>
                <a:off x="1152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3" name="Oval 642"/>
              <p:cNvSpPr>
                <a:spLocks noChangeArrowheads="1"/>
              </p:cNvSpPr>
              <p:nvPr/>
            </p:nvSpPr>
            <p:spPr bwMode="auto">
              <a:xfrm>
                <a:off x="1152" y="22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4" name="Oval 643"/>
              <p:cNvSpPr>
                <a:spLocks noChangeArrowheads="1"/>
              </p:cNvSpPr>
              <p:nvPr/>
            </p:nvSpPr>
            <p:spPr bwMode="auto">
              <a:xfrm>
                <a:off x="1152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5" name="Oval 644"/>
              <p:cNvSpPr>
                <a:spLocks noChangeArrowheads="1"/>
              </p:cNvSpPr>
              <p:nvPr/>
            </p:nvSpPr>
            <p:spPr bwMode="auto">
              <a:xfrm>
                <a:off x="1155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6" name="Oval 645"/>
              <p:cNvSpPr>
                <a:spLocks noChangeArrowheads="1"/>
              </p:cNvSpPr>
              <p:nvPr/>
            </p:nvSpPr>
            <p:spPr bwMode="auto">
              <a:xfrm>
                <a:off x="1155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7" name="Oval 646"/>
              <p:cNvSpPr>
                <a:spLocks noChangeArrowheads="1"/>
              </p:cNvSpPr>
              <p:nvPr/>
            </p:nvSpPr>
            <p:spPr bwMode="auto">
              <a:xfrm>
                <a:off x="1155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8" name="Oval 647"/>
              <p:cNvSpPr>
                <a:spLocks noChangeArrowheads="1"/>
              </p:cNvSpPr>
              <p:nvPr/>
            </p:nvSpPr>
            <p:spPr bwMode="auto">
              <a:xfrm>
                <a:off x="1155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79" name="Oval 648"/>
              <p:cNvSpPr>
                <a:spLocks noChangeArrowheads="1"/>
              </p:cNvSpPr>
              <p:nvPr/>
            </p:nvSpPr>
            <p:spPr bwMode="auto">
              <a:xfrm>
                <a:off x="1155" y="25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0" name="Oval 649"/>
              <p:cNvSpPr>
                <a:spLocks noChangeArrowheads="1"/>
              </p:cNvSpPr>
              <p:nvPr/>
            </p:nvSpPr>
            <p:spPr bwMode="auto">
              <a:xfrm>
                <a:off x="1155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1" name="Oval 650"/>
              <p:cNvSpPr>
                <a:spLocks noChangeArrowheads="1"/>
              </p:cNvSpPr>
              <p:nvPr/>
            </p:nvSpPr>
            <p:spPr bwMode="auto">
              <a:xfrm>
                <a:off x="115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2" name="Oval 651"/>
              <p:cNvSpPr>
                <a:spLocks noChangeArrowheads="1"/>
              </p:cNvSpPr>
              <p:nvPr/>
            </p:nvSpPr>
            <p:spPr bwMode="auto">
              <a:xfrm>
                <a:off x="1155" y="22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3" name="Oval 652"/>
              <p:cNvSpPr>
                <a:spLocks noChangeArrowheads="1"/>
              </p:cNvSpPr>
              <p:nvPr/>
            </p:nvSpPr>
            <p:spPr bwMode="auto">
              <a:xfrm>
                <a:off x="1159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4" name="Oval 653"/>
              <p:cNvSpPr>
                <a:spLocks noChangeArrowheads="1"/>
              </p:cNvSpPr>
              <p:nvPr/>
            </p:nvSpPr>
            <p:spPr bwMode="auto">
              <a:xfrm>
                <a:off x="1159" y="28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5" name="Oval 654"/>
              <p:cNvSpPr>
                <a:spLocks noChangeArrowheads="1"/>
              </p:cNvSpPr>
              <p:nvPr/>
            </p:nvSpPr>
            <p:spPr bwMode="auto">
              <a:xfrm>
                <a:off x="1159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6" name="Oval 655"/>
              <p:cNvSpPr>
                <a:spLocks noChangeArrowheads="1"/>
              </p:cNvSpPr>
              <p:nvPr/>
            </p:nvSpPr>
            <p:spPr bwMode="auto">
              <a:xfrm>
                <a:off x="1159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7" name="Oval 656"/>
              <p:cNvSpPr>
                <a:spLocks noChangeArrowheads="1"/>
              </p:cNvSpPr>
              <p:nvPr/>
            </p:nvSpPr>
            <p:spPr bwMode="auto">
              <a:xfrm>
                <a:off x="1159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8" name="Oval 657"/>
              <p:cNvSpPr>
                <a:spLocks noChangeArrowheads="1"/>
              </p:cNvSpPr>
              <p:nvPr/>
            </p:nvSpPr>
            <p:spPr bwMode="auto">
              <a:xfrm>
                <a:off x="115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89" name="Oval 658"/>
              <p:cNvSpPr>
                <a:spLocks noChangeArrowheads="1"/>
              </p:cNvSpPr>
              <p:nvPr/>
            </p:nvSpPr>
            <p:spPr bwMode="auto">
              <a:xfrm>
                <a:off x="1159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0" name="Oval 659"/>
              <p:cNvSpPr>
                <a:spLocks noChangeArrowheads="1"/>
              </p:cNvSpPr>
              <p:nvPr/>
            </p:nvSpPr>
            <p:spPr bwMode="auto">
              <a:xfrm>
                <a:off x="1159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1" name="Oval 660"/>
              <p:cNvSpPr>
                <a:spLocks noChangeArrowheads="1"/>
              </p:cNvSpPr>
              <p:nvPr/>
            </p:nvSpPr>
            <p:spPr bwMode="auto">
              <a:xfrm>
                <a:off x="1162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2" name="Oval 661"/>
              <p:cNvSpPr>
                <a:spLocks noChangeArrowheads="1"/>
              </p:cNvSpPr>
              <p:nvPr/>
            </p:nvSpPr>
            <p:spPr bwMode="auto">
              <a:xfrm>
                <a:off x="1162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3" name="Oval 662"/>
              <p:cNvSpPr>
                <a:spLocks noChangeArrowheads="1"/>
              </p:cNvSpPr>
              <p:nvPr/>
            </p:nvSpPr>
            <p:spPr bwMode="auto">
              <a:xfrm>
                <a:off x="116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4" name="Oval 663"/>
              <p:cNvSpPr>
                <a:spLocks noChangeArrowheads="1"/>
              </p:cNvSpPr>
              <p:nvPr/>
            </p:nvSpPr>
            <p:spPr bwMode="auto">
              <a:xfrm>
                <a:off x="116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5" name="Oval 664"/>
              <p:cNvSpPr>
                <a:spLocks noChangeArrowheads="1"/>
              </p:cNvSpPr>
              <p:nvPr/>
            </p:nvSpPr>
            <p:spPr bwMode="auto">
              <a:xfrm>
                <a:off x="1162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6" name="Oval 665"/>
              <p:cNvSpPr>
                <a:spLocks noChangeArrowheads="1"/>
              </p:cNvSpPr>
              <p:nvPr/>
            </p:nvSpPr>
            <p:spPr bwMode="auto">
              <a:xfrm>
                <a:off x="1162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7" name="Oval 666"/>
              <p:cNvSpPr>
                <a:spLocks noChangeArrowheads="1"/>
              </p:cNvSpPr>
              <p:nvPr/>
            </p:nvSpPr>
            <p:spPr bwMode="auto">
              <a:xfrm>
                <a:off x="1162" y="19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8" name="Oval 667"/>
              <p:cNvSpPr>
                <a:spLocks noChangeArrowheads="1"/>
              </p:cNvSpPr>
              <p:nvPr/>
            </p:nvSpPr>
            <p:spPr bwMode="auto">
              <a:xfrm>
                <a:off x="1166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99" name="Oval 668"/>
              <p:cNvSpPr>
                <a:spLocks noChangeArrowheads="1"/>
              </p:cNvSpPr>
              <p:nvPr/>
            </p:nvSpPr>
            <p:spPr bwMode="auto">
              <a:xfrm>
                <a:off x="1166" y="28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0" name="Oval 669"/>
              <p:cNvSpPr>
                <a:spLocks noChangeArrowheads="1"/>
              </p:cNvSpPr>
              <p:nvPr/>
            </p:nvSpPr>
            <p:spPr bwMode="auto">
              <a:xfrm>
                <a:off x="1166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1" name="Oval 670"/>
              <p:cNvSpPr>
                <a:spLocks noChangeArrowheads="1"/>
              </p:cNvSpPr>
              <p:nvPr/>
            </p:nvSpPr>
            <p:spPr bwMode="auto">
              <a:xfrm>
                <a:off x="116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2" name="Oval 671"/>
              <p:cNvSpPr>
                <a:spLocks noChangeArrowheads="1"/>
              </p:cNvSpPr>
              <p:nvPr/>
            </p:nvSpPr>
            <p:spPr bwMode="auto">
              <a:xfrm>
                <a:off x="1166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3" name="Oval 672"/>
              <p:cNvSpPr>
                <a:spLocks noChangeArrowheads="1"/>
              </p:cNvSpPr>
              <p:nvPr/>
            </p:nvSpPr>
            <p:spPr bwMode="auto">
              <a:xfrm>
                <a:off x="1166" y="23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4" name="Oval 673"/>
              <p:cNvSpPr>
                <a:spLocks noChangeArrowheads="1"/>
              </p:cNvSpPr>
              <p:nvPr/>
            </p:nvSpPr>
            <p:spPr bwMode="auto">
              <a:xfrm>
                <a:off x="1166" y="236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5" name="Oval 674"/>
              <p:cNvSpPr>
                <a:spLocks noChangeArrowheads="1"/>
              </p:cNvSpPr>
              <p:nvPr/>
            </p:nvSpPr>
            <p:spPr bwMode="auto">
              <a:xfrm>
                <a:off x="1166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6" name="Oval 675"/>
              <p:cNvSpPr>
                <a:spLocks noChangeArrowheads="1"/>
              </p:cNvSpPr>
              <p:nvPr/>
            </p:nvSpPr>
            <p:spPr bwMode="auto">
              <a:xfrm>
                <a:off x="1166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7" name="Oval 676"/>
              <p:cNvSpPr>
                <a:spLocks noChangeArrowheads="1"/>
              </p:cNvSpPr>
              <p:nvPr/>
            </p:nvSpPr>
            <p:spPr bwMode="auto">
              <a:xfrm>
                <a:off x="1166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8" name="Oval 677"/>
              <p:cNvSpPr>
                <a:spLocks noChangeArrowheads="1"/>
              </p:cNvSpPr>
              <p:nvPr/>
            </p:nvSpPr>
            <p:spPr bwMode="auto">
              <a:xfrm>
                <a:off x="1166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09" name="Oval 678"/>
              <p:cNvSpPr>
                <a:spLocks noChangeArrowheads="1"/>
              </p:cNvSpPr>
              <p:nvPr/>
            </p:nvSpPr>
            <p:spPr bwMode="auto">
              <a:xfrm>
                <a:off x="1169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0" name="Oval 679"/>
              <p:cNvSpPr>
                <a:spLocks noChangeArrowheads="1"/>
              </p:cNvSpPr>
              <p:nvPr/>
            </p:nvSpPr>
            <p:spPr bwMode="auto">
              <a:xfrm>
                <a:off x="1169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1" name="Oval 680"/>
              <p:cNvSpPr>
                <a:spLocks noChangeArrowheads="1"/>
              </p:cNvSpPr>
              <p:nvPr/>
            </p:nvSpPr>
            <p:spPr bwMode="auto">
              <a:xfrm>
                <a:off x="1169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2" name="Oval 681"/>
              <p:cNvSpPr>
                <a:spLocks noChangeArrowheads="1"/>
              </p:cNvSpPr>
              <p:nvPr/>
            </p:nvSpPr>
            <p:spPr bwMode="auto">
              <a:xfrm>
                <a:off x="1169" y="24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3" name="Oval 682"/>
              <p:cNvSpPr>
                <a:spLocks noChangeArrowheads="1"/>
              </p:cNvSpPr>
              <p:nvPr/>
            </p:nvSpPr>
            <p:spPr bwMode="auto">
              <a:xfrm>
                <a:off x="1169" y="28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4" name="Oval 683"/>
              <p:cNvSpPr>
                <a:spLocks noChangeArrowheads="1"/>
              </p:cNvSpPr>
              <p:nvPr/>
            </p:nvSpPr>
            <p:spPr bwMode="auto">
              <a:xfrm>
                <a:off x="1169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5" name="Oval 684"/>
              <p:cNvSpPr>
                <a:spLocks noChangeArrowheads="1"/>
              </p:cNvSpPr>
              <p:nvPr/>
            </p:nvSpPr>
            <p:spPr bwMode="auto">
              <a:xfrm>
                <a:off x="1173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6" name="Oval 685"/>
              <p:cNvSpPr>
                <a:spLocks noChangeArrowheads="1"/>
              </p:cNvSpPr>
              <p:nvPr/>
            </p:nvSpPr>
            <p:spPr bwMode="auto">
              <a:xfrm>
                <a:off x="1173" y="22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7" name="Oval 686"/>
              <p:cNvSpPr>
                <a:spLocks noChangeArrowheads="1"/>
              </p:cNvSpPr>
              <p:nvPr/>
            </p:nvSpPr>
            <p:spPr bwMode="auto">
              <a:xfrm>
                <a:off x="1173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8" name="Oval 687"/>
              <p:cNvSpPr>
                <a:spLocks noChangeArrowheads="1"/>
              </p:cNvSpPr>
              <p:nvPr/>
            </p:nvSpPr>
            <p:spPr bwMode="auto">
              <a:xfrm>
                <a:off x="1173" y="25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19" name="Oval 688"/>
              <p:cNvSpPr>
                <a:spLocks noChangeArrowheads="1"/>
              </p:cNvSpPr>
              <p:nvPr/>
            </p:nvSpPr>
            <p:spPr bwMode="auto">
              <a:xfrm>
                <a:off x="1173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0" name="Oval 689"/>
              <p:cNvSpPr>
                <a:spLocks noChangeArrowheads="1"/>
              </p:cNvSpPr>
              <p:nvPr/>
            </p:nvSpPr>
            <p:spPr bwMode="auto">
              <a:xfrm>
                <a:off x="1173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1" name="Oval 690"/>
              <p:cNvSpPr>
                <a:spLocks noChangeArrowheads="1"/>
              </p:cNvSpPr>
              <p:nvPr/>
            </p:nvSpPr>
            <p:spPr bwMode="auto">
              <a:xfrm>
                <a:off x="1173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2" name="Oval 691"/>
              <p:cNvSpPr>
                <a:spLocks noChangeArrowheads="1"/>
              </p:cNvSpPr>
              <p:nvPr/>
            </p:nvSpPr>
            <p:spPr bwMode="auto">
              <a:xfrm>
                <a:off x="1173" y="20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3" name="Oval 692"/>
              <p:cNvSpPr>
                <a:spLocks noChangeArrowheads="1"/>
              </p:cNvSpPr>
              <p:nvPr/>
            </p:nvSpPr>
            <p:spPr bwMode="auto">
              <a:xfrm>
                <a:off x="1176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4" name="Oval 693"/>
              <p:cNvSpPr>
                <a:spLocks noChangeArrowheads="1"/>
              </p:cNvSpPr>
              <p:nvPr/>
            </p:nvSpPr>
            <p:spPr bwMode="auto">
              <a:xfrm>
                <a:off x="1176" y="23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5" name="Oval 694"/>
              <p:cNvSpPr>
                <a:spLocks noChangeArrowheads="1"/>
              </p:cNvSpPr>
              <p:nvPr/>
            </p:nvSpPr>
            <p:spPr bwMode="auto">
              <a:xfrm>
                <a:off x="1176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6" name="Oval 695"/>
              <p:cNvSpPr>
                <a:spLocks noChangeArrowheads="1"/>
              </p:cNvSpPr>
              <p:nvPr/>
            </p:nvSpPr>
            <p:spPr bwMode="auto">
              <a:xfrm>
                <a:off x="1176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7" name="Oval 696"/>
              <p:cNvSpPr>
                <a:spLocks noChangeArrowheads="1"/>
              </p:cNvSpPr>
              <p:nvPr/>
            </p:nvSpPr>
            <p:spPr bwMode="auto">
              <a:xfrm>
                <a:off x="1180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8" name="Oval 697"/>
              <p:cNvSpPr>
                <a:spLocks noChangeArrowheads="1"/>
              </p:cNvSpPr>
              <p:nvPr/>
            </p:nvSpPr>
            <p:spPr bwMode="auto">
              <a:xfrm>
                <a:off x="1180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29" name="Oval 698"/>
              <p:cNvSpPr>
                <a:spLocks noChangeArrowheads="1"/>
              </p:cNvSpPr>
              <p:nvPr/>
            </p:nvSpPr>
            <p:spPr bwMode="auto">
              <a:xfrm>
                <a:off x="1180" y="22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0" name="Oval 699"/>
              <p:cNvSpPr>
                <a:spLocks noChangeArrowheads="1"/>
              </p:cNvSpPr>
              <p:nvPr/>
            </p:nvSpPr>
            <p:spPr bwMode="auto">
              <a:xfrm>
                <a:off x="1180" y="2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1" name="Oval 700"/>
              <p:cNvSpPr>
                <a:spLocks noChangeArrowheads="1"/>
              </p:cNvSpPr>
              <p:nvPr/>
            </p:nvSpPr>
            <p:spPr bwMode="auto">
              <a:xfrm>
                <a:off x="1180" y="34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2" name="Oval 701"/>
              <p:cNvSpPr>
                <a:spLocks noChangeArrowheads="1"/>
              </p:cNvSpPr>
              <p:nvPr/>
            </p:nvSpPr>
            <p:spPr bwMode="auto">
              <a:xfrm>
                <a:off x="1180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3" name="Oval 702"/>
              <p:cNvSpPr>
                <a:spLocks noChangeArrowheads="1"/>
              </p:cNvSpPr>
              <p:nvPr/>
            </p:nvSpPr>
            <p:spPr bwMode="auto">
              <a:xfrm>
                <a:off x="1180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4" name="Oval 703"/>
              <p:cNvSpPr>
                <a:spLocks noChangeArrowheads="1"/>
              </p:cNvSpPr>
              <p:nvPr/>
            </p:nvSpPr>
            <p:spPr bwMode="auto">
              <a:xfrm>
                <a:off x="118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5" name="Oval 704"/>
              <p:cNvSpPr>
                <a:spLocks noChangeArrowheads="1"/>
              </p:cNvSpPr>
              <p:nvPr/>
            </p:nvSpPr>
            <p:spPr bwMode="auto">
              <a:xfrm>
                <a:off x="1180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6" name="Oval 705"/>
              <p:cNvSpPr>
                <a:spLocks noChangeArrowheads="1"/>
              </p:cNvSpPr>
              <p:nvPr/>
            </p:nvSpPr>
            <p:spPr bwMode="auto">
              <a:xfrm>
                <a:off x="118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7" name="Oval 706"/>
              <p:cNvSpPr>
                <a:spLocks noChangeArrowheads="1"/>
              </p:cNvSpPr>
              <p:nvPr/>
            </p:nvSpPr>
            <p:spPr bwMode="auto">
              <a:xfrm>
                <a:off x="1183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8" name="Oval 707"/>
              <p:cNvSpPr>
                <a:spLocks noChangeArrowheads="1"/>
              </p:cNvSpPr>
              <p:nvPr/>
            </p:nvSpPr>
            <p:spPr bwMode="auto">
              <a:xfrm>
                <a:off x="1183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39" name="Oval 708"/>
              <p:cNvSpPr>
                <a:spLocks noChangeArrowheads="1"/>
              </p:cNvSpPr>
              <p:nvPr/>
            </p:nvSpPr>
            <p:spPr bwMode="auto">
              <a:xfrm>
                <a:off x="1183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0" name="Oval 709"/>
              <p:cNvSpPr>
                <a:spLocks noChangeArrowheads="1"/>
              </p:cNvSpPr>
              <p:nvPr/>
            </p:nvSpPr>
            <p:spPr bwMode="auto">
              <a:xfrm>
                <a:off x="1183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1" name="Oval 710"/>
              <p:cNvSpPr>
                <a:spLocks noChangeArrowheads="1"/>
              </p:cNvSpPr>
              <p:nvPr/>
            </p:nvSpPr>
            <p:spPr bwMode="auto">
              <a:xfrm>
                <a:off x="1183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2" name="Oval 711"/>
              <p:cNvSpPr>
                <a:spLocks noChangeArrowheads="1"/>
              </p:cNvSpPr>
              <p:nvPr/>
            </p:nvSpPr>
            <p:spPr bwMode="auto">
              <a:xfrm>
                <a:off x="1187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3" name="Oval 712"/>
              <p:cNvSpPr>
                <a:spLocks noChangeArrowheads="1"/>
              </p:cNvSpPr>
              <p:nvPr/>
            </p:nvSpPr>
            <p:spPr bwMode="auto">
              <a:xfrm>
                <a:off x="118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4" name="Oval 713"/>
              <p:cNvSpPr>
                <a:spLocks noChangeArrowheads="1"/>
              </p:cNvSpPr>
              <p:nvPr/>
            </p:nvSpPr>
            <p:spPr bwMode="auto">
              <a:xfrm>
                <a:off x="118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5" name="Oval 714"/>
              <p:cNvSpPr>
                <a:spLocks noChangeArrowheads="1"/>
              </p:cNvSpPr>
              <p:nvPr/>
            </p:nvSpPr>
            <p:spPr bwMode="auto">
              <a:xfrm>
                <a:off x="118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6" name="Oval 715"/>
              <p:cNvSpPr>
                <a:spLocks noChangeArrowheads="1"/>
              </p:cNvSpPr>
              <p:nvPr/>
            </p:nvSpPr>
            <p:spPr bwMode="auto">
              <a:xfrm>
                <a:off x="1187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7" name="Oval 716"/>
              <p:cNvSpPr>
                <a:spLocks noChangeArrowheads="1"/>
              </p:cNvSpPr>
              <p:nvPr/>
            </p:nvSpPr>
            <p:spPr bwMode="auto">
              <a:xfrm>
                <a:off x="118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8" name="Oval 717"/>
              <p:cNvSpPr>
                <a:spLocks noChangeArrowheads="1"/>
              </p:cNvSpPr>
              <p:nvPr/>
            </p:nvSpPr>
            <p:spPr bwMode="auto">
              <a:xfrm>
                <a:off x="119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49" name="Oval 718"/>
              <p:cNvSpPr>
                <a:spLocks noChangeArrowheads="1"/>
              </p:cNvSpPr>
              <p:nvPr/>
            </p:nvSpPr>
            <p:spPr bwMode="auto">
              <a:xfrm>
                <a:off x="1190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0" name="Oval 719"/>
              <p:cNvSpPr>
                <a:spLocks noChangeArrowheads="1"/>
              </p:cNvSpPr>
              <p:nvPr/>
            </p:nvSpPr>
            <p:spPr bwMode="auto">
              <a:xfrm>
                <a:off x="1190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1" name="Oval 720"/>
              <p:cNvSpPr>
                <a:spLocks noChangeArrowheads="1"/>
              </p:cNvSpPr>
              <p:nvPr/>
            </p:nvSpPr>
            <p:spPr bwMode="auto">
              <a:xfrm>
                <a:off x="119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2" name="Oval 721"/>
              <p:cNvSpPr>
                <a:spLocks noChangeArrowheads="1"/>
              </p:cNvSpPr>
              <p:nvPr/>
            </p:nvSpPr>
            <p:spPr bwMode="auto">
              <a:xfrm>
                <a:off x="1190" y="16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3" name="Oval 722"/>
              <p:cNvSpPr>
                <a:spLocks noChangeArrowheads="1"/>
              </p:cNvSpPr>
              <p:nvPr/>
            </p:nvSpPr>
            <p:spPr bwMode="auto">
              <a:xfrm>
                <a:off x="1190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4" name="Oval 723"/>
              <p:cNvSpPr>
                <a:spLocks noChangeArrowheads="1"/>
              </p:cNvSpPr>
              <p:nvPr/>
            </p:nvSpPr>
            <p:spPr bwMode="auto">
              <a:xfrm>
                <a:off x="1190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5" name="Oval 724"/>
              <p:cNvSpPr>
                <a:spLocks noChangeArrowheads="1"/>
              </p:cNvSpPr>
              <p:nvPr/>
            </p:nvSpPr>
            <p:spPr bwMode="auto">
              <a:xfrm>
                <a:off x="1194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6" name="Oval 725"/>
              <p:cNvSpPr>
                <a:spLocks noChangeArrowheads="1"/>
              </p:cNvSpPr>
              <p:nvPr/>
            </p:nvSpPr>
            <p:spPr bwMode="auto">
              <a:xfrm>
                <a:off x="1194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7" name="Oval 726"/>
              <p:cNvSpPr>
                <a:spLocks noChangeArrowheads="1"/>
              </p:cNvSpPr>
              <p:nvPr/>
            </p:nvSpPr>
            <p:spPr bwMode="auto">
              <a:xfrm>
                <a:off x="119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8" name="Oval 727"/>
              <p:cNvSpPr>
                <a:spLocks noChangeArrowheads="1"/>
              </p:cNvSpPr>
              <p:nvPr/>
            </p:nvSpPr>
            <p:spPr bwMode="auto">
              <a:xfrm>
                <a:off x="1194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59" name="Oval 728"/>
              <p:cNvSpPr>
                <a:spLocks noChangeArrowheads="1"/>
              </p:cNvSpPr>
              <p:nvPr/>
            </p:nvSpPr>
            <p:spPr bwMode="auto">
              <a:xfrm>
                <a:off x="1194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0" name="Oval 729"/>
              <p:cNvSpPr>
                <a:spLocks noChangeArrowheads="1"/>
              </p:cNvSpPr>
              <p:nvPr/>
            </p:nvSpPr>
            <p:spPr bwMode="auto">
              <a:xfrm>
                <a:off x="1194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1" name="Oval 730"/>
              <p:cNvSpPr>
                <a:spLocks noChangeArrowheads="1"/>
              </p:cNvSpPr>
              <p:nvPr/>
            </p:nvSpPr>
            <p:spPr bwMode="auto">
              <a:xfrm>
                <a:off x="1197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2" name="Oval 731"/>
              <p:cNvSpPr>
                <a:spLocks noChangeArrowheads="1"/>
              </p:cNvSpPr>
              <p:nvPr/>
            </p:nvSpPr>
            <p:spPr bwMode="auto">
              <a:xfrm>
                <a:off x="1197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3" name="Oval 732"/>
              <p:cNvSpPr>
                <a:spLocks noChangeArrowheads="1"/>
              </p:cNvSpPr>
              <p:nvPr/>
            </p:nvSpPr>
            <p:spPr bwMode="auto">
              <a:xfrm>
                <a:off x="1197" y="19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4" name="Oval 733"/>
              <p:cNvSpPr>
                <a:spLocks noChangeArrowheads="1"/>
              </p:cNvSpPr>
              <p:nvPr/>
            </p:nvSpPr>
            <p:spPr bwMode="auto">
              <a:xfrm>
                <a:off x="119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5" name="Oval 734"/>
              <p:cNvSpPr>
                <a:spLocks noChangeArrowheads="1"/>
              </p:cNvSpPr>
              <p:nvPr/>
            </p:nvSpPr>
            <p:spPr bwMode="auto">
              <a:xfrm>
                <a:off x="1197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6" name="Oval 735"/>
              <p:cNvSpPr>
                <a:spLocks noChangeArrowheads="1"/>
              </p:cNvSpPr>
              <p:nvPr/>
            </p:nvSpPr>
            <p:spPr bwMode="auto">
              <a:xfrm>
                <a:off x="1201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7" name="Oval 736"/>
              <p:cNvSpPr>
                <a:spLocks noChangeArrowheads="1"/>
              </p:cNvSpPr>
              <p:nvPr/>
            </p:nvSpPr>
            <p:spPr bwMode="auto">
              <a:xfrm>
                <a:off x="1201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8" name="Oval 737"/>
              <p:cNvSpPr>
                <a:spLocks noChangeArrowheads="1"/>
              </p:cNvSpPr>
              <p:nvPr/>
            </p:nvSpPr>
            <p:spPr bwMode="auto">
              <a:xfrm>
                <a:off x="1201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69" name="Oval 738"/>
              <p:cNvSpPr>
                <a:spLocks noChangeArrowheads="1"/>
              </p:cNvSpPr>
              <p:nvPr/>
            </p:nvSpPr>
            <p:spPr bwMode="auto">
              <a:xfrm>
                <a:off x="120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0" name="Oval 739"/>
              <p:cNvSpPr>
                <a:spLocks noChangeArrowheads="1"/>
              </p:cNvSpPr>
              <p:nvPr/>
            </p:nvSpPr>
            <p:spPr bwMode="auto">
              <a:xfrm>
                <a:off x="1201" y="24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1" name="Oval 740"/>
              <p:cNvSpPr>
                <a:spLocks noChangeArrowheads="1"/>
              </p:cNvSpPr>
              <p:nvPr/>
            </p:nvSpPr>
            <p:spPr bwMode="auto">
              <a:xfrm>
                <a:off x="1204" y="27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2" name="Oval 741"/>
              <p:cNvSpPr>
                <a:spLocks noChangeArrowheads="1"/>
              </p:cNvSpPr>
              <p:nvPr/>
            </p:nvSpPr>
            <p:spPr bwMode="auto">
              <a:xfrm>
                <a:off x="120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3" name="Oval 742"/>
              <p:cNvSpPr>
                <a:spLocks noChangeArrowheads="1"/>
              </p:cNvSpPr>
              <p:nvPr/>
            </p:nvSpPr>
            <p:spPr bwMode="auto">
              <a:xfrm>
                <a:off x="1204" y="20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4" name="Oval 743"/>
              <p:cNvSpPr>
                <a:spLocks noChangeArrowheads="1"/>
              </p:cNvSpPr>
              <p:nvPr/>
            </p:nvSpPr>
            <p:spPr bwMode="auto">
              <a:xfrm>
                <a:off x="120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5" name="Oval 744"/>
              <p:cNvSpPr>
                <a:spLocks noChangeArrowheads="1"/>
              </p:cNvSpPr>
              <p:nvPr/>
            </p:nvSpPr>
            <p:spPr bwMode="auto">
              <a:xfrm>
                <a:off x="1204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6" name="Oval 745"/>
              <p:cNvSpPr>
                <a:spLocks noChangeArrowheads="1"/>
              </p:cNvSpPr>
              <p:nvPr/>
            </p:nvSpPr>
            <p:spPr bwMode="auto">
              <a:xfrm>
                <a:off x="1204" y="27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7" name="Oval 746"/>
              <p:cNvSpPr>
                <a:spLocks noChangeArrowheads="1"/>
              </p:cNvSpPr>
              <p:nvPr/>
            </p:nvSpPr>
            <p:spPr bwMode="auto">
              <a:xfrm>
                <a:off x="1204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8" name="Oval 747"/>
              <p:cNvSpPr>
                <a:spLocks noChangeArrowheads="1"/>
              </p:cNvSpPr>
              <p:nvPr/>
            </p:nvSpPr>
            <p:spPr bwMode="auto">
              <a:xfrm>
                <a:off x="1208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79" name="Oval 748"/>
              <p:cNvSpPr>
                <a:spLocks noChangeArrowheads="1"/>
              </p:cNvSpPr>
              <p:nvPr/>
            </p:nvSpPr>
            <p:spPr bwMode="auto">
              <a:xfrm>
                <a:off x="1208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0" name="Oval 749"/>
              <p:cNvSpPr>
                <a:spLocks noChangeArrowheads="1"/>
              </p:cNvSpPr>
              <p:nvPr/>
            </p:nvSpPr>
            <p:spPr bwMode="auto">
              <a:xfrm>
                <a:off x="1208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1" name="Oval 750"/>
              <p:cNvSpPr>
                <a:spLocks noChangeArrowheads="1"/>
              </p:cNvSpPr>
              <p:nvPr/>
            </p:nvSpPr>
            <p:spPr bwMode="auto">
              <a:xfrm>
                <a:off x="121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2" name="Oval 751"/>
              <p:cNvSpPr>
                <a:spLocks noChangeArrowheads="1"/>
              </p:cNvSpPr>
              <p:nvPr/>
            </p:nvSpPr>
            <p:spPr bwMode="auto">
              <a:xfrm>
                <a:off x="121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3" name="Oval 752"/>
              <p:cNvSpPr>
                <a:spLocks noChangeArrowheads="1"/>
              </p:cNvSpPr>
              <p:nvPr/>
            </p:nvSpPr>
            <p:spPr bwMode="auto">
              <a:xfrm>
                <a:off x="121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4" name="Oval 753"/>
              <p:cNvSpPr>
                <a:spLocks noChangeArrowheads="1"/>
              </p:cNvSpPr>
              <p:nvPr/>
            </p:nvSpPr>
            <p:spPr bwMode="auto">
              <a:xfrm>
                <a:off x="1211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5" name="Oval 754"/>
              <p:cNvSpPr>
                <a:spLocks noChangeArrowheads="1"/>
              </p:cNvSpPr>
              <p:nvPr/>
            </p:nvSpPr>
            <p:spPr bwMode="auto">
              <a:xfrm>
                <a:off x="1211" y="26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6" name="Oval 755"/>
              <p:cNvSpPr>
                <a:spLocks noChangeArrowheads="1"/>
              </p:cNvSpPr>
              <p:nvPr/>
            </p:nvSpPr>
            <p:spPr bwMode="auto">
              <a:xfrm>
                <a:off x="121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7" name="Oval 756"/>
              <p:cNvSpPr>
                <a:spLocks noChangeArrowheads="1"/>
              </p:cNvSpPr>
              <p:nvPr/>
            </p:nvSpPr>
            <p:spPr bwMode="auto">
              <a:xfrm>
                <a:off x="1211" y="25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8" name="Oval 757"/>
              <p:cNvSpPr>
                <a:spLocks noChangeArrowheads="1"/>
              </p:cNvSpPr>
              <p:nvPr/>
            </p:nvSpPr>
            <p:spPr bwMode="auto">
              <a:xfrm>
                <a:off x="121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89" name="Oval 758"/>
              <p:cNvSpPr>
                <a:spLocks noChangeArrowheads="1"/>
              </p:cNvSpPr>
              <p:nvPr/>
            </p:nvSpPr>
            <p:spPr bwMode="auto">
              <a:xfrm>
                <a:off x="121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0" name="Oval 759"/>
              <p:cNvSpPr>
                <a:spLocks noChangeArrowheads="1"/>
              </p:cNvSpPr>
              <p:nvPr/>
            </p:nvSpPr>
            <p:spPr bwMode="auto">
              <a:xfrm>
                <a:off x="1215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1" name="Oval 760"/>
              <p:cNvSpPr>
                <a:spLocks noChangeArrowheads="1"/>
              </p:cNvSpPr>
              <p:nvPr/>
            </p:nvSpPr>
            <p:spPr bwMode="auto">
              <a:xfrm>
                <a:off x="1215" y="28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2" name="Oval 761"/>
              <p:cNvSpPr>
                <a:spLocks noChangeArrowheads="1"/>
              </p:cNvSpPr>
              <p:nvPr/>
            </p:nvSpPr>
            <p:spPr bwMode="auto">
              <a:xfrm>
                <a:off x="1215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3" name="Oval 762"/>
              <p:cNvSpPr>
                <a:spLocks noChangeArrowheads="1"/>
              </p:cNvSpPr>
              <p:nvPr/>
            </p:nvSpPr>
            <p:spPr bwMode="auto">
              <a:xfrm>
                <a:off x="1215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4" name="Oval 763"/>
              <p:cNvSpPr>
                <a:spLocks noChangeArrowheads="1"/>
              </p:cNvSpPr>
              <p:nvPr/>
            </p:nvSpPr>
            <p:spPr bwMode="auto">
              <a:xfrm>
                <a:off x="1218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5" name="Oval 764"/>
              <p:cNvSpPr>
                <a:spLocks noChangeArrowheads="1"/>
              </p:cNvSpPr>
              <p:nvPr/>
            </p:nvSpPr>
            <p:spPr bwMode="auto">
              <a:xfrm>
                <a:off x="121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6" name="Oval 765"/>
              <p:cNvSpPr>
                <a:spLocks noChangeArrowheads="1"/>
              </p:cNvSpPr>
              <p:nvPr/>
            </p:nvSpPr>
            <p:spPr bwMode="auto">
              <a:xfrm>
                <a:off x="1218" y="25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7" name="Oval 766"/>
              <p:cNvSpPr>
                <a:spLocks noChangeArrowheads="1"/>
              </p:cNvSpPr>
              <p:nvPr/>
            </p:nvSpPr>
            <p:spPr bwMode="auto">
              <a:xfrm>
                <a:off x="1218" y="29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8" name="Oval 767"/>
              <p:cNvSpPr>
                <a:spLocks noChangeArrowheads="1"/>
              </p:cNvSpPr>
              <p:nvPr/>
            </p:nvSpPr>
            <p:spPr bwMode="auto">
              <a:xfrm>
                <a:off x="1218" y="19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99" name="Oval 768"/>
              <p:cNvSpPr>
                <a:spLocks noChangeArrowheads="1"/>
              </p:cNvSpPr>
              <p:nvPr/>
            </p:nvSpPr>
            <p:spPr bwMode="auto">
              <a:xfrm>
                <a:off x="1218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0" name="Oval 769"/>
              <p:cNvSpPr>
                <a:spLocks noChangeArrowheads="1"/>
              </p:cNvSpPr>
              <p:nvPr/>
            </p:nvSpPr>
            <p:spPr bwMode="auto">
              <a:xfrm>
                <a:off x="1222" y="21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1" name="Oval 770"/>
              <p:cNvSpPr>
                <a:spLocks noChangeArrowheads="1"/>
              </p:cNvSpPr>
              <p:nvPr/>
            </p:nvSpPr>
            <p:spPr bwMode="auto">
              <a:xfrm>
                <a:off x="1222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2" name="Oval 771"/>
              <p:cNvSpPr>
                <a:spLocks noChangeArrowheads="1"/>
              </p:cNvSpPr>
              <p:nvPr/>
            </p:nvSpPr>
            <p:spPr bwMode="auto">
              <a:xfrm>
                <a:off x="1222" y="24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3" name="Oval 772"/>
              <p:cNvSpPr>
                <a:spLocks noChangeArrowheads="1"/>
              </p:cNvSpPr>
              <p:nvPr/>
            </p:nvSpPr>
            <p:spPr bwMode="auto">
              <a:xfrm>
                <a:off x="1222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4" name="Oval 773"/>
              <p:cNvSpPr>
                <a:spLocks noChangeArrowheads="1"/>
              </p:cNvSpPr>
              <p:nvPr/>
            </p:nvSpPr>
            <p:spPr bwMode="auto">
              <a:xfrm>
                <a:off x="1222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5" name="Oval 774"/>
              <p:cNvSpPr>
                <a:spLocks noChangeArrowheads="1"/>
              </p:cNvSpPr>
              <p:nvPr/>
            </p:nvSpPr>
            <p:spPr bwMode="auto">
              <a:xfrm>
                <a:off x="1225" y="24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6" name="Oval 775"/>
              <p:cNvSpPr>
                <a:spLocks noChangeArrowheads="1"/>
              </p:cNvSpPr>
              <p:nvPr/>
            </p:nvSpPr>
            <p:spPr bwMode="auto">
              <a:xfrm>
                <a:off x="1225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7" name="Oval 776"/>
              <p:cNvSpPr>
                <a:spLocks noChangeArrowheads="1"/>
              </p:cNvSpPr>
              <p:nvPr/>
            </p:nvSpPr>
            <p:spPr bwMode="auto">
              <a:xfrm>
                <a:off x="1225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8" name="Oval 777"/>
              <p:cNvSpPr>
                <a:spLocks noChangeArrowheads="1"/>
              </p:cNvSpPr>
              <p:nvPr/>
            </p:nvSpPr>
            <p:spPr bwMode="auto">
              <a:xfrm>
                <a:off x="1229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09" name="Oval 778"/>
              <p:cNvSpPr>
                <a:spLocks noChangeArrowheads="1"/>
              </p:cNvSpPr>
              <p:nvPr/>
            </p:nvSpPr>
            <p:spPr bwMode="auto">
              <a:xfrm>
                <a:off x="1229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0" name="Oval 779"/>
              <p:cNvSpPr>
                <a:spLocks noChangeArrowheads="1"/>
              </p:cNvSpPr>
              <p:nvPr/>
            </p:nvSpPr>
            <p:spPr bwMode="auto">
              <a:xfrm>
                <a:off x="1229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1" name="Oval 780"/>
              <p:cNvSpPr>
                <a:spLocks noChangeArrowheads="1"/>
              </p:cNvSpPr>
              <p:nvPr/>
            </p:nvSpPr>
            <p:spPr bwMode="auto">
              <a:xfrm>
                <a:off x="1229" y="20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2" name="Oval 781"/>
              <p:cNvSpPr>
                <a:spLocks noChangeArrowheads="1"/>
              </p:cNvSpPr>
              <p:nvPr/>
            </p:nvSpPr>
            <p:spPr bwMode="auto">
              <a:xfrm>
                <a:off x="1232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3" name="Oval 782"/>
              <p:cNvSpPr>
                <a:spLocks noChangeArrowheads="1"/>
              </p:cNvSpPr>
              <p:nvPr/>
            </p:nvSpPr>
            <p:spPr bwMode="auto">
              <a:xfrm>
                <a:off x="1232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4" name="Oval 783"/>
              <p:cNvSpPr>
                <a:spLocks noChangeArrowheads="1"/>
              </p:cNvSpPr>
              <p:nvPr/>
            </p:nvSpPr>
            <p:spPr bwMode="auto">
              <a:xfrm>
                <a:off x="1232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5" name="Oval 784"/>
              <p:cNvSpPr>
                <a:spLocks noChangeArrowheads="1"/>
              </p:cNvSpPr>
              <p:nvPr/>
            </p:nvSpPr>
            <p:spPr bwMode="auto">
              <a:xfrm>
                <a:off x="1232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6" name="Oval 785"/>
              <p:cNvSpPr>
                <a:spLocks noChangeArrowheads="1"/>
              </p:cNvSpPr>
              <p:nvPr/>
            </p:nvSpPr>
            <p:spPr bwMode="auto">
              <a:xfrm>
                <a:off x="1232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7" name="Oval 786"/>
              <p:cNvSpPr>
                <a:spLocks noChangeArrowheads="1"/>
              </p:cNvSpPr>
              <p:nvPr/>
            </p:nvSpPr>
            <p:spPr bwMode="auto">
              <a:xfrm>
                <a:off x="1232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8" name="Oval 787"/>
              <p:cNvSpPr>
                <a:spLocks noChangeArrowheads="1"/>
              </p:cNvSpPr>
              <p:nvPr/>
            </p:nvSpPr>
            <p:spPr bwMode="auto">
              <a:xfrm>
                <a:off x="1232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19" name="Oval 788"/>
              <p:cNvSpPr>
                <a:spLocks noChangeArrowheads="1"/>
              </p:cNvSpPr>
              <p:nvPr/>
            </p:nvSpPr>
            <p:spPr bwMode="auto">
              <a:xfrm>
                <a:off x="1232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0" name="Oval 789"/>
              <p:cNvSpPr>
                <a:spLocks noChangeArrowheads="1"/>
              </p:cNvSpPr>
              <p:nvPr/>
            </p:nvSpPr>
            <p:spPr bwMode="auto">
              <a:xfrm>
                <a:off x="1236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1" name="Oval 790"/>
              <p:cNvSpPr>
                <a:spLocks noChangeArrowheads="1"/>
              </p:cNvSpPr>
              <p:nvPr/>
            </p:nvSpPr>
            <p:spPr bwMode="auto">
              <a:xfrm>
                <a:off x="1236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2" name="Oval 791"/>
              <p:cNvSpPr>
                <a:spLocks noChangeArrowheads="1"/>
              </p:cNvSpPr>
              <p:nvPr/>
            </p:nvSpPr>
            <p:spPr bwMode="auto">
              <a:xfrm>
                <a:off x="1236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3" name="Oval 792"/>
              <p:cNvSpPr>
                <a:spLocks noChangeArrowheads="1"/>
              </p:cNvSpPr>
              <p:nvPr/>
            </p:nvSpPr>
            <p:spPr bwMode="auto">
              <a:xfrm>
                <a:off x="1239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4" name="Oval 793"/>
              <p:cNvSpPr>
                <a:spLocks noChangeArrowheads="1"/>
              </p:cNvSpPr>
              <p:nvPr/>
            </p:nvSpPr>
            <p:spPr bwMode="auto">
              <a:xfrm>
                <a:off x="1239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5" name="Oval 794"/>
              <p:cNvSpPr>
                <a:spLocks noChangeArrowheads="1"/>
              </p:cNvSpPr>
              <p:nvPr/>
            </p:nvSpPr>
            <p:spPr bwMode="auto">
              <a:xfrm>
                <a:off x="1239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6" name="Oval 795"/>
              <p:cNvSpPr>
                <a:spLocks noChangeArrowheads="1"/>
              </p:cNvSpPr>
              <p:nvPr/>
            </p:nvSpPr>
            <p:spPr bwMode="auto">
              <a:xfrm>
                <a:off x="1239" y="35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7" name="Oval 796"/>
              <p:cNvSpPr>
                <a:spLocks noChangeArrowheads="1"/>
              </p:cNvSpPr>
              <p:nvPr/>
            </p:nvSpPr>
            <p:spPr bwMode="auto">
              <a:xfrm>
                <a:off x="1239" y="2356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8" name="Oval 797"/>
              <p:cNvSpPr>
                <a:spLocks noChangeArrowheads="1"/>
              </p:cNvSpPr>
              <p:nvPr/>
            </p:nvSpPr>
            <p:spPr bwMode="auto">
              <a:xfrm>
                <a:off x="1239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29" name="Oval 798"/>
              <p:cNvSpPr>
                <a:spLocks noChangeArrowheads="1"/>
              </p:cNvSpPr>
              <p:nvPr/>
            </p:nvSpPr>
            <p:spPr bwMode="auto">
              <a:xfrm>
                <a:off x="1243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0" name="Oval 799"/>
              <p:cNvSpPr>
                <a:spLocks noChangeArrowheads="1"/>
              </p:cNvSpPr>
              <p:nvPr/>
            </p:nvSpPr>
            <p:spPr bwMode="auto">
              <a:xfrm>
                <a:off x="1243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1" name="Oval 800"/>
              <p:cNvSpPr>
                <a:spLocks noChangeArrowheads="1"/>
              </p:cNvSpPr>
              <p:nvPr/>
            </p:nvSpPr>
            <p:spPr bwMode="auto">
              <a:xfrm>
                <a:off x="1243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2" name="Oval 801"/>
              <p:cNvSpPr>
                <a:spLocks noChangeArrowheads="1"/>
              </p:cNvSpPr>
              <p:nvPr/>
            </p:nvSpPr>
            <p:spPr bwMode="auto">
              <a:xfrm>
                <a:off x="1246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3" name="Oval 802"/>
              <p:cNvSpPr>
                <a:spLocks noChangeArrowheads="1"/>
              </p:cNvSpPr>
              <p:nvPr/>
            </p:nvSpPr>
            <p:spPr bwMode="auto">
              <a:xfrm>
                <a:off x="1246" y="22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4" name="Oval 803"/>
              <p:cNvSpPr>
                <a:spLocks noChangeArrowheads="1"/>
              </p:cNvSpPr>
              <p:nvPr/>
            </p:nvSpPr>
            <p:spPr bwMode="auto">
              <a:xfrm>
                <a:off x="1246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5" name="Oval 804"/>
              <p:cNvSpPr>
                <a:spLocks noChangeArrowheads="1"/>
              </p:cNvSpPr>
              <p:nvPr/>
            </p:nvSpPr>
            <p:spPr bwMode="auto">
              <a:xfrm>
                <a:off x="1246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6" name="Oval 805"/>
              <p:cNvSpPr>
                <a:spLocks noChangeArrowheads="1"/>
              </p:cNvSpPr>
              <p:nvPr/>
            </p:nvSpPr>
            <p:spPr bwMode="auto">
              <a:xfrm>
                <a:off x="1246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7" name="Oval 806"/>
              <p:cNvSpPr>
                <a:spLocks noChangeArrowheads="1"/>
              </p:cNvSpPr>
              <p:nvPr/>
            </p:nvSpPr>
            <p:spPr bwMode="auto">
              <a:xfrm>
                <a:off x="1246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38" name="Oval 807"/>
              <p:cNvSpPr>
                <a:spLocks noChangeArrowheads="1"/>
              </p:cNvSpPr>
              <p:nvPr/>
            </p:nvSpPr>
            <p:spPr bwMode="auto">
              <a:xfrm>
                <a:off x="1250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009"/>
            <p:cNvGrpSpPr>
              <a:grpSpLocks/>
            </p:cNvGrpSpPr>
            <p:nvPr/>
          </p:nvGrpSpPr>
          <p:grpSpPr bwMode="auto">
            <a:xfrm>
              <a:off x="1250" y="1888"/>
              <a:ext cx="146" cy="1693"/>
              <a:chOff x="1250" y="1888"/>
              <a:chExt cx="146" cy="1693"/>
            </a:xfrm>
          </p:grpSpPr>
          <p:sp>
            <p:nvSpPr>
              <p:cNvPr id="66939" name="Oval 809"/>
              <p:cNvSpPr>
                <a:spLocks noChangeArrowheads="1"/>
              </p:cNvSpPr>
              <p:nvPr/>
            </p:nvSpPr>
            <p:spPr bwMode="auto">
              <a:xfrm>
                <a:off x="1250" y="21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0" name="Oval 810"/>
              <p:cNvSpPr>
                <a:spLocks noChangeArrowheads="1"/>
              </p:cNvSpPr>
              <p:nvPr/>
            </p:nvSpPr>
            <p:spPr bwMode="auto">
              <a:xfrm>
                <a:off x="1250" y="21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1" name="Oval 811"/>
              <p:cNvSpPr>
                <a:spLocks noChangeArrowheads="1"/>
              </p:cNvSpPr>
              <p:nvPr/>
            </p:nvSpPr>
            <p:spPr bwMode="auto">
              <a:xfrm>
                <a:off x="1253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2" name="Oval 812"/>
              <p:cNvSpPr>
                <a:spLocks noChangeArrowheads="1"/>
              </p:cNvSpPr>
              <p:nvPr/>
            </p:nvSpPr>
            <p:spPr bwMode="auto">
              <a:xfrm>
                <a:off x="1253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3" name="Oval 813"/>
              <p:cNvSpPr>
                <a:spLocks noChangeArrowheads="1"/>
              </p:cNvSpPr>
              <p:nvPr/>
            </p:nvSpPr>
            <p:spPr bwMode="auto">
              <a:xfrm>
                <a:off x="125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4" name="Oval 814"/>
              <p:cNvSpPr>
                <a:spLocks noChangeArrowheads="1"/>
              </p:cNvSpPr>
              <p:nvPr/>
            </p:nvSpPr>
            <p:spPr bwMode="auto">
              <a:xfrm>
                <a:off x="1253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5" name="Oval 815"/>
              <p:cNvSpPr>
                <a:spLocks noChangeArrowheads="1"/>
              </p:cNvSpPr>
              <p:nvPr/>
            </p:nvSpPr>
            <p:spPr bwMode="auto">
              <a:xfrm>
                <a:off x="1253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6" name="Oval 816"/>
              <p:cNvSpPr>
                <a:spLocks noChangeArrowheads="1"/>
              </p:cNvSpPr>
              <p:nvPr/>
            </p:nvSpPr>
            <p:spPr bwMode="auto">
              <a:xfrm>
                <a:off x="1253" y="19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7" name="Oval 817"/>
              <p:cNvSpPr>
                <a:spLocks noChangeArrowheads="1"/>
              </p:cNvSpPr>
              <p:nvPr/>
            </p:nvSpPr>
            <p:spPr bwMode="auto">
              <a:xfrm>
                <a:off x="1253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8" name="Oval 818"/>
              <p:cNvSpPr>
                <a:spLocks noChangeArrowheads="1"/>
              </p:cNvSpPr>
              <p:nvPr/>
            </p:nvSpPr>
            <p:spPr bwMode="auto">
              <a:xfrm>
                <a:off x="1253" y="25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49" name="Oval 819"/>
              <p:cNvSpPr>
                <a:spLocks noChangeArrowheads="1"/>
              </p:cNvSpPr>
              <p:nvPr/>
            </p:nvSpPr>
            <p:spPr bwMode="auto">
              <a:xfrm>
                <a:off x="1253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0" name="Oval 820"/>
              <p:cNvSpPr>
                <a:spLocks noChangeArrowheads="1"/>
              </p:cNvSpPr>
              <p:nvPr/>
            </p:nvSpPr>
            <p:spPr bwMode="auto">
              <a:xfrm>
                <a:off x="1253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1" name="Oval 821"/>
              <p:cNvSpPr>
                <a:spLocks noChangeArrowheads="1"/>
              </p:cNvSpPr>
              <p:nvPr/>
            </p:nvSpPr>
            <p:spPr bwMode="auto">
              <a:xfrm>
                <a:off x="125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2" name="Oval 822"/>
              <p:cNvSpPr>
                <a:spLocks noChangeArrowheads="1"/>
              </p:cNvSpPr>
              <p:nvPr/>
            </p:nvSpPr>
            <p:spPr bwMode="auto">
              <a:xfrm>
                <a:off x="1257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3" name="Oval 823"/>
              <p:cNvSpPr>
                <a:spLocks noChangeArrowheads="1"/>
              </p:cNvSpPr>
              <p:nvPr/>
            </p:nvSpPr>
            <p:spPr bwMode="auto">
              <a:xfrm>
                <a:off x="1257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4" name="Oval 824"/>
              <p:cNvSpPr>
                <a:spLocks noChangeArrowheads="1"/>
              </p:cNvSpPr>
              <p:nvPr/>
            </p:nvSpPr>
            <p:spPr bwMode="auto">
              <a:xfrm>
                <a:off x="1257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5" name="Oval 825"/>
              <p:cNvSpPr>
                <a:spLocks noChangeArrowheads="1"/>
              </p:cNvSpPr>
              <p:nvPr/>
            </p:nvSpPr>
            <p:spPr bwMode="auto">
              <a:xfrm>
                <a:off x="1257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6" name="Oval 826"/>
              <p:cNvSpPr>
                <a:spLocks noChangeArrowheads="1"/>
              </p:cNvSpPr>
              <p:nvPr/>
            </p:nvSpPr>
            <p:spPr bwMode="auto">
              <a:xfrm>
                <a:off x="1257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7" name="Oval 827"/>
              <p:cNvSpPr>
                <a:spLocks noChangeArrowheads="1"/>
              </p:cNvSpPr>
              <p:nvPr/>
            </p:nvSpPr>
            <p:spPr bwMode="auto">
              <a:xfrm>
                <a:off x="1260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8" name="Oval 828"/>
              <p:cNvSpPr>
                <a:spLocks noChangeArrowheads="1"/>
              </p:cNvSpPr>
              <p:nvPr/>
            </p:nvSpPr>
            <p:spPr bwMode="auto">
              <a:xfrm>
                <a:off x="1260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59" name="Oval 829"/>
              <p:cNvSpPr>
                <a:spLocks noChangeArrowheads="1"/>
              </p:cNvSpPr>
              <p:nvPr/>
            </p:nvSpPr>
            <p:spPr bwMode="auto">
              <a:xfrm>
                <a:off x="1260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0" name="Oval 830"/>
              <p:cNvSpPr>
                <a:spLocks noChangeArrowheads="1"/>
              </p:cNvSpPr>
              <p:nvPr/>
            </p:nvSpPr>
            <p:spPr bwMode="auto">
              <a:xfrm>
                <a:off x="1260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1" name="Oval 831"/>
              <p:cNvSpPr>
                <a:spLocks noChangeArrowheads="1"/>
              </p:cNvSpPr>
              <p:nvPr/>
            </p:nvSpPr>
            <p:spPr bwMode="auto">
              <a:xfrm>
                <a:off x="1260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2" name="Oval 832"/>
              <p:cNvSpPr>
                <a:spLocks noChangeArrowheads="1"/>
              </p:cNvSpPr>
              <p:nvPr/>
            </p:nvSpPr>
            <p:spPr bwMode="auto">
              <a:xfrm>
                <a:off x="1260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3" name="Oval 833"/>
              <p:cNvSpPr>
                <a:spLocks noChangeArrowheads="1"/>
              </p:cNvSpPr>
              <p:nvPr/>
            </p:nvSpPr>
            <p:spPr bwMode="auto">
              <a:xfrm>
                <a:off x="1260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4" name="Oval 834"/>
              <p:cNvSpPr>
                <a:spLocks noChangeArrowheads="1"/>
              </p:cNvSpPr>
              <p:nvPr/>
            </p:nvSpPr>
            <p:spPr bwMode="auto">
              <a:xfrm>
                <a:off x="1260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5" name="Oval 835"/>
              <p:cNvSpPr>
                <a:spLocks noChangeArrowheads="1"/>
              </p:cNvSpPr>
              <p:nvPr/>
            </p:nvSpPr>
            <p:spPr bwMode="auto">
              <a:xfrm>
                <a:off x="1260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6" name="Oval 836"/>
              <p:cNvSpPr>
                <a:spLocks noChangeArrowheads="1"/>
              </p:cNvSpPr>
              <p:nvPr/>
            </p:nvSpPr>
            <p:spPr bwMode="auto">
              <a:xfrm>
                <a:off x="1260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7" name="Oval 837"/>
              <p:cNvSpPr>
                <a:spLocks noChangeArrowheads="1"/>
              </p:cNvSpPr>
              <p:nvPr/>
            </p:nvSpPr>
            <p:spPr bwMode="auto">
              <a:xfrm>
                <a:off x="1264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8" name="Oval 838"/>
              <p:cNvSpPr>
                <a:spLocks noChangeArrowheads="1"/>
              </p:cNvSpPr>
              <p:nvPr/>
            </p:nvSpPr>
            <p:spPr bwMode="auto">
              <a:xfrm>
                <a:off x="1264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69" name="Oval 839"/>
              <p:cNvSpPr>
                <a:spLocks noChangeArrowheads="1"/>
              </p:cNvSpPr>
              <p:nvPr/>
            </p:nvSpPr>
            <p:spPr bwMode="auto">
              <a:xfrm>
                <a:off x="1264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0" name="Oval 840"/>
              <p:cNvSpPr>
                <a:spLocks noChangeArrowheads="1"/>
              </p:cNvSpPr>
              <p:nvPr/>
            </p:nvSpPr>
            <p:spPr bwMode="auto">
              <a:xfrm>
                <a:off x="1264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1" name="Oval 841"/>
              <p:cNvSpPr>
                <a:spLocks noChangeArrowheads="1"/>
              </p:cNvSpPr>
              <p:nvPr/>
            </p:nvSpPr>
            <p:spPr bwMode="auto">
              <a:xfrm>
                <a:off x="1264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2" name="Oval 842"/>
              <p:cNvSpPr>
                <a:spLocks noChangeArrowheads="1"/>
              </p:cNvSpPr>
              <p:nvPr/>
            </p:nvSpPr>
            <p:spPr bwMode="auto">
              <a:xfrm>
                <a:off x="126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3" name="Oval 843"/>
              <p:cNvSpPr>
                <a:spLocks noChangeArrowheads="1"/>
              </p:cNvSpPr>
              <p:nvPr/>
            </p:nvSpPr>
            <p:spPr bwMode="auto">
              <a:xfrm>
                <a:off x="1267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4" name="Oval 844"/>
              <p:cNvSpPr>
                <a:spLocks noChangeArrowheads="1"/>
              </p:cNvSpPr>
              <p:nvPr/>
            </p:nvSpPr>
            <p:spPr bwMode="auto">
              <a:xfrm>
                <a:off x="1267" y="23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5" name="Oval 845"/>
              <p:cNvSpPr>
                <a:spLocks noChangeArrowheads="1"/>
              </p:cNvSpPr>
              <p:nvPr/>
            </p:nvSpPr>
            <p:spPr bwMode="auto">
              <a:xfrm>
                <a:off x="1267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6" name="Oval 846"/>
              <p:cNvSpPr>
                <a:spLocks noChangeArrowheads="1"/>
              </p:cNvSpPr>
              <p:nvPr/>
            </p:nvSpPr>
            <p:spPr bwMode="auto">
              <a:xfrm>
                <a:off x="1267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7" name="Oval 847"/>
              <p:cNvSpPr>
                <a:spLocks noChangeArrowheads="1"/>
              </p:cNvSpPr>
              <p:nvPr/>
            </p:nvSpPr>
            <p:spPr bwMode="auto">
              <a:xfrm>
                <a:off x="126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8" name="Oval 848"/>
              <p:cNvSpPr>
                <a:spLocks noChangeArrowheads="1"/>
              </p:cNvSpPr>
              <p:nvPr/>
            </p:nvSpPr>
            <p:spPr bwMode="auto">
              <a:xfrm>
                <a:off x="126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79" name="Oval 849"/>
              <p:cNvSpPr>
                <a:spLocks noChangeArrowheads="1"/>
              </p:cNvSpPr>
              <p:nvPr/>
            </p:nvSpPr>
            <p:spPr bwMode="auto">
              <a:xfrm>
                <a:off x="1267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0" name="Oval 850"/>
              <p:cNvSpPr>
                <a:spLocks noChangeArrowheads="1"/>
              </p:cNvSpPr>
              <p:nvPr/>
            </p:nvSpPr>
            <p:spPr bwMode="auto">
              <a:xfrm>
                <a:off x="1267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1" name="Oval 851"/>
              <p:cNvSpPr>
                <a:spLocks noChangeArrowheads="1"/>
              </p:cNvSpPr>
              <p:nvPr/>
            </p:nvSpPr>
            <p:spPr bwMode="auto">
              <a:xfrm>
                <a:off x="1271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2" name="Oval 852"/>
              <p:cNvSpPr>
                <a:spLocks noChangeArrowheads="1"/>
              </p:cNvSpPr>
              <p:nvPr/>
            </p:nvSpPr>
            <p:spPr bwMode="auto">
              <a:xfrm>
                <a:off x="1271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3" name="Oval 853"/>
              <p:cNvSpPr>
                <a:spLocks noChangeArrowheads="1"/>
              </p:cNvSpPr>
              <p:nvPr/>
            </p:nvSpPr>
            <p:spPr bwMode="auto">
              <a:xfrm>
                <a:off x="1271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4" name="Oval 854"/>
              <p:cNvSpPr>
                <a:spLocks noChangeArrowheads="1"/>
              </p:cNvSpPr>
              <p:nvPr/>
            </p:nvSpPr>
            <p:spPr bwMode="auto">
              <a:xfrm>
                <a:off x="1271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5" name="Oval 855"/>
              <p:cNvSpPr>
                <a:spLocks noChangeArrowheads="1"/>
              </p:cNvSpPr>
              <p:nvPr/>
            </p:nvSpPr>
            <p:spPr bwMode="auto">
              <a:xfrm>
                <a:off x="1271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6" name="Oval 856"/>
              <p:cNvSpPr>
                <a:spLocks noChangeArrowheads="1"/>
              </p:cNvSpPr>
              <p:nvPr/>
            </p:nvSpPr>
            <p:spPr bwMode="auto">
              <a:xfrm>
                <a:off x="1271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7" name="Oval 857"/>
              <p:cNvSpPr>
                <a:spLocks noChangeArrowheads="1"/>
              </p:cNvSpPr>
              <p:nvPr/>
            </p:nvSpPr>
            <p:spPr bwMode="auto">
              <a:xfrm>
                <a:off x="1274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8" name="Oval 858"/>
              <p:cNvSpPr>
                <a:spLocks noChangeArrowheads="1"/>
              </p:cNvSpPr>
              <p:nvPr/>
            </p:nvSpPr>
            <p:spPr bwMode="auto">
              <a:xfrm>
                <a:off x="1274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89" name="Oval 859"/>
              <p:cNvSpPr>
                <a:spLocks noChangeArrowheads="1"/>
              </p:cNvSpPr>
              <p:nvPr/>
            </p:nvSpPr>
            <p:spPr bwMode="auto">
              <a:xfrm>
                <a:off x="1274" y="24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0" name="Oval 860"/>
              <p:cNvSpPr>
                <a:spLocks noChangeArrowheads="1"/>
              </p:cNvSpPr>
              <p:nvPr/>
            </p:nvSpPr>
            <p:spPr bwMode="auto">
              <a:xfrm>
                <a:off x="1274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1" name="Oval 861"/>
              <p:cNvSpPr>
                <a:spLocks noChangeArrowheads="1"/>
              </p:cNvSpPr>
              <p:nvPr/>
            </p:nvSpPr>
            <p:spPr bwMode="auto">
              <a:xfrm>
                <a:off x="127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2" name="Oval 862"/>
              <p:cNvSpPr>
                <a:spLocks noChangeArrowheads="1"/>
              </p:cNvSpPr>
              <p:nvPr/>
            </p:nvSpPr>
            <p:spPr bwMode="auto">
              <a:xfrm>
                <a:off x="127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3" name="Oval 863"/>
              <p:cNvSpPr>
                <a:spLocks noChangeArrowheads="1"/>
              </p:cNvSpPr>
              <p:nvPr/>
            </p:nvSpPr>
            <p:spPr bwMode="auto">
              <a:xfrm>
                <a:off x="1278" y="21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4" name="Oval 864"/>
              <p:cNvSpPr>
                <a:spLocks noChangeArrowheads="1"/>
              </p:cNvSpPr>
              <p:nvPr/>
            </p:nvSpPr>
            <p:spPr bwMode="auto">
              <a:xfrm>
                <a:off x="1278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5" name="Oval 865"/>
              <p:cNvSpPr>
                <a:spLocks noChangeArrowheads="1"/>
              </p:cNvSpPr>
              <p:nvPr/>
            </p:nvSpPr>
            <p:spPr bwMode="auto">
              <a:xfrm>
                <a:off x="127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6" name="Oval 866"/>
              <p:cNvSpPr>
                <a:spLocks noChangeArrowheads="1"/>
              </p:cNvSpPr>
              <p:nvPr/>
            </p:nvSpPr>
            <p:spPr bwMode="auto">
              <a:xfrm>
                <a:off x="1278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7" name="Oval 867"/>
              <p:cNvSpPr>
                <a:spLocks noChangeArrowheads="1"/>
              </p:cNvSpPr>
              <p:nvPr/>
            </p:nvSpPr>
            <p:spPr bwMode="auto">
              <a:xfrm>
                <a:off x="1281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8" name="Oval 868"/>
              <p:cNvSpPr>
                <a:spLocks noChangeArrowheads="1"/>
              </p:cNvSpPr>
              <p:nvPr/>
            </p:nvSpPr>
            <p:spPr bwMode="auto">
              <a:xfrm>
                <a:off x="1281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99" name="Oval 869"/>
              <p:cNvSpPr>
                <a:spLocks noChangeArrowheads="1"/>
              </p:cNvSpPr>
              <p:nvPr/>
            </p:nvSpPr>
            <p:spPr bwMode="auto">
              <a:xfrm>
                <a:off x="1281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0" name="Oval 870"/>
              <p:cNvSpPr>
                <a:spLocks noChangeArrowheads="1"/>
              </p:cNvSpPr>
              <p:nvPr/>
            </p:nvSpPr>
            <p:spPr bwMode="auto">
              <a:xfrm>
                <a:off x="1285" y="23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1" name="Oval 871"/>
              <p:cNvSpPr>
                <a:spLocks noChangeArrowheads="1"/>
              </p:cNvSpPr>
              <p:nvPr/>
            </p:nvSpPr>
            <p:spPr bwMode="auto">
              <a:xfrm>
                <a:off x="1285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2" name="Oval 872"/>
              <p:cNvSpPr>
                <a:spLocks noChangeArrowheads="1"/>
              </p:cNvSpPr>
              <p:nvPr/>
            </p:nvSpPr>
            <p:spPr bwMode="auto">
              <a:xfrm>
                <a:off x="1285" y="24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3" name="Oval 873"/>
              <p:cNvSpPr>
                <a:spLocks noChangeArrowheads="1"/>
              </p:cNvSpPr>
              <p:nvPr/>
            </p:nvSpPr>
            <p:spPr bwMode="auto">
              <a:xfrm>
                <a:off x="1285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4" name="Oval 874"/>
              <p:cNvSpPr>
                <a:spLocks noChangeArrowheads="1"/>
              </p:cNvSpPr>
              <p:nvPr/>
            </p:nvSpPr>
            <p:spPr bwMode="auto">
              <a:xfrm>
                <a:off x="1285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5" name="Oval 875"/>
              <p:cNvSpPr>
                <a:spLocks noChangeArrowheads="1"/>
              </p:cNvSpPr>
              <p:nvPr/>
            </p:nvSpPr>
            <p:spPr bwMode="auto">
              <a:xfrm>
                <a:off x="1285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6" name="Oval 876"/>
              <p:cNvSpPr>
                <a:spLocks noChangeArrowheads="1"/>
              </p:cNvSpPr>
              <p:nvPr/>
            </p:nvSpPr>
            <p:spPr bwMode="auto">
              <a:xfrm>
                <a:off x="1285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7" name="Oval 877"/>
              <p:cNvSpPr>
                <a:spLocks noChangeArrowheads="1"/>
              </p:cNvSpPr>
              <p:nvPr/>
            </p:nvSpPr>
            <p:spPr bwMode="auto">
              <a:xfrm>
                <a:off x="1285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8" name="Oval 878"/>
              <p:cNvSpPr>
                <a:spLocks noChangeArrowheads="1"/>
              </p:cNvSpPr>
              <p:nvPr/>
            </p:nvSpPr>
            <p:spPr bwMode="auto">
              <a:xfrm>
                <a:off x="1288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09" name="Oval 879"/>
              <p:cNvSpPr>
                <a:spLocks noChangeArrowheads="1"/>
              </p:cNvSpPr>
              <p:nvPr/>
            </p:nvSpPr>
            <p:spPr bwMode="auto">
              <a:xfrm>
                <a:off x="129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0" name="Oval 880"/>
              <p:cNvSpPr>
                <a:spLocks noChangeArrowheads="1"/>
              </p:cNvSpPr>
              <p:nvPr/>
            </p:nvSpPr>
            <p:spPr bwMode="auto">
              <a:xfrm>
                <a:off x="129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1" name="Oval 881"/>
              <p:cNvSpPr>
                <a:spLocks noChangeArrowheads="1"/>
              </p:cNvSpPr>
              <p:nvPr/>
            </p:nvSpPr>
            <p:spPr bwMode="auto">
              <a:xfrm>
                <a:off x="1292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2" name="Oval 882"/>
              <p:cNvSpPr>
                <a:spLocks noChangeArrowheads="1"/>
              </p:cNvSpPr>
              <p:nvPr/>
            </p:nvSpPr>
            <p:spPr bwMode="auto">
              <a:xfrm>
                <a:off x="1295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3" name="Oval 883"/>
              <p:cNvSpPr>
                <a:spLocks noChangeArrowheads="1"/>
              </p:cNvSpPr>
              <p:nvPr/>
            </p:nvSpPr>
            <p:spPr bwMode="auto">
              <a:xfrm>
                <a:off x="1295" y="25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4" name="Oval 884"/>
              <p:cNvSpPr>
                <a:spLocks noChangeArrowheads="1"/>
              </p:cNvSpPr>
              <p:nvPr/>
            </p:nvSpPr>
            <p:spPr bwMode="auto">
              <a:xfrm>
                <a:off x="1295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5" name="Oval 885"/>
              <p:cNvSpPr>
                <a:spLocks noChangeArrowheads="1"/>
              </p:cNvSpPr>
              <p:nvPr/>
            </p:nvSpPr>
            <p:spPr bwMode="auto">
              <a:xfrm>
                <a:off x="1299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6" name="Oval 886"/>
              <p:cNvSpPr>
                <a:spLocks noChangeArrowheads="1"/>
              </p:cNvSpPr>
              <p:nvPr/>
            </p:nvSpPr>
            <p:spPr bwMode="auto">
              <a:xfrm>
                <a:off x="1299" y="22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7" name="Oval 887"/>
              <p:cNvSpPr>
                <a:spLocks noChangeArrowheads="1"/>
              </p:cNvSpPr>
              <p:nvPr/>
            </p:nvSpPr>
            <p:spPr bwMode="auto">
              <a:xfrm>
                <a:off x="1299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8" name="Oval 888"/>
              <p:cNvSpPr>
                <a:spLocks noChangeArrowheads="1"/>
              </p:cNvSpPr>
              <p:nvPr/>
            </p:nvSpPr>
            <p:spPr bwMode="auto">
              <a:xfrm>
                <a:off x="1299" y="24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19" name="Oval 889"/>
              <p:cNvSpPr>
                <a:spLocks noChangeArrowheads="1"/>
              </p:cNvSpPr>
              <p:nvPr/>
            </p:nvSpPr>
            <p:spPr bwMode="auto">
              <a:xfrm>
                <a:off x="129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0" name="Oval 890"/>
              <p:cNvSpPr>
                <a:spLocks noChangeArrowheads="1"/>
              </p:cNvSpPr>
              <p:nvPr/>
            </p:nvSpPr>
            <p:spPr bwMode="auto">
              <a:xfrm>
                <a:off x="1299" y="25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1" name="Oval 891"/>
              <p:cNvSpPr>
                <a:spLocks noChangeArrowheads="1"/>
              </p:cNvSpPr>
              <p:nvPr/>
            </p:nvSpPr>
            <p:spPr bwMode="auto">
              <a:xfrm>
                <a:off x="1302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2" name="Oval 892"/>
              <p:cNvSpPr>
                <a:spLocks noChangeArrowheads="1"/>
              </p:cNvSpPr>
              <p:nvPr/>
            </p:nvSpPr>
            <p:spPr bwMode="auto">
              <a:xfrm>
                <a:off x="130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3" name="Oval 893"/>
              <p:cNvSpPr>
                <a:spLocks noChangeArrowheads="1"/>
              </p:cNvSpPr>
              <p:nvPr/>
            </p:nvSpPr>
            <p:spPr bwMode="auto">
              <a:xfrm>
                <a:off x="1302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4" name="Oval 894"/>
              <p:cNvSpPr>
                <a:spLocks noChangeArrowheads="1"/>
              </p:cNvSpPr>
              <p:nvPr/>
            </p:nvSpPr>
            <p:spPr bwMode="auto">
              <a:xfrm>
                <a:off x="1302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5" name="Oval 895"/>
              <p:cNvSpPr>
                <a:spLocks noChangeArrowheads="1"/>
              </p:cNvSpPr>
              <p:nvPr/>
            </p:nvSpPr>
            <p:spPr bwMode="auto">
              <a:xfrm>
                <a:off x="1306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6" name="Oval 896"/>
              <p:cNvSpPr>
                <a:spLocks noChangeArrowheads="1"/>
              </p:cNvSpPr>
              <p:nvPr/>
            </p:nvSpPr>
            <p:spPr bwMode="auto">
              <a:xfrm>
                <a:off x="1306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7" name="Oval 897"/>
              <p:cNvSpPr>
                <a:spLocks noChangeArrowheads="1"/>
              </p:cNvSpPr>
              <p:nvPr/>
            </p:nvSpPr>
            <p:spPr bwMode="auto">
              <a:xfrm>
                <a:off x="1306" y="29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8" name="Oval 898"/>
              <p:cNvSpPr>
                <a:spLocks noChangeArrowheads="1"/>
              </p:cNvSpPr>
              <p:nvPr/>
            </p:nvSpPr>
            <p:spPr bwMode="auto">
              <a:xfrm>
                <a:off x="1306" y="35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29" name="Oval 899"/>
              <p:cNvSpPr>
                <a:spLocks noChangeArrowheads="1"/>
              </p:cNvSpPr>
              <p:nvPr/>
            </p:nvSpPr>
            <p:spPr bwMode="auto">
              <a:xfrm>
                <a:off x="1306" y="19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0" name="Oval 900"/>
              <p:cNvSpPr>
                <a:spLocks noChangeArrowheads="1"/>
              </p:cNvSpPr>
              <p:nvPr/>
            </p:nvSpPr>
            <p:spPr bwMode="auto">
              <a:xfrm>
                <a:off x="1306" y="28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1" name="Oval 901"/>
              <p:cNvSpPr>
                <a:spLocks noChangeArrowheads="1"/>
              </p:cNvSpPr>
              <p:nvPr/>
            </p:nvSpPr>
            <p:spPr bwMode="auto">
              <a:xfrm>
                <a:off x="1309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2" name="Oval 902"/>
              <p:cNvSpPr>
                <a:spLocks noChangeArrowheads="1"/>
              </p:cNvSpPr>
              <p:nvPr/>
            </p:nvSpPr>
            <p:spPr bwMode="auto">
              <a:xfrm>
                <a:off x="1309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3" name="Oval 903"/>
              <p:cNvSpPr>
                <a:spLocks noChangeArrowheads="1"/>
              </p:cNvSpPr>
              <p:nvPr/>
            </p:nvSpPr>
            <p:spPr bwMode="auto">
              <a:xfrm>
                <a:off x="1309" y="22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4" name="Oval 904"/>
              <p:cNvSpPr>
                <a:spLocks noChangeArrowheads="1"/>
              </p:cNvSpPr>
              <p:nvPr/>
            </p:nvSpPr>
            <p:spPr bwMode="auto">
              <a:xfrm>
                <a:off x="1309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5" name="Oval 905"/>
              <p:cNvSpPr>
                <a:spLocks noChangeArrowheads="1"/>
              </p:cNvSpPr>
              <p:nvPr/>
            </p:nvSpPr>
            <p:spPr bwMode="auto">
              <a:xfrm>
                <a:off x="1313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6" name="Oval 906"/>
              <p:cNvSpPr>
                <a:spLocks noChangeArrowheads="1"/>
              </p:cNvSpPr>
              <p:nvPr/>
            </p:nvSpPr>
            <p:spPr bwMode="auto">
              <a:xfrm>
                <a:off x="1313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7" name="Oval 907"/>
              <p:cNvSpPr>
                <a:spLocks noChangeArrowheads="1"/>
              </p:cNvSpPr>
              <p:nvPr/>
            </p:nvSpPr>
            <p:spPr bwMode="auto">
              <a:xfrm>
                <a:off x="1313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8" name="Oval 908"/>
              <p:cNvSpPr>
                <a:spLocks noChangeArrowheads="1"/>
              </p:cNvSpPr>
              <p:nvPr/>
            </p:nvSpPr>
            <p:spPr bwMode="auto">
              <a:xfrm>
                <a:off x="1313" y="21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39" name="Oval 909"/>
              <p:cNvSpPr>
                <a:spLocks noChangeArrowheads="1"/>
              </p:cNvSpPr>
              <p:nvPr/>
            </p:nvSpPr>
            <p:spPr bwMode="auto">
              <a:xfrm>
                <a:off x="1316" y="35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0" name="Oval 910"/>
              <p:cNvSpPr>
                <a:spLocks noChangeArrowheads="1"/>
              </p:cNvSpPr>
              <p:nvPr/>
            </p:nvSpPr>
            <p:spPr bwMode="auto">
              <a:xfrm>
                <a:off x="131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1" name="Oval 911"/>
              <p:cNvSpPr>
                <a:spLocks noChangeArrowheads="1"/>
              </p:cNvSpPr>
              <p:nvPr/>
            </p:nvSpPr>
            <p:spPr bwMode="auto">
              <a:xfrm>
                <a:off x="1316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2" name="Oval 912"/>
              <p:cNvSpPr>
                <a:spLocks noChangeArrowheads="1"/>
              </p:cNvSpPr>
              <p:nvPr/>
            </p:nvSpPr>
            <p:spPr bwMode="auto">
              <a:xfrm>
                <a:off x="1316" y="23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3" name="Oval 913"/>
              <p:cNvSpPr>
                <a:spLocks noChangeArrowheads="1"/>
              </p:cNvSpPr>
              <p:nvPr/>
            </p:nvSpPr>
            <p:spPr bwMode="auto">
              <a:xfrm>
                <a:off x="1316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4" name="Oval 914"/>
              <p:cNvSpPr>
                <a:spLocks noChangeArrowheads="1"/>
              </p:cNvSpPr>
              <p:nvPr/>
            </p:nvSpPr>
            <p:spPr bwMode="auto">
              <a:xfrm>
                <a:off x="1320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5" name="Oval 915"/>
              <p:cNvSpPr>
                <a:spLocks noChangeArrowheads="1"/>
              </p:cNvSpPr>
              <p:nvPr/>
            </p:nvSpPr>
            <p:spPr bwMode="auto">
              <a:xfrm>
                <a:off x="1320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6" name="Oval 916"/>
              <p:cNvSpPr>
                <a:spLocks noChangeArrowheads="1"/>
              </p:cNvSpPr>
              <p:nvPr/>
            </p:nvSpPr>
            <p:spPr bwMode="auto">
              <a:xfrm>
                <a:off x="1320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7" name="Oval 917"/>
              <p:cNvSpPr>
                <a:spLocks noChangeArrowheads="1"/>
              </p:cNvSpPr>
              <p:nvPr/>
            </p:nvSpPr>
            <p:spPr bwMode="auto">
              <a:xfrm>
                <a:off x="132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8" name="Oval 918"/>
              <p:cNvSpPr>
                <a:spLocks noChangeArrowheads="1"/>
              </p:cNvSpPr>
              <p:nvPr/>
            </p:nvSpPr>
            <p:spPr bwMode="auto">
              <a:xfrm>
                <a:off x="132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49" name="Oval 919"/>
              <p:cNvSpPr>
                <a:spLocks noChangeArrowheads="1"/>
              </p:cNvSpPr>
              <p:nvPr/>
            </p:nvSpPr>
            <p:spPr bwMode="auto">
              <a:xfrm>
                <a:off x="132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0" name="Oval 920"/>
              <p:cNvSpPr>
                <a:spLocks noChangeArrowheads="1"/>
              </p:cNvSpPr>
              <p:nvPr/>
            </p:nvSpPr>
            <p:spPr bwMode="auto">
              <a:xfrm>
                <a:off x="1320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1" name="Oval 921"/>
              <p:cNvSpPr>
                <a:spLocks noChangeArrowheads="1"/>
              </p:cNvSpPr>
              <p:nvPr/>
            </p:nvSpPr>
            <p:spPr bwMode="auto">
              <a:xfrm>
                <a:off x="1320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2" name="Oval 922"/>
              <p:cNvSpPr>
                <a:spLocks noChangeArrowheads="1"/>
              </p:cNvSpPr>
              <p:nvPr/>
            </p:nvSpPr>
            <p:spPr bwMode="auto">
              <a:xfrm>
                <a:off x="1323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3" name="Oval 923"/>
              <p:cNvSpPr>
                <a:spLocks noChangeArrowheads="1"/>
              </p:cNvSpPr>
              <p:nvPr/>
            </p:nvSpPr>
            <p:spPr bwMode="auto">
              <a:xfrm>
                <a:off x="1323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4" name="Oval 924"/>
              <p:cNvSpPr>
                <a:spLocks noChangeArrowheads="1"/>
              </p:cNvSpPr>
              <p:nvPr/>
            </p:nvSpPr>
            <p:spPr bwMode="auto">
              <a:xfrm>
                <a:off x="1323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5" name="Oval 925"/>
              <p:cNvSpPr>
                <a:spLocks noChangeArrowheads="1"/>
              </p:cNvSpPr>
              <p:nvPr/>
            </p:nvSpPr>
            <p:spPr bwMode="auto">
              <a:xfrm>
                <a:off x="1323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6" name="Oval 926"/>
              <p:cNvSpPr>
                <a:spLocks noChangeArrowheads="1"/>
              </p:cNvSpPr>
              <p:nvPr/>
            </p:nvSpPr>
            <p:spPr bwMode="auto">
              <a:xfrm>
                <a:off x="1323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7" name="Oval 927"/>
              <p:cNvSpPr>
                <a:spLocks noChangeArrowheads="1"/>
              </p:cNvSpPr>
              <p:nvPr/>
            </p:nvSpPr>
            <p:spPr bwMode="auto">
              <a:xfrm>
                <a:off x="1323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8" name="Oval 928"/>
              <p:cNvSpPr>
                <a:spLocks noChangeArrowheads="1"/>
              </p:cNvSpPr>
              <p:nvPr/>
            </p:nvSpPr>
            <p:spPr bwMode="auto">
              <a:xfrm>
                <a:off x="1327" y="245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59" name="Oval 929"/>
              <p:cNvSpPr>
                <a:spLocks noChangeArrowheads="1"/>
              </p:cNvSpPr>
              <p:nvPr/>
            </p:nvSpPr>
            <p:spPr bwMode="auto">
              <a:xfrm>
                <a:off x="1327" y="314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0" name="Oval 930"/>
              <p:cNvSpPr>
                <a:spLocks noChangeArrowheads="1"/>
              </p:cNvSpPr>
              <p:nvPr/>
            </p:nvSpPr>
            <p:spPr bwMode="auto">
              <a:xfrm>
                <a:off x="1327" y="356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1" name="Oval 931"/>
              <p:cNvSpPr>
                <a:spLocks noChangeArrowheads="1"/>
              </p:cNvSpPr>
              <p:nvPr/>
            </p:nvSpPr>
            <p:spPr bwMode="auto">
              <a:xfrm>
                <a:off x="1327" y="333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2" name="Oval 932"/>
              <p:cNvSpPr>
                <a:spLocks noChangeArrowheads="1"/>
              </p:cNvSpPr>
              <p:nvPr/>
            </p:nvSpPr>
            <p:spPr bwMode="auto">
              <a:xfrm>
                <a:off x="1327" y="307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3" name="Oval 933"/>
              <p:cNvSpPr>
                <a:spLocks noChangeArrowheads="1"/>
              </p:cNvSpPr>
              <p:nvPr/>
            </p:nvSpPr>
            <p:spPr bwMode="auto">
              <a:xfrm>
                <a:off x="1327" y="318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4" name="Oval 934"/>
              <p:cNvSpPr>
                <a:spLocks noChangeArrowheads="1"/>
              </p:cNvSpPr>
              <p:nvPr/>
            </p:nvSpPr>
            <p:spPr bwMode="auto">
              <a:xfrm>
                <a:off x="1327" y="237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5" name="Oval 935"/>
              <p:cNvSpPr>
                <a:spLocks noChangeArrowheads="1"/>
              </p:cNvSpPr>
              <p:nvPr/>
            </p:nvSpPr>
            <p:spPr bwMode="auto">
              <a:xfrm>
                <a:off x="1327" y="313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6" name="Oval 936"/>
              <p:cNvSpPr>
                <a:spLocks noChangeArrowheads="1"/>
              </p:cNvSpPr>
              <p:nvPr/>
            </p:nvSpPr>
            <p:spPr bwMode="auto">
              <a:xfrm>
                <a:off x="1327" y="255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7" name="Oval 937"/>
              <p:cNvSpPr>
                <a:spLocks noChangeArrowheads="1"/>
              </p:cNvSpPr>
              <p:nvPr/>
            </p:nvSpPr>
            <p:spPr bwMode="auto">
              <a:xfrm>
                <a:off x="1330" y="20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8" name="Oval 938"/>
              <p:cNvSpPr>
                <a:spLocks noChangeArrowheads="1"/>
              </p:cNvSpPr>
              <p:nvPr/>
            </p:nvSpPr>
            <p:spPr bwMode="auto">
              <a:xfrm>
                <a:off x="1330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69" name="Oval 939"/>
              <p:cNvSpPr>
                <a:spLocks noChangeArrowheads="1"/>
              </p:cNvSpPr>
              <p:nvPr/>
            </p:nvSpPr>
            <p:spPr bwMode="auto">
              <a:xfrm>
                <a:off x="133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0" name="Oval 940"/>
              <p:cNvSpPr>
                <a:spLocks noChangeArrowheads="1"/>
              </p:cNvSpPr>
              <p:nvPr/>
            </p:nvSpPr>
            <p:spPr bwMode="auto">
              <a:xfrm>
                <a:off x="1330" y="35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1" name="Oval 941"/>
              <p:cNvSpPr>
                <a:spLocks noChangeArrowheads="1"/>
              </p:cNvSpPr>
              <p:nvPr/>
            </p:nvSpPr>
            <p:spPr bwMode="auto">
              <a:xfrm>
                <a:off x="1330" y="19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2" name="Oval 942"/>
              <p:cNvSpPr>
                <a:spLocks noChangeArrowheads="1"/>
              </p:cNvSpPr>
              <p:nvPr/>
            </p:nvSpPr>
            <p:spPr bwMode="auto">
              <a:xfrm>
                <a:off x="1334" y="324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3" name="Oval 943"/>
              <p:cNvSpPr>
                <a:spLocks noChangeArrowheads="1"/>
              </p:cNvSpPr>
              <p:nvPr/>
            </p:nvSpPr>
            <p:spPr bwMode="auto">
              <a:xfrm>
                <a:off x="1334" y="273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4" name="Oval 944"/>
              <p:cNvSpPr>
                <a:spLocks noChangeArrowheads="1"/>
              </p:cNvSpPr>
              <p:nvPr/>
            </p:nvSpPr>
            <p:spPr bwMode="auto">
              <a:xfrm>
                <a:off x="1337" y="27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5" name="Oval 945"/>
              <p:cNvSpPr>
                <a:spLocks noChangeArrowheads="1"/>
              </p:cNvSpPr>
              <p:nvPr/>
            </p:nvSpPr>
            <p:spPr bwMode="auto">
              <a:xfrm>
                <a:off x="1337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6" name="Oval 946"/>
              <p:cNvSpPr>
                <a:spLocks noChangeArrowheads="1"/>
              </p:cNvSpPr>
              <p:nvPr/>
            </p:nvSpPr>
            <p:spPr bwMode="auto">
              <a:xfrm>
                <a:off x="1337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7" name="Oval 947"/>
              <p:cNvSpPr>
                <a:spLocks noChangeArrowheads="1"/>
              </p:cNvSpPr>
              <p:nvPr/>
            </p:nvSpPr>
            <p:spPr bwMode="auto">
              <a:xfrm>
                <a:off x="1337" y="27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8" name="Oval 948"/>
              <p:cNvSpPr>
                <a:spLocks noChangeArrowheads="1"/>
              </p:cNvSpPr>
              <p:nvPr/>
            </p:nvSpPr>
            <p:spPr bwMode="auto">
              <a:xfrm>
                <a:off x="1337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79" name="Oval 949"/>
              <p:cNvSpPr>
                <a:spLocks noChangeArrowheads="1"/>
              </p:cNvSpPr>
              <p:nvPr/>
            </p:nvSpPr>
            <p:spPr bwMode="auto">
              <a:xfrm>
                <a:off x="1337" y="29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0" name="Oval 950"/>
              <p:cNvSpPr>
                <a:spLocks noChangeArrowheads="1"/>
              </p:cNvSpPr>
              <p:nvPr/>
            </p:nvSpPr>
            <p:spPr bwMode="auto">
              <a:xfrm>
                <a:off x="1341" y="294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1" name="Oval 951"/>
              <p:cNvSpPr>
                <a:spLocks noChangeArrowheads="1"/>
              </p:cNvSpPr>
              <p:nvPr/>
            </p:nvSpPr>
            <p:spPr bwMode="auto">
              <a:xfrm>
                <a:off x="1341" y="242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2" name="Oval 952"/>
              <p:cNvSpPr>
                <a:spLocks noChangeArrowheads="1"/>
              </p:cNvSpPr>
              <p:nvPr/>
            </p:nvSpPr>
            <p:spPr bwMode="auto">
              <a:xfrm>
                <a:off x="1341" y="311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3" name="Oval 953"/>
              <p:cNvSpPr>
                <a:spLocks noChangeArrowheads="1"/>
              </p:cNvSpPr>
              <p:nvPr/>
            </p:nvSpPr>
            <p:spPr bwMode="auto">
              <a:xfrm>
                <a:off x="1341" y="304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4" name="Oval 954"/>
              <p:cNvSpPr>
                <a:spLocks noChangeArrowheads="1"/>
              </p:cNvSpPr>
              <p:nvPr/>
            </p:nvSpPr>
            <p:spPr bwMode="auto">
              <a:xfrm>
                <a:off x="1344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5" name="Oval 955"/>
              <p:cNvSpPr>
                <a:spLocks noChangeArrowheads="1"/>
              </p:cNvSpPr>
              <p:nvPr/>
            </p:nvSpPr>
            <p:spPr bwMode="auto">
              <a:xfrm>
                <a:off x="134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6" name="Oval 956"/>
              <p:cNvSpPr>
                <a:spLocks noChangeArrowheads="1"/>
              </p:cNvSpPr>
              <p:nvPr/>
            </p:nvSpPr>
            <p:spPr bwMode="auto">
              <a:xfrm>
                <a:off x="134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7" name="Oval 957"/>
              <p:cNvSpPr>
                <a:spLocks noChangeArrowheads="1"/>
              </p:cNvSpPr>
              <p:nvPr/>
            </p:nvSpPr>
            <p:spPr bwMode="auto">
              <a:xfrm>
                <a:off x="1344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8" name="Oval 958"/>
              <p:cNvSpPr>
                <a:spLocks noChangeArrowheads="1"/>
              </p:cNvSpPr>
              <p:nvPr/>
            </p:nvSpPr>
            <p:spPr bwMode="auto">
              <a:xfrm>
                <a:off x="1344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89" name="Oval 959"/>
              <p:cNvSpPr>
                <a:spLocks noChangeArrowheads="1"/>
              </p:cNvSpPr>
              <p:nvPr/>
            </p:nvSpPr>
            <p:spPr bwMode="auto">
              <a:xfrm>
                <a:off x="1347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0" name="Oval 960"/>
              <p:cNvSpPr>
                <a:spLocks noChangeArrowheads="1"/>
              </p:cNvSpPr>
              <p:nvPr/>
            </p:nvSpPr>
            <p:spPr bwMode="auto">
              <a:xfrm>
                <a:off x="1347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1" name="Oval 961"/>
              <p:cNvSpPr>
                <a:spLocks noChangeArrowheads="1"/>
              </p:cNvSpPr>
              <p:nvPr/>
            </p:nvSpPr>
            <p:spPr bwMode="auto">
              <a:xfrm>
                <a:off x="1347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2" name="Oval 962"/>
              <p:cNvSpPr>
                <a:spLocks noChangeArrowheads="1"/>
              </p:cNvSpPr>
              <p:nvPr/>
            </p:nvSpPr>
            <p:spPr bwMode="auto">
              <a:xfrm>
                <a:off x="1347" y="18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3" name="Oval 963"/>
              <p:cNvSpPr>
                <a:spLocks noChangeArrowheads="1"/>
              </p:cNvSpPr>
              <p:nvPr/>
            </p:nvSpPr>
            <p:spPr bwMode="auto">
              <a:xfrm>
                <a:off x="1347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4" name="Oval 964"/>
              <p:cNvSpPr>
                <a:spLocks noChangeArrowheads="1"/>
              </p:cNvSpPr>
              <p:nvPr/>
            </p:nvSpPr>
            <p:spPr bwMode="auto">
              <a:xfrm>
                <a:off x="1347" y="29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5" name="Oval 965"/>
              <p:cNvSpPr>
                <a:spLocks noChangeArrowheads="1"/>
              </p:cNvSpPr>
              <p:nvPr/>
            </p:nvSpPr>
            <p:spPr bwMode="auto">
              <a:xfrm>
                <a:off x="1347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6" name="Oval 966"/>
              <p:cNvSpPr>
                <a:spLocks noChangeArrowheads="1"/>
              </p:cNvSpPr>
              <p:nvPr/>
            </p:nvSpPr>
            <p:spPr bwMode="auto">
              <a:xfrm>
                <a:off x="1347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7" name="Oval 967"/>
              <p:cNvSpPr>
                <a:spLocks noChangeArrowheads="1"/>
              </p:cNvSpPr>
              <p:nvPr/>
            </p:nvSpPr>
            <p:spPr bwMode="auto">
              <a:xfrm>
                <a:off x="134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8" name="Oval 968"/>
              <p:cNvSpPr>
                <a:spLocks noChangeArrowheads="1"/>
              </p:cNvSpPr>
              <p:nvPr/>
            </p:nvSpPr>
            <p:spPr bwMode="auto">
              <a:xfrm>
                <a:off x="1347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99" name="Oval 969"/>
              <p:cNvSpPr>
                <a:spLocks noChangeArrowheads="1"/>
              </p:cNvSpPr>
              <p:nvPr/>
            </p:nvSpPr>
            <p:spPr bwMode="auto">
              <a:xfrm>
                <a:off x="135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0" name="Oval 970"/>
              <p:cNvSpPr>
                <a:spLocks noChangeArrowheads="1"/>
              </p:cNvSpPr>
              <p:nvPr/>
            </p:nvSpPr>
            <p:spPr bwMode="auto">
              <a:xfrm>
                <a:off x="1351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1" name="Oval 971"/>
              <p:cNvSpPr>
                <a:spLocks noChangeArrowheads="1"/>
              </p:cNvSpPr>
              <p:nvPr/>
            </p:nvSpPr>
            <p:spPr bwMode="auto">
              <a:xfrm>
                <a:off x="1351" y="34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2" name="Oval 972"/>
              <p:cNvSpPr>
                <a:spLocks noChangeArrowheads="1"/>
              </p:cNvSpPr>
              <p:nvPr/>
            </p:nvSpPr>
            <p:spPr bwMode="auto">
              <a:xfrm>
                <a:off x="1351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3" name="Oval 973"/>
              <p:cNvSpPr>
                <a:spLocks noChangeArrowheads="1"/>
              </p:cNvSpPr>
              <p:nvPr/>
            </p:nvSpPr>
            <p:spPr bwMode="auto">
              <a:xfrm>
                <a:off x="1351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4" name="Oval 974"/>
              <p:cNvSpPr>
                <a:spLocks noChangeArrowheads="1"/>
              </p:cNvSpPr>
              <p:nvPr/>
            </p:nvSpPr>
            <p:spPr bwMode="auto">
              <a:xfrm>
                <a:off x="135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5" name="Oval 975"/>
              <p:cNvSpPr>
                <a:spLocks noChangeArrowheads="1"/>
              </p:cNvSpPr>
              <p:nvPr/>
            </p:nvSpPr>
            <p:spPr bwMode="auto">
              <a:xfrm>
                <a:off x="135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6" name="Oval 976"/>
              <p:cNvSpPr>
                <a:spLocks noChangeArrowheads="1"/>
              </p:cNvSpPr>
              <p:nvPr/>
            </p:nvSpPr>
            <p:spPr bwMode="auto">
              <a:xfrm>
                <a:off x="1351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7" name="Oval 977"/>
              <p:cNvSpPr>
                <a:spLocks noChangeArrowheads="1"/>
              </p:cNvSpPr>
              <p:nvPr/>
            </p:nvSpPr>
            <p:spPr bwMode="auto">
              <a:xfrm>
                <a:off x="1354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8" name="Oval 978"/>
              <p:cNvSpPr>
                <a:spLocks noChangeArrowheads="1"/>
              </p:cNvSpPr>
              <p:nvPr/>
            </p:nvSpPr>
            <p:spPr bwMode="auto">
              <a:xfrm>
                <a:off x="1354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09" name="Oval 979"/>
              <p:cNvSpPr>
                <a:spLocks noChangeArrowheads="1"/>
              </p:cNvSpPr>
              <p:nvPr/>
            </p:nvSpPr>
            <p:spPr bwMode="auto">
              <a:xfrm>
                <a:off x="1354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0" name="Oval 980"/>
              <p:cNvSpPr>
                <a:spLocks noChangeArrowheads="1"/>
              </p:cNvSpPr>
              <p:nvPr/>
            </p:nvSpPr>
            <p:spPr bwMode="auto">
              <a:xfrm>
                <a:off x="135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1" name="Oval 981"/>
              <p:cNvSpPr>
                <a:spLocks noChangeArrowheads="1"/>
              </p:cNvSpPr>
              <p:nvPr/>
            </p:nvSpPr>
            <p:spPr bwMode="auto">
              <a:xfrm>
                <a:off x="1354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2" name="Oval 982"/>
              <p:cNvSpPr>
                <a:spLocks noChangeArrowheads="1"/>
              </p:cNvSpPr>
              <p:nvPr/>
            </p:nvSpPr>
            <p:spPr bwMode="auto">
              <a:xfrm>
                <a:off x="1358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3" name="Oval 983"/>
              <p:cNvSpPr>
                <a:spLocks noChangeArrowheads="1"/>
              </p:cNvSpPr>
              <p:nvPr/>
            </p:nvSpPr>
            <p:spPr bwMode="auto">
              <a:xfrm>
                <a:off x="1358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4" name="Oval 984"/>
              <p:cNvSpPr>
                <a:spLocks noChangeArrowheads="1"/>
              </p:cNvSpPr>
              <p:nvPr/>
            </p:nvSpPr>
            <p:spPr bwMode="auto">
              <a:xfrm>
                <a:off x="1358" y="26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5" name="Oval 985"/>
              <p:cNvSpPr>
                <a:spLocks noChangeArrowheads="1"/>
              </p:cNvSpPr>
              <p:nvPr/>
            </p:nvSpPr>
            <p:spPr bwMode="auto">
              <a:xfrm>
                <a:off x="1358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6" name="Oval 986"/>
              <p:cNvSpPr>
                <a:spLocks noChangeArrowheads="1"/>
              </p:cNvSpPr>
              <p:nvPr/>
            </p:nvSpPr>
            <p:spPr bwMode="auto">
              <a:xfrm>
                <a:off x="135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7" name="Oval 987"/>
              <p:cNvSpPr>
                <a:spLocks noChangeArrowheads="1"/>
              </p:cNvSpPr>
              <p:nvPr/>
            </p:nvSpPr>
            <p:spPr bwMode="auto">
              <a:xfrm>
                <a:off x="1361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8" name="Oval 988"/>
              <p:cNvSpPr>
                <a:spLocks noChangeArrowheads="1"/>
              </p:cNvSpPr>
              <p:nvPr/>
            </p:nvSpPr>
            <p:spPr bwMode="auto">
              <a:xfrm>
                <a:off x="1361" y="27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19" name="Oval 989"/>
              <p:cNvSpPr>
                <a:spLocks noChangeArrowheads="1"/>
              </p:cNvSpPr>
              <p:nvPr/>
            </p:nvSpPr>
            <p:spPr bwMode="auto">
              <a:xfrm>
                <a:off x="1361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0" name="Oval 990"/>
              <p:cNvSpPr>
                <a:spLocks noChangeArrowheads="1"/>
              </p:cNvSpPr>
              <p:nvPr/>
            </p:nvSpPr>
            <p:spPr bwMode="auto">
              <a:xfrm>
                <a:off x="1361" y="278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1" name="Oval 991"/>
              <p:cNvSpPr>
                <a:spLocks noChangeArrowheads="1"/>
              </p:cNvSpPr>
              <p:nvPr/>
            </p:nvSpPr>
            <p:spPr bwMode="auto">
              <a:xfrm>
                <a:off x="1361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2" name="Oval 992"/>
              <p:cNvSpPr>
                <a:spLocks noChangeArrowheads="1"/>
              </p:cNvSpPr>
              <p:nvPr/>
            </p:nvSpPr>
            <p:spPr bwMode="auto">
              <a:xfrm>
                <a:off x="1361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3" name="Oval 993"/>
              <p:cNvSpPr>
                <a:spLocks noChangeArrowheads="1"/>
              </p:cNvSpPr>
              <p:nvPr/>
            </p:nvSpPr>
            <p:spPr bwMode="auto">
              <a:xfrm>
                <a:off x="1365" y="23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4" name="Oval 994"/>
              <p:cNvSpPr>
                <a:spLocks noChangeArrowheads="1"/>
              </p:cNvSpPr>
              <p:nvPr/>
            </p:nvSpPr>
            <p:spPr bwMode="auto">
              <a:xfrm>
                <a:off x="136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5" name="Oval 995"/>
              <p:cNvSpPr>
                <a:spLocks noChangeArrowheads="1"/>
              </p:cNvSpPr>
              <p:nvPr/>
            </p:nvSpPr>
            <p:spPr bwMode="auto">
              <a:xfrm>
                <a:off x="1365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6" name="Oval 996"/>
              <p:cNvSpPr>
                <a:spLocks noChangeArrowheads="1"/>
              </p:cNvSpPr>
              <p:nvPr/>
            </p:nvSpPr>
            <p:spPr bwMode="auto">
              <a:xfrm>
                <a:off x="136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7" name="Oval 997"/>
              <p:cNvSpPr>
                <a:spLocks noChangeArrowheads="1"/>
              </p:cNvSpPr>
              <p:nvPr/>
            </p:nvSpPr>
            <p:spPr bwMode="auto">
              <a:xfrm>
                <a:off x="1365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8" name="Oval 998"/>
              <p:cNvSpPr>
                <a:spLocks noChangeArrowheads="1"/>
              </p:cNvSpPr>
              <p:nvPr/>
            </p:nvSpPr>
            <p:spPr bwMode="auto">
              <a:xfrm>
                <a:off x="1365" y="28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29" name="Oval 999"/>
              <p:cNvSpPr>
                <a:spLocks noChangeArrowheads="1"/>
              </p:cNvSpPr>
              <p:nvPr/>
            </p:nvSpPr>
            <p:spPr bwMode="auto">
              <a:xfrm>
                <a:off x="1368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0" name="Oval 1000"/>
              <p:cNvSpPr>
                <a:spLocks noChangeArrowheads="1"/>
              </p:cNvSpPr>
              <p:nvPr/>
            </p:nvSpPr>
            <p:spPr bwMode="auto">
              <a:xfrm>
                <a:off x="1368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1" name="Oval 1001"/>
              <p:cNvSpPr>
                <a:spLocks noChangeArrowheads="1"/>
              </p:cNvSpPr>
              <p:nvPr/>
            </p:nvSpPr>
            <p:spPr bwMode="auto">
              <a:xfrm>
                <a:off x="1368" y="28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2" name="Oval 1002"/>
              <p:cNvSpPr>
                <a:spLocks noChangeArrowheads="1"/>
              </p:cNvSpPr>
              <p:nvPr/>
            </p:nvSpPr>
            <p:spPr bwMode="auto">
              <a:xfrm>
                <a:off x="1368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3" name="Oval 1003"/>
              <p:cNvSpPr>
                <a:spLocks noChangeArrowheads="1"/>
              </p:cNvSpPr>
              <p:nvPr/>
            </p:nvSpPr>
            <p:spPr bwMode="auto">
              <a:xfrm>
                <a:off x="1372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4" name="Oval 1004"/>
              <p:cNvSpPr>
                <a:spLocks noChangeArrowheads="1"/>
              </p:cNvSpPr>
              <p:nvPr/>
            </p:nvSpPr>
            <p:spPr bwMode="auto">
              <a:xfrm>
                <a:off x="137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5" name="Oval 1005"/>
              <p:cNvSpPr>
                <a:spLocks noChangeArrowheads="1"/>
              </p:cNvSpPr>
              <p:nvPr/>
            </p:nvSpPr>
            <p:spPr bwMode="auto">
              <a:xfrm>
                <a:off x="1372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6" name="Oval 1006"/>
              <p:cNvSpPr>
                <a:spLocks noChangeArrowheads="1"/>
              </p:cNvSpPr>
              <p:nvPr/>
            </p:nvSpPr>
            <p:spPr bwMode="auto">
              <a:xfrm>
                <a:off x="1372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7" name="Oval 1007"/>
              <p:cNvSpPr>
                <a:spLocks noChangeArrowheads="1"/>
              </p:cNvSpPr>
              <p:nvPr/>
            </p:nvSpPr>
            <p:spPr bwMode="auto">
              <a:xfrm>
                <a:off x="1372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38" name="Oval 1008"/>
              <p:cNvSpPr>
                <a:spLocks noChangeArrowheads="1"/>
              </p:cNvSpPr>
              <p:nvPr/>
            </p:nvSpPr>
            <p:spPr bwMode="auto">
              <a:xfrm>
                <a:off x="1375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10"/>
            <p:cNvGrpSpPr>
              <a:grpSpLocks/>
            </p:cNvGrpSpPr>
            <p:nvPr/>
          </p:nvGrpSpPr>
          <p:grpSpPr bwMode="auto">
            <a:xfrm>
              <a:off x="1375" y="795"/>
              <a:ext cx="175" cy="2786"/>
              <a:chOff x="1375" y="795"/>
              <a:chExt cx="175" cy="2786"/>
            </a:xfrm>
          </p:grpSpPr>
          <p:sp>
            <p:nvSpPr>
              <p:cNvPr id="66739" name="Oval 1010"/>
              <p:cNvSpPr>
                <a:spLocks noChangeArrowheads="1"/>
              </p:cNvSpPr>
              <p:nvPr/>
            </p:nvSpPr>
            <p:spPr bwMode="auto">
              <a:xfrm>
                <a:off x="1375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0" name="Oval 1011"/>
              <p:cNvSpPr>
                <a:spLocks noChangeArrowheads="1"/>
              </p:cNvSpPr>
              <p:nvPr/>
            </p:nvSpPr>
            <p:spPr bwMode="auto">
              <a:xfrm>
                <a:off x="1375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1" name="Oval 1012"/>
              <p:cNvSpPr>
                <a:spLocks noChangeArrowheads="1"/>
              </p:cNvSpPr>
              <p:nvPr/>
            </p:nvSpPr>
            <p:spPr bwMode="auto">
              <a:xfrm>
                <a:off x="1375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2" name="Oval 1013"/>
              <p:cNvSpPr>
                <a:spLocks noChangeArrowheads="1"/>
              </p:cNvSpPr>
              <p:nvPr/>
            </p:nvSpPr>
            <p:spPr bwMode="auto">
              <a:xfrm>
                <a:off x="1375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3" name="Oval 1014"/>
              <p:cNvSpPr>
                <a:spLocks noChangeArrowheads="1"/>
              </p:cNvSpPr>
              <p:nvPr/>
            </p:nvSpPr>
            <p:spPr bwMode="auto">
              <a:xfrm>
                <a:off x="1379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4" name="Oval 1015"/>
              <p:cNvSpPr>
                <a:spLocks noChangeArrowheads="1"/>
              </p:cNvSpPr>
              <p:nvPr/>
            </p:nvSpPr>
            <p:spPr bwMode="auto">
              <a:xfrm>
                <a:off x="137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5" name="Oval 1016"/>
              <p:cNvSpPr>
                <a:spLocks noChangeArrowheads="1"/>
              </p:cNvSpPr>
              <p:nvPr/>
            </p:nvSpPr>
            <p:spPr bwMode="auto">
              <a:xfrm>
                <a:off x="1382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6" name="Oval 1017"/>
              <p:cNvSpPr>
                <a:spLocks noChangeArrowheads="1"/>
              </p:cNvSpPr>
              <p:nvPr/>
            </p:nvSpPr>
            <p:spPr bwMode="auto">
              <a:xfrm>
                <a:off x="1382" y="27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7" name="Oval 1018"/>
              <p:cNvSpPr>
                <a:spLocks noChangeArrowheads="1"/>
              </p:cNvSpPr>
              <p:nvPr/>
            </p:nvSpPr>
            <p:spPr bwMode="auto">
              <a:xfrm>
                <a:off x="1382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8" name="Oval 1019"/>
              <p:cNvSpPr>
                <a:spLocks noChangeArrowheads="1"/>
              </p:cNvSpPr>
              <p:nvPr/>
            </p:nvSpPr>
            <p:spPr bwMode="auto">
              <a:xfrm>
                <a:off x="1382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49" name="Oval 1020"/>
              <p:cNvSpPr>
                <a:spLocks noChangeArrowheads="1"/>
              </p:cNvSpPr>
              <p:nvPr/>
            </p:nvSpPr>
            <p:spPr bwMode="auto">
              <a:xfrm>
                <a:off x="1382" y="16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0" name="Oval 1021"/>
              <p:cNvSpPr>
                <a:spLocks noChangeArrowheads="1"/>
              </p:cNvSpPr>
              <p:nvPr/>
            </p:nvSpPr>
            <p:spPr bwMode="auto">
              <a:xfrm>
                <a:off x="1386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1" name="Oval 1022"/>
              <p:cNvSpPr>
                <a:spLocks noChangeArrowheads="1"/>
              </p:cNvSpPr>
              <p:nvPr/>
            </p:nvSpPr>
            <p:spPr bwMode="auto">
              <a:xfrm>
                <a:off x="1386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2" name="Oval 1023"/>
              <p:cNvSpPr>
                <a:spLocks noChangeArrowheads="1"/>
              </p:cNvSpPr>
              <p:nvPr/>
            </p:nvSpPr>
            <p:spPr bwMode="auto">
              <a:xfrm>
                <a:off x="1386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3" name="Oval 1024"/>
              <p:cNvSpPr>
                <a:spLocks noChangeArrowheads="1"/>
              </p:cNvSpPr>
              <p:nvPr/>
            </p:nvSpPr>
            <p:spPr bwMode="auto">
              <a:xfrm>
                <a:off x="1389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4" name="Oval 1025"/>
              <p:cNvSpPr>
                <a:spLocks noChangeArrowheads="1"/>
              </p:cNvSpPr>
              <p:nvPr/>
            </p:nvSpPr>
            <p:spPr bwMode="auto">
              <a:xfrm>
                <a:off x="1389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5" name="Oval 1026"/>
              <p:cNvSpPr>
                <a:spLocks noChangeArrowheads="1"/>
              </p:cNvSpPr>
              <p:nvPr/>
            </p:nvSpPr>
            <p:spPr bwMode="auto">
              <a:xfrm>
                <a:off x="1389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6" name="Oval 1027"/>
              <p:cNvSpPr>
                <a:spLocks noChangeArrowheads="1"/>
              </p:cNvSpPr>
              <p:nvPr/>
            </p:nvSpPr>
            <p:spPr bwMode="auto">
              <a:xfrm>
                <a:off x="1389" y="35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7" name="Oval 1028"/>
              <p:cNvSpPr>
                <a:spLocks noChangeArrowheads="1"/>
              </p:cNvSpPr>
              <p:nvPr/>
            </p:nvSpPr>
            <p:spPr bwMode="auto">
              <a:xfrm>
                <a:off x="1389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8" name="Oval 1029"/>
              <p:cNvSpPr>
                <a:spLocks noChangeArrowheads="1"/>
              </p:cNvSpPr>
              <p:nvPr/>
            </p:nvSpPr>
            <p:spPr bwMode="auto">
              <a:xfrm>
                <a:off x="1389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59" name="Oval 1030"/>
              <p:cNvSpPr>
                <a:spLocks noChangeArrowheads="1"/>
              </p:cNvSpPr>
              <p:nvPr/>
            </p:nvSpPr>
            <p:spPr bwMode="auto">
              <a:xfrm>
                <a:off x="1389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0" name="Oval 1031"/>
              <p:cNvSpPr>
                <a:spLocks noChangeArrowheads="1"/>
              </p:cNvSpPr>
              <p:nvPr/>
            </p:nvSpPr>
            <p:spPr bwMode="auto">
              <a:xfrm>
                <a:off x="1389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1" name="Oval 1032"/>
              <p:cNvSpPr>
                <a:spLocks noChangeArrowheads="1"/>
              </p:cNvSpPr>
              <p:nvPr/>
            </p:nvSpPr>
            <p:spPr bwMode="auto">
              <a:xfrm>
                <a:off x="1393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2" name="Oval 1033"/>
              <p:cNvSpPr>
                <a:spLocks noChangeArrowheads="1"/>
              </p:cNvSpPr>
              <p:nvPr/>
            </p:nvSpPr>
            <p:spPr bwMode="auto">
              <a:xfrm>
                <a:off x="1393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3" name="Oval 1034"/>
              <p:cNvSpPr>
                <a:spLocks noChangeArrowheads="1"/>
              </p:cNvSpPr>
              <p:nvPr/>
            </p:nvSpPr>
            <p:spPr bwMode="auto">
              <a:xfrm>
                <a:off x="1393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4" name="Oval 1035"/>
              <p:cNvSpPr>
                <a:spLocks noChangeArrowheads="1"/>
              </p:cNvSpPr>
              <p:nvPr/>
            </p:nvSpPr>
            <p:spPr bwMode="auto">
              <a:xfrm>
                <a:off x="1393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5" name="Oval 1036"/>
              <p:cNvSpPr>
                <a:spLocks noChangeArrowheads="1"/>
              </p:cNvSpPr>
              <p:nvPr/>
            </p:nvSpPr>
            <p:spPr bwMode="auto">
              <a:xfrm>
                <a:off x="1393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6" name="Oval 1037"/>
              <p:cNvSpPr>
                <a:spLocks noChangeArrowheads="1"/>
              </p:cNvSpPr>
              <p:nvPr/>
            </p:nvSpPr>
            <p:spPr bwMode="auto">
              <a:xfrm>
                <a:off x="1396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7" name="Oval 1038"/>
              <p:cNvSpPr>
                <a:spLocks noChangeArrowheads="1"/>
              </p:cNvSpPr>
              <p:nvPr/>
            </p:nvSpPr>
            <p:spPr bwMode="auto">
              <a:xfrm>
                <a:off x="1396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8" name="Oval 1039"/>
              <p:cNvSpPr>
                <a:spLocks noChangeArrowheads="1"/>
              </p:cNvSpPr>
              <p:nvPr/>
            </p:nvSpPr>
            <p:spPr bwMode="auto">
              <a:xfrm>
                <a:off x="1396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69" name="Oval 1040"/>
              <p:cNvSpPr>
                <a:spLocks noChangeArrowheads="1"/>
              </p:cNvSpPr>
              <p:nvPr/>
            </p:nvSpPr>
            <p:spPr bwMode="auto">
              <a:xfrm>
                <a:off x="1396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0" name="Oval 1041"/>
              <p:cNvSpPr>
                <a:spLocks noChangeArrowheads="1"/>
              </p:cNvSpPr>
              <p:nvPr/>
            </p:nvSpPr>
            <p:spPr bwMode="auto">
              <a:xfrm>
                <a:off x="1396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1" name="Oval 1042"/>
              <p:cNvSpPr>
                <a:spLocks noChangeArrowheads="1"/>
              </p:cNvSpPr>
              <p:nvPr/>
            </p:nvSpPr>
            <p:spPr bwMode="auto">
              <a:xfrm>
                <a:off x="1396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2" name="Oval 1043"/>
              <p:cNvSpPr>
                <a:spLocks noChangeArrowheads="1"/>
              </p:cNvSpPr>
              <p:nvPr/>
            </p:nvSpPr>
            <p:spPr bwMode="auto">
              <a:xfrm>
                <a:off x="1396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3" name="Oval 1044"/>
              <p:cNvSpPr>
                <a:spLocks noChangeArrowheads="1"/>
              </p:cNvSpPr>
              <p:nvPr/>
            </p:nvSpPr>
            <p:spPr bwMode="auto">
              <a:xfrm>
                <a:off x="139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4" name="Oval 1045"/>
              <p:cNvSpPr>
                <a:spLocks noChangeArrowheads="1"/>
              </p:cNvSpPr>
              <p:nvPr/>
            </p:nvSpPr>
            <p:spPr bwMode="auto">
              <a:xfrm>
                <a:off x="140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5" name="Oval 1046"/>
              <p:cNvSpPr>
                <a:spLocks noChangeArrowheads="1"/>
              </p:cNvSpPr>
              <p:nvPr/>
            </p:nvSpPr>
            <p:spPr bwMode="auto">
              <a:xfrm>
                <a:off x="1400" y="30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6" name="Oval 1047"/>
              <p:cNvSpPr>
                <a:spLocks noChangeArrowheads="1"/>
              </p:cNvSpPr>
              <p:nvPr/>
            </p:nvSpPr>
            <p:spPr bwMode="auto">
              <a:xfrm>
                <a:off x="1400" y="19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7" name="Oval 1048"/>
              <p:cNvSpPr>
                <a:spLocks noChangeArrowheads="1"/>
              </p:cNvSpPr>
              <p:nvPr/>
            </p:nvSpPr>
            <p:spPr bwMode="auto">
              <a:xfrm>
                <a:off x="1400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8" name="Oval 1049"/>
              <p:cNvSpPr>
                <a:spLocks noChangeArrowheads="1"/>
              </p:cNvSpPr>
              <p:nvPr/>
            </p:nvSpPr>
            <p:spPr bwMode="auto">
              <a:xfrm>
                <a:off x="1400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79" name="Oval 1050"/>
              <p:cNvSpPr>
                <a:spLocks noChangeArrowheads="1"/>
              </p:cNvSpPr>
              <p:nvPr/>
            </p:nvSpPr>
            <p:spPr bwMode="auto">
              <a:xfrm>
                <a:off x="1400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0" name="Oval 1051"/>
              <p:cNvSpPr>
                <a:spLocks noChangeArrowheads="1"/>
              </p:cNvSpPr>
              <p:nvPr/>
            </p:nvSpPr>
            <p:spPr bwMode="auto">
              <a:xfrm>
                <a:off x="1400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1" name="Oval 1052"/>
              <p:cNvSpPr>
                <a:spLocks noChangeArrowheads="1"/>
              </p:cNvSpPr>
              <p:nvPr/>
            </p:nvSpPr>
            <p:spPr bwMode="auto">
              <a:xfrm>
                <a:off x="1400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2" name="Oval 1053"/>
              <p:cNvSpPr>
                <a:spLocks noChangeArrowheads="1"/>
              </p:cNvSpPr>
              <p:nvPr/>
            </p:nvSpPr>
            <p:spPr bwMode="auto">
              <a:xfrm>
                <a:off x="1400" y="27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3" name="Oval 1054"/>
              <p:cNvSpPr>
                <a:spLocks noChangeArrowheads="1"/>
              </p:cNvSpPr>
              <p:nvPr/>
            </p:nvSpPr>
            <p:spPr bwMode="auto">
              <a:xfrm>
                <a:off x="1403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4" name="Oval 1055"/>
              <p:cNvSpPr>
                <a:spLocks noChangeArrowheads="1"/>
              </p:cNvSpPr>
              <p:nvPr/>
            </p:nvSpPr>
            <p:spPr bwMode="auto">
              <a:xfrm>
                <a:off x="140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5" name="Oval 1056"/>
              <p:cNvSpPr>
                <a:spLocks noChangeArrowheads="1"/>
              </p:cNvSpPr>
              <p:nvPr/>
            </p:nvSpPr>
            <p:spPr bwMode="auto">
              <a:xfrm>
                <a:off x="1403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6" name="Oval 1057"/>
              <p:cNvSpPr>
                <a:spLocks noChangeArrowheads="1"/>
              </p:cNvSpPr>
              <p:nvPr/>
            </p:nvSpPr>
            <p:spPr bwMode="auto">
              <a:xfrm>
                <a:off x="1403" y="25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7" name="Oval 1058"/>
              <p:cNvSpPr>
                <a:spLocks noChangeArrowheads="1"/>
              </p:cNvSpPr>
              <p:nvPr/>
            </p:nvSpPr>
            <p:spPr bwMode="auto">
              <a:xfrm>
                <a:off x="1403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8" name="Oval 1059"/>
              <p:cNvSpPr>
                <a:spLocks noChangeArrowheads="1"/>
              </p:cNvSpPr>
              <p:nvPr/>
            </p:nvSpPr>
            <p:spPr bwMode="auto">
              <a:xfrm>
                <a:off x="1403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89" name="Oval 1060"/>
              <p:cNvSpPr>
                <a:spLocks noChangeArrowheads="1"/>
              </p:cNvSpPr>
              <p:nvPr/>
            </p:nvSpPr>
            <p:spPr bwMode="auto">
              <a:xfrm>
                <a:off x="1403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0" name="Oval 1061"/>
              <p:cNvSpPr>
                <a:spLocks noChangeArrowheads="1"/>
              </p:cNvSpPr>
              <p:nvPr/>
            </p:nvSpPr>
            <p:spPr bwMode="auto">
              <a:xfrm>
                <a:off x="1407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1" name="Oval 1062"/>
              <p:cNvSpPr>
                <a:spLocks noChangeArrowheads="1"/>
              </p:cNvSpPr>
              <p:nvPr/>
            </p:nvSpPr>
            <p:spPr bwMode="auto">
              <a:xfrm>
                <a:off x="140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2" name="Oval 1063"/>
              <p:cNvSpPr>
                <a:spLocks noChangeArrowheads="1"/>
              </p:cNvSpPr>
              <p:nvPr/>
            </p:nvSpPr>
            <p:spPr bwMode="auto">
              <a:xfrm>
                <a:off x="140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3" name="Oval 1064"/>
              <p:cNvSpPr>
                <a:spLocks noChangeArrowheads="1"/>
              </p:cNvSpPr>
              <p:nvPr/>
            </p:nvSpPr>
            <p:spPr bwMode="auto">
              <a:xfrm>
                <a:off x="1410" y="25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4" name="Oval 1065"/>
              <p:cNvSpPr>
                <a:spLocks noChangeArrowheads="1"/>
              </p:cNvSpPr>
              <p:nvPr/>
            </p:nvSpPr>
            <p:spPr bwMode="auto">
              <a:xfrm>
                <a:off x="1410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5" name="Oval 1066"/>
              <p:cNvSpPr>
                <a:spLocks noChangeArrowheads="1"/>
              </p:cNvSpPr>
              <p:nvPr/>
            </p:nvSpPr>
            <p:spPr bwMode="auto">
              <a:xfrm>
                <a:off x="1414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6" name="Oval 1067"/>
              <p:cNvSpPr>
                <a:spLocks noChangeArrowheads="1"/>
              </p:cNvSpPr>
              <p:nvPr/>
            </p:nvSpPr>
            <p:spPr bwMode="auto">
              <a:xfrm>
                <a:off x="1414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7" name="Oval 1068"/>
              <p:cNvSpPr>
                <a:spLocks noChangeArrowheads="1"/>
              </p:cNvSpPr>
              <p:nvPr/>
            </p:nvSpPr>
            <p:spPr bwMode="auto">
              <a:xfrm>
                <a:off x="141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8" name="Oval 1069"/>
              <p:cNvSpPr>
                <a:spLocks noChangeArrowheads="1"/>
              </p:cNvSpPr>
              <p:nvPr/>
            </p:nvSpPr>
            <p:spPr bwMode="auto">
              <a:xfrm>
                <a:off x="141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99" name="Oval 1070"/>
              <p:cNvSpPr>
                <a:spLocks noChangeArrowheads="1"/>
              </p:cNvSpPr>
              <p:nvPr/>
            </p:nvSpPr>
            <p:spPr bwMode="auto">
              <a:xfrm>
                <a:off x="1417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0" name="Oval 1071"/>
              <p:cNvSpPr>
                <a:spLocks noChangeArrowheads="1"/>
              </p:cNvSpPr>
              <p:nvPr/>
            </p:nvSpPr>
            <p:spPr bwMode="auto">
              <a:xfrm>
                <a:off x="141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1" name="Oval 1072"/>
              <p:cNvSpPr>
                <a:spLocks noChangeArrowheads="1"/>
              </p:cNvSpPr>
              <p:nvPr/>
            </p:nvSpPr>
            <p:spPr bwMode="auto">
              <a:xfrm>
                <a:off x="1417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2" name="Oval 1073"/>
              <p:cNvSpPr>
                <a:spLocks noChangeArrowheads="1"/>
              </p:cNvSpPr>
              <p:nvPr/>
            </p:nvSpPr>
            <p:spPr bwMode="auto">
              <a:xfrm>
                <a:off x="1417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3" name="Oval 1074"/>
              <p:cNvSpPr>
                <a:spLocks noChangeArrowheads="1"/>
              </p:cNvSpPr>
              <p:nvPr/>
            </p:nvSpPr>
            <p:spPr bwMode="auto">
              <a:xfrm>
                <a:off x="1417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4" name="Oval 1075"/>
              <p:cNvSpPr>
                <a:spLocks noChangeArrowheads="1"/>
              </p:cNvSpPr>
              <p:nvPr/>
            </p:nvSpPr>
            <p:spPr bwMode="auto">
              <a:xfrm>
                <a:off x="141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5" name="Oval 1076"/>
              <p:cNvSpPr>
                <a:spLocks noChangeArrowheads="1"/>
              </p:cNvSpPr>
              <p:nvPr/>
            </p:nvSpPr>
            <p:spPr bwMode="auto">
              <a:xfrm>
                <a:off x="1421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6" name="Oval 1077"/>
              <p:cNvSpPr>
                <a:spLocks noChangeArrowheads="1"/>
              </p:cNvSpPr>
              <p:nvPr/>
            </p:nvSpPr>
            <p:spPr bwMode="auto">
              <a:xfrm>
                <a:off x="1421" y="277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7" name="Oval 1078"/>
              <p:cNvSpPr>
                <a:spLocks noChangeArrowheads="1"/>
              </p:cNvSpPr>
              <p:nvPr/>
            </p:nvSpPr>
            <p:spPr bwMode="auto">
              <a:xfrm>
                <a:off x="1424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8" name="Oval 1079"/>
              <p:cNvSpPr>
                <a:spLocks noChangeArrowheads="1"/>
              </p:cNvSpPr>
              <p:nvPr/>
            </p:nvSpPr>
            <p:spPr bwMode="auto">
              <a:xfrm>
                <a:off x="1424" y="26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09" name="Oval 1080"/>
              <p:cNvSpPr>
                <a:spLocks noChangeArrowheads="1"/>
              </p:cNvSpPr>
              <p:nvPr/>
            </p:nvSpPr>
            <p:spPr bwMode="auto">
              <a:xfrm>
                <a:off x="142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0" name="Oval 1081"/>
              <p:cNvSpPr>
                <a:spLocks noChangeArrowheads="1"/>
              </p:cNvSpPr>
              <p:nvPr/>
            </p:nvSpPr>
            <p:spPr bwMode="auto">
              <a:xfrm>
                <a:off x="1424" y="27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1" name="Oval 1082"/>
              <p:cNvSpPr>
                <a:spLocks noChangeArrowheads="1"/>
              </p:cNvSpPr>
              <p:nvPr/>
            </p:nvSpPr>
            <p:spPr bwMode="auto">
              <a:xfrm>
                <a:off x="1424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2" name="Oval 1083"/>
              <p:cNvSpPr>
                <a:spLocks noChangeArrowheads="1"/>
              </p:cNvSpPr>
              <p:nvPr/>
            </p:nvSpPr>
            <p:spPr bwMode="auto">
              <a:xfrm>
                <a:off x="1424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3" name="Oval 1084"/>
              <p:cNvSpPr>
                <a:spLocks noChangeArrowheads="1"/>
              </p:cNvSpPr>
              <p:nvPr/>
            </p:nvSpPr>
            <p:spPr bwMode="auto">
              <a:xfrm>
                <a:off x="1428" y="24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4" name="Oval 1085"/>
              <p:cNvSpPr>
                <a:spLocks noChangeArrowheads="1"/>
              </p:cNvSpPr>
              <p:nvPr/>
            </p:nvSpPr>
            <p:spPr bwMode="auto">
              <a:xfrm>
                <a:off x="1431" y="29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5" name="Oval 1086"/>
              <p:cNvSpPr>
                <a:spLocks noChangeArrowheads="1"/>
              </p:cNvSpPr>
              <p:nvPr/>
            </p:nvSpPr>
            <p:spPr bwMode="auto">
              <a:xfrm>
                <a:off x="1431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6" name="Oval 1087"/>
              <p:cNvSpPr>
                <a:spLocks noChangeArrowheads="1"/>
              </p:cNvSpPr>
              <p:nvPr/>
            </p:nvSpPr>
            <p:spPr bwMode="auto">
              <a:xfrm>
                <a:off x="1431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7" name="Oval 1088"/>
              <p:cNvSpPr>
                <a:spLocks noChangeArrowheads="1"/>
              </p:cNvSpPr>
              <p:nvPr/>
            </p:nvSpPr>
            <p:spPr bwMode="auto">
              <a:xfrm>
                <a:off x="143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8" name="Oval 1089"/>
              <p:cNvSpPr>
                <a:spLocks noChangeArrowheads="1"/>
              </p:cNvSpPr>
              <p:nvPr/>
            </p:nvSpPr>
            <p:spPr bwMode="auto">
              <a:xfrm>
                <a:off x="1435" y="26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19" name="Oval 1090"/>
              <p:cNvSpPr>
                <a:spLocks noChangeArrowheads="1"/>
              </p:cNvSpPr>
              <p:nvPr/>
            </p:nvSpPr>
            <p:spPr bwMode="auto">
              <a:xfrm>
                <a:off x="1435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0" name="Oval 1091"/>
              <p:cNvSpPr>
                <a:spLocks noChangeArrowheads="1"/>
              </p:cNvSpPr>
              <p:nvPr/>
            </p:nvSpPr>
            <p:spPr bwMode="auto">
              <a:xfrm>
                <a:off x="143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1" name="Oval 1092"/>
              <p:cNvSpPr>
                <a:spLocks noChangeArrowheads="1"/>
              </p:cNvSpPr>
              <p:nvPr/>
            </p:nvSpPr>
            <p:spPr bwMode="auto">
              <a:xfrm>
                <a:off x="143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2" name="Oval 1093"/>
              <p:cNvSpPr>
                <a:spLocks noChangeArrowheads="1"/>
              </p:cNvSpPr>
              <p:nvPr/>
            </p:nvSpPr>
            <p:spPr bwMode="auto">
              <a:xfrm>
                <a:off x="1438" y="22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3" name="Oval 1094"/>
              <p:cNvSpPr>
                <a:spLocks noChangeArrowheads="1"/>
              </p:cNvSpPr>
              <p:nvPr/>
            </p:nvSpPr>
            <p:spPr bwMode="auto">
              <a:xfrm>
                <a:off x="1438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4" name="Oval 1095"/>
              <p:cNvSpPr>
                <a:spLocks noChangeArrowheads="1"/>
              </p:cNvSpPr>
              <p:nvPr/>
            </p:nvSpPr>
            <p:spPr bwMode="auto">
              <a:xfrm>
                <a:off x="1438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5" name="Oval 1096"/>
              <p:cNvSpPr>
                <a:spLocks noChangeArrowheads="1"/>
              </p:cNvSpPr>
              <p:nvPr/>
            </p:nvSpPr>
            <p:spPr bwMode="auto">
              <a:xfrm>
                <a:off x="1438" y="24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6" name="Oval 1097"/>
              <p:cNvSpPr>
                <a:spLocks noChangeArrowheads="1"/>
              </p:cNvSpPr>
              <p:nvPr/>
            </p:nvSpPr>
            <p:spPr bwMode="auto">
              <a:xfrm>
                <a:off x="143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7" name="Oval 1098"/>
              <p:cNvSpPr>
                <a:spLocks noChangeArrowheads="1"/>
              </p:cNvSpPr>
              <p:nvPr/>
            </p:nvSpPr>
            <p:spPr bwMode="auto">
              <a:xfrm>
                <a:off x="143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8" name="Oval 1099"/>
              <p:cNvSpPr>
                <a:spLocks noChangeArrowheads="1"/>
              </p:cNvSpPr>
              <p:nvPr/>
            </p:nvSpPr>
            <p:spPr bwMode="auto">
              <a:xfrm>
                <a:off x="1442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29" name="Oval 1100"/>
              <p:cNvSpPr>
                <a:spLocks noChangeArrowheads="1"/>
              </p:cNvSpPr>
              <p:nvPr/>
            </p:nvSpPr>
            <p:spPr bwMode="auto">
              <a:xfrm>
                <a:off x="1442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0" name="Oval 1101"/>
              <p:cNvSpPr>
                <a:spLocks noChangeArrowheads="1"/>
              </p:cNvSpPr>
              <p:nvPr/>
            </p:nvSpPr>
            <p:spPr bwMode="auto">
              <a:xfrm>
                <a:off x="1442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1" name="Oval 1102"/>
              <p:cNvSpPr>
                <a:spLocks noChangeArrowheads="1"/>
              </p:cNvSpPr>
              <p:nvPr/>
            </p:nvSpPr>
            <p:spPr bwMode="auto">
              <a:xfrm>
                <a:off x="1442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2" name="Oval 1103"/>
              <p:cNvSpPr>
                <a:spLocks noChangeArrowheads="1"/>
              </p:cNvSpPr>
              <p:nvPr/>
            </p:nvSpPr>
            <p:spPr bwMode="auto">
              <a:xfrm>
                <a:off x="1445" y="28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3" name="Oval 1104"/>
              <p:cNvSpPr>
                <a:spLocks noChangeArrowheads="1"/>
              </p:cNvSpPr>
              <p:nvPr/>
            </p:nvSpPr>
            <p:spPr bwMode="auto">
              <a:xfrm>
                <a:off x="1445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4" name="Oval 1105"/>
              <p:cNvSpPr>
                <a:spLocks noChangeArrowheads="1"/>
              </p:cNvSpPr>
              <p:nvPr/>
            </p:nvSpPr>
            <p:spPr bwMode="auto">
              <a:xfrm>
                <a:off x="1449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5" name="Oval 1106"/>
              <p:cNvSpPr>
                <a:spLocks noChangeArrowheads="1"/>
              </p:cNvSpPr>
              <p:nvPr/>
            </p:nvSpPr>
            <p:spPr bwMode="auto">
              <a:xfrm>
                <a:off x="1449" y="24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6" name="Oval 1107"/>
              <p:cNvSpPr>
                <a:spLocks noChangeArrowheads="1"/>
              </p:cNvSpPr>
              <p:nvPr/>
            </p:nvSpPr>
            <p:spPr bwMode="auto">
              <a:xfrm>
                <a:off x="1449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7" name="Oval 1108"/>
              <p:cNvSpPr>
                <a:spLocks noChangeArrowheads="1"/>
              </p:cNvSpPr>
              <p:nvPr/>
            </p:nvSpPr>
            <p:spPr bwMode="auto">
              <a:xfrm>
                <a:off x="1449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8" name="Oval 1109"/>
              <p:cNvSpPr>
                <a:spLocks noChangeArrowheads="1"/>
              </p:cNvSpPr>
              <p:nvPr/>
            </p:nvSpPr>
            <p:spPr bwMode="auto">
              <a:xfrm>
                <a:off x="1449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39" name="Oval 1110"/>
              <p:cNvSpPr>
                <a:spLocks noChangeArrowheads="1"/>
              </p:cNvSpPr>
              <p:nvPr/>
            </p:nvSpPr>
            <p:spPr bwMode="auto">
              <a:xfrm>
                <a:off x="1452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0" name="Oval 1111"/>
              <p:cNvSpPr>
                <a:spLocks noChangeArrowheads="1"/>
              </p:cNvSpPr>
              <p:nvPr/>
            </p:nvSpPr>
            <p:spPr bwMode="auto">
              <a:xfrm>
                <a:off x="1452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1" name="Oval 1112"/>
              <p:cNvSpPr>
                <a:spLocks noChangeArrowheads="1"/>
              </p:cNvSpPr>
              <p:nvPr/>
            </p:nvSpPr>
            <p:spPr bwMode="auto">
              <a:xfrm>
                <a:off x="1452" y="24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2" name="Oval 1113"/>
              <p:cNvSpPr>
                <a:spLocks noChangeArrowheads="1"/>
              </p:cNvSpPr>
              <p:nvPr/>
            </p:nvSpPr>
            <p:spPr bwMode="auto">
              <a:xfrm>
                <a:off x="1456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3" name="Oval 1114"/>
              <p:cNvSpPr>
                <a:spLocks noChangeArrowheads="1"/>
              </p:cNvSpPr>
              <p:nvPr/>
            </p:nvSpPr>
            <p:spPr bwMode="auto">
              <a:xfrm>
                <a:off x="1456" y="28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4" name="Oval 1115"/>
              <p:cNvSpPr>
                <a:spLocks noChangeArrowheads="1"/>
              </p:cNvSpPr>
              <p:nvPr/>
            </p:nvSpPr>
            <p:spPr bwMode="auto">
              <a:xfrm>
                <a:off x="1456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5" name="Oval 1116"/>
              <p:cNvSpPr>
                <a:spLocks noChangeArrowheads="1"/>
              </p:cNvSpPr>
              <p:nvPr/>
            </p:nvSpPr>
            <p:spPr bwMode="auto">
              <a:xfrm>
                <a:off x="1456" y="26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6" name="Oval 1117"/>
              <p:cNvSpPr>
                <a:spLocks noChangeArrowheads="1"/>
              </p:cNvSpPr>
              <p:nvPr/>
            </p:nvSpPr>
            <p:spPr bwMode="auto">
              <a:xfrm>
                <a:off x="1459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7" name="Oval 1118"/>
              <p:cNvSpPr>
                <a:spLocks noChangeArrowheads="1"/>
              </p:cNvSpPr>
              <p:nvPr/>
            </p:nvSpPr>
            <p:spPr bwMode="auto">
              <a:xfrm>
                <a:off x="1459" y="16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8" name="Oval 1119"/>
              <p:cNvSpPr>
                <a:spLocks noChangeArrowheads="1"/>
              </p:cNvSpPr>
              <p:nvPr/>
            </p:nvSpPr>
            <p:spPr bwMode="auto">
              <a:xfrm>
                <a:off x="1459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49" name="Oval 1120"/>
              <p:cNvSpPr>
                <a:spLocks noChangeArrowheads="1"/>
              </p:cNvSpPr>
              <p:nvPr/>
            </p:nvSpPr>
            <p:spPr bwMode="auto">
              <a:xfrm>
                <a:off x="1459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0" name="Oval 1121"/>
              <p:cNvSpPr>
                <a:spLocks noChangeArrowheads="1"/>
              </p:cNvSpPr>
              <p:nvPr/>
            </p:nvSpPr>
            <p:spPr bwMode="auto">
              <a:xfrm>
                <a:off x="1463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1" name="Oval 1122"/>
              <p:cNvSpPr>
                <a:spLocks noChangeArrowheads="1"/>
              </p:cNvSpPr>
              <p:nvPr/>
            </p:nvSpPr>
            <p:spPr bwMode="auto">
              <a:xfrm>
                <a:off x="1463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2" name="Oval 1123"/>
              <p:cNvSpPr>
                <a:spLocks noChangeArrowheads="1"/>
              </p:cNvSpPr>
              <p:nvPr/>
            </p:nvSpPr>
            <p:spPr bwMode="auto">
              <a:xfrm>
                <a:off x="1466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3" name="Oval 1124"/>
              <p:cNvSpPr>
                <a:spLocks noChangeArrowheads="1"/>
              </p:cNvSpPr>
              <p:nvPr/>
            </p:nvSpPr>
            <p:spPr bwMode="auto">
              <a:xfrm>
                <a:off x="1466" y="7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4" name="Oval 1125"/>
              <p:cNvSpPr>
                <a:spLocks noChangeArrowheads="1"/>
              </p:cNvSpPr>
              <p:nvPr/>
            </p:nvSpPr>
            <p:spPr bwMode="auto">
              <a:xfrm>
                <a:off x="1466" y="19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5" name="Oval 1126"/>
              <p:cNvSpPr>
                <a:spLocks noChangeArrowheads="1"/>
              </p:cNvSpPr>
              <p:nvPr/>
            </p:nvSpPr>
            <p:spPr bwMode="auto">
              <a:xfrm>
                <a:off x="1466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6" name="Oval 1127"/>
              <p:cNvSpPr>
                <a:spLocks noChangeArrowheads="1"/>
              </p:cNvSpPr>
              <p:nvPr/>
            </p:nvSpPr>
            <p:spPr bwMode="auto">
              <a:xfrm>
                <a:off x="147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7" name="Oval 1128"/>
              <p:cNvSpPr>
                <a:spLocks noChangeArrowheads="1"/>
              </p:cNvSpPr>
              <p:nvPr/>
            </p:nvSpPr>
            <p:spPr bwMode="auto">
              <a:xfrm>
                <a:off x="147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8" name="Oval 1129"/>
              <p:cNvSpPr>
                <a:spLocks noChangeArrowheads="1"/>
              </p:cNvSpPr>
              <p:nvPr/>
            </p:nvSpPr>
            <p:spPr bwMode="auto">
              <a:xfrm>
                <a:off x="1470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59" name="Oval 1130"/>
              <p:cNvSpPr>
                <a:spLocks noChangeArrowheads="1"/>
              </p:cNvSpPr>
              <p:nvPr/>
            </p:nvSpPr>
            <p:spPr bwMode="auto">
              <a:xfrm>
                <a:off x="1470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0" name="Oval 1131"/>
              <p:cNvSpPr>
                <a:spLocks noChangeArrowheads="1"/>
              </p:cNvSpPr>
              <p:nvPr/>
            </p:nvSpPr>
            <p:spPr bwMode="auto">
              <a:xfrm>
                <a:off x="1470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1" name="Oval 1132"/>
              <p:cNvSpPr>
                <a:spLocks noChangeArrowheads="1"/>
              </p:cNvSpPr>
              <p:nvPr/>
            </p:nvSpPr>
            <p:spPr bwMode="auto">
              <a:xfrm>
                <a:off x="1473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2" name="Oval 1133"/>
              <p:cNvSpPr>
                <a:spLocks noChangeArrowheads="1"/>
              </p:cNvSpPr>
              <p:nvPr/>
            </p:nvSpPr>
            <p:spPr bwMode="auto">
              <a:xfrm>
                <a:off x="1473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3" name="Oval 1134"/>
              <p:cNvSpPr>
                <a:spLocks noChangeArrowheads="1"/>
              </p:cNvSpPr>
              <p:nvPr/>
            </p:nvSpPr>
            <p:spPr bwMode="auto">
              <a:xfrm>
                <a:off x="1473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4" name="Oval 1135"/>
              <p:cNvSpPr>
                <a:spLocks noChangeArrowheads="1"/>
              </p:cNvSpPr>
              <p:nvPr/>
            </p:nvSpPr>
            <p:spPr bwMode="auto">
              <a:xfrm>
                <a:off x="1473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5" name="Oval 1136"/>
              <p:cNvSpPr>
                <a:spLocks noChangeArrowheads="1"/>
              </p:cNvSpPr>
              <p:nvPr/>
            </p:nvSpPr>
            <p:spPr bwMode="auto">
              <a:xfrm>
                <a:off x="1473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6" name="Oval 1137"/>
              <p:cNvSpPr>
                <a:spLocks noChangeArrowheads="1"/>
              </p:cNvSpPr>
              <p:nvPr/>
            </p:nvSpPr>
            <p:spPr bwMode="auto">
              <a:xfrm>
                <a:off x="1473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7" name="Oval 1138"/>
              <p:cNvSpPr>
                <a:spLocks noChangeArrowheads="1"/>
              </p:cNvSpPr>
              <p:nvPr/>
            </p:nvSpPr>
            <p:spPr bwMode="auto">
              <a:xfrm>
                <a:off x="1473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8" name="Oval 1139"/>
              <p:cNvSpPr>
                <a:spLocks noChangeArrowheads="1"/>
              </p:cNvSpPr>
              <p:nvPr/>
            </p:nvSpPr>
            <p:spPr bwMode="auto">
              <a:xfrm>
                <a:off x="1477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69" name="Oval 1140"/>
              <p:cNvSpPr>
                <a:spLocks noChangeArrowheads="1"/>
              </p:cNvSpPr>
              <p:nvPr/>
            </p:nvSpPr>
            <p:spPr bwMode="auto">
              <a:xfrm>
                <a:off x="1477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0" name="Oval 1141"/>
              <p:cNvSpPr>
                <a:spLocks noChangeArrowheads="1"/>
              </p:cNvSpPr>
              <p:nvPr/>
            </p:nvSpPr>
            <p:spPr bwMode="auto">
              <a:xfrm>
                <a:off x="1477" y="23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1" name="Oval 1142"/>
              <p:cNvSpPr>
                <a:spLocks noChangeArrowheads="1"/>
              </p:cNvSpPr>
              <p:nvPr/>
            </p:nvSpPr>
            <p:spPr bwMode="auto">
              <a:xfrm>
                <a:off x="1477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2" name="Oval 1143"/>
              <p:cNvSpPr>
                <a:spLocks noChangeArrowheads="1"/>
              </p:cNvSpPr>
              <p:nvPr/>
            </p:nvSpPr>
            <p:spPr bwMode="auto">
              <a:xfrm>
                <a:off x="1477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3" name="Oval 1144"/>
              <p:cNvSpPr>
                <a:spLocks noChangeArrowheads="1"/>
              </p:cNvSpPr>
              <p:nvPr/>
            </p:nvSpPr>
            <p:spPr bwMode="auto">
              <a:xfrm>
                <a:off x="147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4" name="Oval 1145"/>
              <p:cNvSpPr>
                <a:spLocks noChangeArrowheads="1"/>
              </p:cNvSpPr>
              <p:nvPr/>
            </p:nvSpPr>
            <p:spPr bwMode="auto">
              <a:xfrm>
                <a:off x="1480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5" name="Oval 1146"/>
              <p:cNvSpPr>
                <a:spLocks noChangeArrowheads="1"/>
              </p:cNvSpPr>
              <p:nvPr/>
            </p:nvSpPr>
            <p:spPr bwMode="auto">
              <a:xfrm>
                <a:off x="148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6" name="Oval 1147"/>
              <p:cNvSpPr>
                <a:spLocks noChangeArrowheads="1"/>
              </p:cNvSpPr>
              <p:nvPr/>
            </p:nvSpPr>
            <p:spPr bwMode="auto">
              <a:xfrm>
                <a:off x="1480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7" name="Oval 1148"/>
              <p:cNvSpPr>
                <a:spLocks noChangeArrowheads="1"/>
              </p:cNvSpPr>
              <p:nvPr/>
            </p:nvSpPr>
            <p:spPr bwMode="auto">
              <a:xfrm>
                <a:off x="1480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8" name="Oval 1149"/>
              <p:cNvSpPr>
                <a:spLocks noChangeArrowheads="1"/>
              </p:cNvSpPr>
              <p:nvPr/>
            </p:nvSpPr>
            <p:spPr bwMode="auto">
              <a:xfrm>
                <a:off x="148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79" name="Oval 1150"/>
              <p:cNvSpPr>
                <a:spLocks noChangeArrowheads="1"/>
              </p:cNvSpPr>
              <p:nvPr/>
            </p:nvSpPr>
            <p:spPr bwMode="auto">
              <a:xfrm>
                <a:off x="148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0" name="Oval 1151"/>
              <p:cNvSpPr>
                <a:spLocks noChangeArrowheads="1"/>
              </p:cNvSpPr>
              <p:nvPr/>
            </p:nvSpPr>
            <p:spPr bwMode="auto">
              <a:xfrm>
                <a:off x="1480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1" name="Oval 1152"/>
              <p:cNvSpPr>
                <a:spLocks noChangeArrowheads="1"/>
              </p:cNvSpPr>
              <p:nvPr/>
            </p:nvSpPr>
            <p:spPr bwMode="auto">
              <a:xfrm>
                <a:off x="1484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2" name="Oval 1153"/>
              <p:cNvSpPr>
                <a:spLocks noChangeArrowheads="1"/>
              </p:cNvSpPr>
              <p:nvPr/>
            </p:nvSpPr>
            <p:spPr bwMode="auto">
              <a:xfrm>
                <a:off x="1484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3" name="Oval 1154"/>
              <p:cNvSpPr>
                <a:spLocks noChangeArrowheads="1"/>
              </p:cNvSpPr>
              <p:nvPr/>
            </p:nvSpPr>
            <p:spPr bwMode="auto">
              <a:xfrm>
                <a:off x="148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4" name="Oval 1155"/>
              <p:cNvSpPr>
                <a:spLocks noChangeArrowheads="1"/>
              </p:cNvSpPr>
              <p:nvPr/>
            </p:nvSpPr>
            <p:spPr bwMode="auto">
              <a:xfrm>
                <a:off x="1484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5" name="Oval 1156"/>
              <p:cNvSpPr>
                <a:spLocks noChangeArrowheads="1"/>
              </p:cNvSpPr>
              <p:nvPr/>
            </p:nvSpPr>
            <p:spPr bwMode="auto">
              <a:xfrm>
                <a:off x="1484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6" name="Oval 1157"/>
              <p:cNvSpPr>
                <a:spLocks noChangeArrowheads="1"/>
              </p:cNvSpPr>
              <p:nvPr/>
            </p:nvSpPr>
            <p:spPr bwMode="auto">
              <a:xfrm>
                <a:off x="148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7" name="Oval 1158"/>
              <p:cNvSpPr>
                <a:spLocks noChangeArrowheads="1"/>
              </p:cNvSpPr>
              <p:nvPr/>
            </p:nvSpPr>
            <p:spPr bwMode="auto">
              <a:xfrm>
                <a:off x="1487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8" name="Oval 1159"/>
              <p:cNvSpPr>
                <a:spLocks noChangeArrowheads="1"/>
              </p:cNvSpPr>
              <p:nvPr/>
            </p:nvSpPr>
            <p:spPr bwMode="auto">
              <a:xfrm>
                <a:off x="1487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89" name="Oval 1160"/>
              <p:cNvSpPr>
                <a:spLocks noChangeArrowheads="1"/>
              </p:cNvSpPr>
              <p:nvPr/>
            </p:nvSpPr>
            <p:spPr bwMode="auto">
              <a:xfrm>
                <a:off x="1487" y="25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0" name="Oval 1161"/>
              <p:cNvSpPr>
                <a:spLocks noChangeArrowheads="1"/>
              </p:cNvSpPr>
              <p:nvPr/>
            </p:nvSpPr>
            <p:spPr bwMode="auto">
              <a:xfrm>
                <a:off x="1487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1" name="Oval 1162"/>
              <p:cNvSpPr>
                <a:spLocks noChangeArrowheads="1"/>
              </p:cNvSpPr>
              <p:nvPr/>
            </p:nvSpPr>
            <p:spPr bwMode="auto">
              <a:xfrm>
                <a:off x="149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2" name="Oval 1163"/>
              <p:cNvSpPr>
                <a:spLocks noChangeArrowheads="1"/>
              </p:cNvSpPr>
              <p:nvPr/>
            </p:nvSpPr>
            <p:spPr bwMode="auto">
              <a:xfrm>
                <a:off x="1491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3" name="Oval 1164"/>
              <p:cNvSpPr>
                <a:spLocks noChangeArrowheads="1"/>
              </p:cNvSpPr>
              <p:nvPr/>
            </p:nvSpPr>
            <p:spPr bwMode="auto">
              <a:xfrm>
                <a:off x="149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4" name="Oval 1165"/>
              <p:cNvSpPr>
                <a:spLocks noChangeArrowheads="1"/>
              </p:cNvSpPr>
              <p:nvPr/>
            </p:nvSpPr>
            <p:spPr bwMode="auto">
              <a:xfrm>
                <a:off x="1494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5" name="Oval 1166"/>
              <p:cNvSpPr>
                <a:spLocks noChangeArrowheads="1"/>
              </p:cNvSpPr>
              <p:nvPr/>
            </p:nvSpPr>
            <p:spPr bwMode="auto">
              <a:xfrm>
                <a:off x="149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6" name="Oval 1167"/>
              <p:cNvSpPr>
                <a:spLocks noChangeArrowheads="1"/>
              </p:cNvSpPr>
              <p:nvPr/>
            </p:nvSpPr>
            <p:spPr bwMode="auto">
              <a:xfrm>
                <a:off x="1498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7" name="Oval 1168"/>
              <p:cNvSpPr>
                <a:spLocks noChangeArrowheads="1"/>
              </p:cNvSpPr>
              <p:nvPr/>
            </p:nvSpPr>
            <p:spPr bwMode="auto">
              <a:xfrm>
                <a:off x="1498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8" name="Oval 1169"/>
              <p:cNvSpPr>
                <a:spLocks noChangeArrowheads="1"/>
              </p:cNvSpPr>
              <p:nvPr/>
            </p:nvSpPr>
            <p:spPr bwMode="auto">
              <a:xfrm>
                <a:off x="1498" y="26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99" name="Oval 1170"/>
              <p:cNvSpPr>
                <a:spLocks noChangeArrowheads="1"/>
              </p:cNvSpPr>
              <p:nvPr/>
            </p:nvSpPr>
            <p:spPr bwMode="auto">
              <a:xfrm>
                <a:off x="1498" y="29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0" name="Oval 1171"/>
              <p:cNvSpPr>
                <a:spLocks noChangeArrowheads="1"/>
              </p:cNvSpPr>
              <p:nvPr/>
            </p:nvSpPr>
            <p:spPr bwMode="auto">
              <a:xfrm>
                <a:off x="1498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1" name="Oval 1172"/>
              <p:cNvSpPr>
                <a:spLocks noChangeArrowheads="1"/>
              </p:cNvSpPr>
              <p:nvPr/>
            </p:nvSpPr>
            <p:spPr bwMode="auto">
              <a:xfrm>
                <a:off x="1498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2" name="Oval 1173"/>
              <p:cNvSpPr>
                <a:spLocks noChangeArrowheads="1"/>
              </p:cNvSpPr>
              <p:nvPr/>
            </p:nvSpPr>
            <p:spPr bwMode="auto">
              <a:xfrm>
                <a:off x="149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3" name="Oval 1174"/>
              <p:cNvSpPr>
                <a:spLocks noChangeArrowheads="1"/>
              </p:cNvSpPr>
              <p:nvPr/>
            </p:nvSpPr>
            <p:spPr bwMode="auto">
              <a:xfrm>
                <a:off x="1498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4" name="Oval 1175"/>
              <p:cNvSpPr>
                <a:spLocks noChangeArrowheads="1"/>
              </p:cNvSpPr>
              <p:nvPr/>
            </p:nvSpPr>
            <p:spPr bwMode="auto">
              <a:xfrm>
                <a:off x="1498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5" name="Oval 1176"/>
              <p:cNvSpPr>
                <a:spLocks noChangeArrowheads="1"/>
              </p:cNvSpPr>
              <p:nvPr/>
            </p:nvSpPr>
            <p:spPr bwMode="auto">
              <a:xfrm>
                <a:off x="1498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6" name="Oval 1177"/>
              <p:cNvSpPr>
                <a:spLocks noChangeArrowheads="1"/>
              </p:cNvSpPr>
              <p:nvPr/>
            </p:nvSpPr>
            <p:spPr bwMode="auto">
              <a:xfrm>
                <a:off x="1498" y="27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7" name="Oval 1178"/>
              <p:cNvSpPr>
                <a:spLocks noChangeArrowheads="1"/>
              </p:cNvSpPr>
              <p:nvPr/>
            </p:nvSpPr>
            <p:spPr bwMode="auto">
              <a:xfrm>
                <a:off x="1501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8" name="Oval 1179"/>
              <p:cNvSpPr>
                <a:spLocks noChangeArrowheads="1"/>
              </p:cNvSpPr>
              <p:nvPr/>
            </p:nvSpPr>
            <p:spPr bwMode="auto">
              <a:xfrm>
                <a:off x="150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09" name="Oval 1180"/>
              <p:cNvSpPr>
                <a:spLocks noChangeArrowheads="1"/>
              </p:cNvSpPr>
              <p:nvPr/>
            </p:nvSpPr>
            <p:spPr bwMode="auto">
              <a:xfrm>
                <a:off x="1501" y="23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0" name="Oval 1181"/>
              <p:cNvSpPr>
                <a:spLocks noChangeArrowheads="1"/>
              </p:cNvSpPr>
              <p:nvPr/>
            </p:nvSpPr>
            <p:spPr bwMode="auto">
              <a:xfrm>
                <a:off x="1505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1" name="Oval 1182"/>
              <p:cNvSpPr>
                <a:spLocks noChangeArrowheads="1"/>
              </p:cNvSpPr>
              <p:nvPr/>
            </p:nvSpPr>
            <p:spPr bwMode="auto">
              <a:xfrm>
                <a:off x="1505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2" name="Oval 1183"/>
              <p:cNvSpPr>
                <a:spLocks noChangeArrowheads="1"/>
              </p:cNvSpPr>
              <p:nvPr/>
            </p:nvSpPr>
            <p:spPr bwMode="auto">
              <a:xfrm>
                <a:off x="1505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3" name="Oval 1184"/>
              <p:cNvSpPr>
                <a:spLocks noChangeArrowheads="1"/>
              </p:cNvSpPr>
              <p:nvPr/>
            </p:nvSpPr>
            <p:spPr bwMode="auto">
              <a:xfrm>
                <a:off x="150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4" name="Oval 1185"/>
              <p:cNvSpPr>
                <a:spLocks noChangeArrowheads="1"/>
              </p:cNvSpPr>
              <p:nvPr/>
            </p:nvSpPr>
            <p:spPr bwMode="auto">
              <a:xfrm>
                <a:off x="1508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5" name="Oval 1186"/>
              <p:cNvSpPr>
                <a:spLocks noChangeArrowheads="1"/>
              </p:cNvSpPr>
              <p:nvPr/>
            </p:nvSpPr>
            <p:spPr bwMode="auto">
              <a:xfrm>
                <a:off x="1512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6" name="Oval 1187"/>
              <p:cNvSpPr>
                <a:spLocks noChangeArrowheads="1"/>
              </p:cNvSpPr>
              <p:nvPr/>
            </p:nvSpPr>
            <p:spPr bwMode="auto">
              <a:xfrm>
                <a:off x="1512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7" name="Oval 1188"/>
              <p:cNvSpPr>
                <a:spLocks noChangeArrowheads="1"/>
              </p:cNvSpPr>
              <p:nvPr/>
            </p:nvSpPr>
            <p:spPr bwMode="auto">
              <a:xfrm>
                <a:off x="1512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8" name="Oval 1189"/>
              <p:cNvSpPr>
                <a:spLocks noChangeArrowheads="1"/>
              </p:cNvSpPr>
              <p:nvPr/>
            </p:nvSpPr>
            <p:spPr bwMode="auto">
              <a:xfrm>
                <a:off x="1512" y="24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19" name="Oval 1190"/>
              <p:cNvSpPr>
                <a:spLocks noChangeArrowheads="1"/>
              </p:cNvSpPr>
              <p:nvPr/>
            </p:nvSpPr>
            <p:spPr bwMode="auto">
              <a:xfrm>
                <a:off x="1512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0" name="Oval 1191"/>
              <p:cNvSpPr>
                <a:spLocks noChangeArrowheads="1"/>
              </p:cNvSpPr>
              <p:nvPr/>
            </p:nvSpPr>
            <p:spPr bwMode="auto">
              <a:xfrm>
                <a:off x="1515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1" name="Oval 1192"/>
              <p:cNvSpPr>
                <a:spLocks noChangeArrowheads="1"/>
              </p:cNvSpPr>
              <p:nvPr/>
            </p:nvSpPr>
            <p:spPr bwMode="auto">
              <a:xfrm>
                <a:off x="1515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2" name="Oval 1193"/>
              <p:cNvSpPr>
                <a:spLocks noChangeArrowheads="1"/>
              </p:cNvSpPr>
              <p:nvPr/>
            </p:nvSpPr>
            <p:spPr bwMode="auto">
              <a:xfrm>
                <a:off x="1515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3" name="Oval 1194"/>
              <p:cNvSpPr>
                <a:spLocks noChangeArrowheads="1"/>
              </p:cNvSpPr>
              <p:nvPr/>
            </p:nvSpPr>
            <p:spPr bwMode="auto">
              <a:xfrm>
                <a:off x="1515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4" name="Oval 1195"/>
              <p:cNvSpPr>
                <a:spLocks noChangeArrowheads="1"/>
              </p:cNvSpPr>
              <p:nvPr/>
            </p:nvSpPr>
            <p:spPr bwMode="auto">
              <a:xfrm>
                <a:off x="1519" y="331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5" name="Oval 1196"/>
              <p:cNvSpPr>
                <a:spLocks noChangeArrowheads="1"/>
              </p:cNvSpPr>
              <p:nvPr/>
            </p:nvSpPr>
            <p:spPr bwMode="auto">
              <a:xfrm>
                <a:off x="1519" y="311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6" name="Oval 1197"/>
              <p:cNvSpPr>
                <a:spLocks noChangeArrowheads="1"/>
              </p:cNvSpPr>
              <p:nvPr/>
            </p:nvSpPr>
            <p:spPr bwMode="auto">
              <a:xfrm>
                <a:off x="1519" y="296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7" name="Oval 1198"/>
              <p:cNvSpPr>
                <a:spLocks noChangeArrowheads="1"/>
              </p:cNvSpPr>
              <p:nvPr/>
            </p:nvSpPr>
            <p:spPr bwMode="auto">
              <a:xfrm>
                <a:off x="1519" y="268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8" name="Oval 1199"/>
              <p:cNvSpPr>
                <a:spLocks noChangeArrowheads="1"/>
              </p:cNvSpPr>
              <p:nvPr/>
            </p:nvSpPr>
            <p:spPr bwMode="auto">
              <a:xfrm>
                <a:off x="1519" y="308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29" name="Oval 1200"/>
              <p:cNvSpPr>
                <a:spLocks noChangeArrowheads="1"/>
              </p:cNvSpPr>
              <p:nvPr/>
            </p:nvSpPr>
            <p:spPr bwMode="auto">
              <a:xfrm>
                <a:off x="1522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0" name="Oval 1201"/>
              <p:cNvSpPr>
                <a:spLocks noChangeArrowheads="1"/>
              </p:cNvSpPr>
              <p:nvPr/>
            </p:nvSpPr>
            <p:spPr bwMode="auto">
              <a:xfrm>
                <a:off x="1522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1" name="Oval 1202"/>
              <p:cNvSpPr>
                <a:spLocks noChangeArrowheads="1"/>
              </p:cNvSpPr>
              <p:nvPr/>
            </p:nvSpPr>
            <p:spPr bwMode="auto">
              <a:xfrm>
                <a:off x="1522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2" name="Oval 1203"/>
              <p:cNvSpPr>
                <a:spLocks noChangeArrowheads="1"/>
              </p:cNvSpPr>
              <p:nvPr/>
            </p:nvSpPr>
            <p:spPr bwMode="auto">
              <a:xfrm>
                <a:off x="1522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3" name="Oval 1204"/>
              <p:cNvSpPr>
                <a:spLocks noChangeArrowheads="1"/>
              </p:cNvSpPr>
              <p:nvPr/>
            </p:nvSpPr>
            <p:spPr bwMode="auto">
              <a:xfrm>
                <a:off x="1522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4" name="Oval 1205"/>
              <p:cNvSpPr>
                <a:spLocks noChangeArrowheads="1"/>
              </p:cNvSpPr>
              <p:nvPr/>
            </p:nvSpPr>
            <p:spPr bwMode="auto">
              <a:xfrm>
                <a:off x="152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5" name="Oval 1206"/>
              <p:cNvSpPr>
                <a:spLocks noChangeArrowheads="1"/>
              </p:cNvSpPr>
              <p:nvPr/>
            </p:nvSpPr>
            <p:spPr bwMode="auto">
              <a:xfrm>
                <a:off x="1526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6" name="Oval 1207"/>
              <p:cNvSpPr>
                <a:spLocks noChangeArrowheads="1"/>
              </p:cNvSpPr>
              <p:nvPr/>
            </p:nvSpPr>
            <p:spPr bwMode="auto">
              <a:xfrm>
                <a:off x="1526" y="337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7" name="Oval 1208"/>
              <p:cNvSpPr>
                <a:spLocks noChangeArrowheads="1"/>
              </p:cNvSpPr>
              <p:nvPr/>
            </p:nvSpPr>
            <p:spPr bwMode="auto">
              <a:xfrm>
                <a:off x="1526" y="3407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38" name="Oval 1209"/>
              <p:cNvSpPr>
                <a:spLocks noChangeArrowheads="1"/>
              </p:cNvSpPr>
              <p:nvPr/>
            </p:nvSpPr>
            <p:spPr bwMode="auto">
              <a:xfrm>
                <a:off x="1529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411"/>
            <p:cNvGrpSpPr>
              <a:grpSpLocks/>
            </p:cNvGrpSpPr>
            <p:nvPr/>
          </p:nvGrpSpPr>
          <p:grpSpPr bwMode="auto">
            <a:xfrm>
              <a:off x="1529" y="1888"/>
              <a:ext cx="192" cy="1658"/>
              <a:chOff x="1529" y="1888"/>
              <a:chExt cx="192" cy="1658"/>
            </a:xfrm>
          </p:grpSpPr>
          <p:sp>
            <p:nvSpPr>
              <p:cNvPr id="66539" name="Oval 1211"/>
              <p:cNvSpPr>
                <a:spLocks noChangeArrowheads="1"/>
              </p:cNvSpPr>
              <p:nvPr/>
            </p:nvSpPr>
            <p:spPr bwMode="auto">
              <a:xfrm>
                <a:off x="152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0" name="Oval 1212"/>
              <p:cNvSpPr>
                <a:spLocks noChangeArrowheads="1"/>
              </p:cNvSpPr>
              <p:nvPr/>
            </p:nvSpPr>
            <p:spPr bwMode="auto">
              <a:xfrm>
                <a:off x="1533" y="324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1" name="Oval 1213"/>
              <p:cNvSpPr>
                <a:spLocks noChangeArrowheads="1"/>
              </p:cNvSpPr>
              <p:nvPr/>
            </p:nvSpPr>
            <p:spPr bwMode="auto">
              <a:xfrm>
                <a:off x="1533" y="318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2" name="Oval 1214"/>
              <p:cNvSpPr>
                <a:spLocks noChangeArrowheads="1"/>
              </p:cNvSpPr>
              <p:nvPr/>
            </p:nvSpPr>
            <p:spPr bwMode="auto">
              <a:xfrm>
                <a:off x="1533" y="3414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3" name="Oval 1215"/>
              <p:cNvSpPr>
                <a:spLocks noChangeArrowheads="1"/>
              </p:cNvSpPr>
              <p:nvPr/>
            </p:nvSpPr>
            <p:spPr bwMode="auto">
              <a:xfrm>
                <a:off x="1533" y="321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4" name="Oval 1216"/>
              <p:cNvSpPr>
                <a:spLocks noChangeArrowheads="1"/>
              </p:cNvSpPr>
              <p:nvPr/>
            </p:nvSpPr>
            <p:spPr bwMode="auto">
              <a:xfrm>
                <a:off x="1533" y="293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5" name="Oval 1217"/>
              <p:cNvSpPr>
                <a:spLocks noChangeArrowheads="1"/>
              </p:cNvSpPr>
              <p:nvPr/>
            </p:nvSpPr>
            <p:spPr bwMode="auto">
              <a:xfrm>
                <a:off x="1533" y="34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6" name="Oval 1218"/>
              <p:cNvSpPr>
                <a:spLocks noChangeArrowheads="1"/>
              </p:cNvSpPr>
              <p:nvPr/>
            </p:nvSpPr>
            <p:spPr bwMode="auto">
              <a:xfrm>
                <a:off x="1536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7" name="Oval 1219"/>
              <p:cNvSpPr>
                <a:spLocks noChangeArrowheads="1"/>
              </p:cNvSpPr>
              <p:nvPr/>
            </p:nvSpPr>
            <p:spPr bwMode="auto">
              <a:xfrm>
                <a:off x="1536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8" name="Oval 1220"/>
              <p:cNvSpPr>
                <a:spLocks noChangeArrowheads="1"/>
              </p:cNvSpPr>
              <p:nvPr/>
            </p:nvSpPr>
            <p:spPr bwMode="auto">
              <a:xfrm>
                <a:off x="1536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49" name="Oval 1221"/>
              <p:cNvSpPr>
                <a:spLocks noChangeArrowheads="1"/>
              </p:cNvSpPr>
              <p:nvPr/>
            </p:nvSpPr>
            <p:spPr bwMode="auto">
              <a:xfrm>
                <a:off x="1536" y="26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0" name="Oval 1222"/>
              <p:cNvSpPr>
                <a:spLocks noChangeArrowheads="1"/>
              </p:cNvSpPr>
              <p:nvPr/>
            </p:nvSpPr>
            <p:spPr bwMode="auto">
              <a:xfrm>
                <a:off x="153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1" name="Oval 1223"/>
              <p:cNvSpPr>
                <a:spLocks noChangeArrowheads="1"/>
              </p:cNvSpPr>
              <p:nvPr/>
            </p:nvSpPr>
            <p:spPr bwMode="auto">
              <a:xfrm>
                <a:off x="1539" y="29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2" name="Oval 1224"/>
              <p:cNvSpPr>
                <a:spLocks noChangeArrowheads="1"/>
              </p:cNvSpPr>
              <p:nvPr/>
            </p:nvSpPr>
            <p:spPr bwMode="auto">
              <a:xfrm>
                <a:off x="1543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3" name="Oval 1225"/>
              <p:cNvSpPr>
                <a:spLocks noChangeArrowheads="1"/>
              </p:cNvSpPr>
              <p:nvPr/>
            </p:nvSpPr>
            <p:spPr bwMode="auto">
              <a:xfrm>
                <a:off x="1543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4" name="Oval 1226"/>
              <p:cNvSpPr>
                <a:spLocks noChangeArrowheads="1"/>
              </p:cNvSpPr>
              <p:nvPr/>
            </p:nvSpPr>
            <p:spPr bwMode="auto">
              <a:xfrm>
                <a:off x="1543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5" name="Oval 1227"/>
              <p:cNvSpPr>
                <a:spLocks noChangeArrowheads="1"/>
              </p:cNvSpPr>
              <p:nvPr/>
            </p:nvSpPr>
            <p:spPr bwMode="auto">
              <a:xfrm>
                <a:off x="1543" y="26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6" name="Oval 1228"/>
              <p:cNvSpPr>
                <a:spLocks noChangeArrowheads="1"/>
              </p:cNvSpPr>
              <p:nvPr/>
            </p:nvSpPr>
            <p:spPr bwMode="auto">
              <a:xfrm>
                <a:off x="154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7" name="Oval 1229"/>
              <p:cNvSpPr>
                <a:spLocks noChangeArrowheads="1"/>
              </p:cNvSpPr>
              <p:nvPr/>
            </p:nvSpPr>
            <p:spPr bwMode="auto">
              <a:xfrm>
                <a:off x="154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8" name="Oval 1230"/>
              <p:cNvSpPr>
                <a:spLocks noChangeArrowheads="1"/>
              </p:cNvSpPr>
              <p:nvPr/>
            </p:nvSpPr>
            <p:spPr bwMode="auto">
              <a:xfrm>
                <a:off x="1546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59" name="Oval 1231"/>
              <p:cNvSpPr>
                <a:spLocks noChangeArrowheads="1"/>
              </p:cNvSpPr>
              <p:nvPr/>
            </p:nvSpPr>
            <p:spPr bwMode="auto">
              <a:xfrm>
                <a:off x="1546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0" name="Oval 1232"/>
              <p:cNvSpPr>
                <a:spLocks noChangeArrowheads="1"/>
              </p:cNvSpPr>
              <p:nvPr/>
            </p:nvSpPr>
            <p:spPr bwMode="auto">
              <a:xfrm>
                <a:off x="154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1" name="Oval 1233"/>
              <p:cNvSpPr>
                <a:spLocks noChangeArrowheads="1"/>
              </p:cNvSpPr>
              <p:nvPr/>
            </p:nvSpPr>
            <p:spPr bwMode="auto">
              <a:xfrm>
                <a:off x="1550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2" name="Oval 1234"/>
              <p:cNvSpPr>
                <a:spLocks noChangeArrowheads="1"/>
              </p:cNvSpPr>
              <p:nvPr/>
            </p:nvSpPr>
            <p:spPr bwMode="auto">
              <a:xfrm>
                <a:off x="1550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3" name="Oval 1235"/>
              <p:cNvSpPr>
                <a:spLocks noChangeArrowheads="1"/>
              </p:cNvSpPr>
              <p:nvPr/>
            </p:nvSpPr>
            <p:spPr bwMode="auto">
              <a:xfrm>
                <a:off x="1550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4" name="Oval 1236"/>
              <p:cNvSpPr>
                <a:spLocks noChangeArrowheads="1"/>
              </p:cNvSpPr>
              <p:nvPr/>
            </p:nvSpPr>
            <p:spPr bwMode="auto">
              <a:xfrm>
                <a:off x="1550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5" name="Oval 1237"/>
              <p:cNvSpPr>
                <a:spLocks noChangeArrowheads="1"/>
              </p:cNvSpPr>
              <p:nvPr/>
            </p:nvSpPr>
            <p:spPr bwMode="auto">
              <a:xfrm>
                <a:off x="155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6" name="Oval 1238"/>
              <p:cNvSpPr>
                <a:spLocks noChangeArrowheads="1"/>
              </p:cNvSpPr>
              <p:nvPr/>
            </p:nvSpPr>
            <p:spPr bwMode="auto">
              <a:xfrm>
                <a:off x="1553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7" name="Oval 1239"/>
              <p:cNvSpPr>
                <a:spLocks noChangeArrowheads="1"/>
              </p:cNvSpPr>
              <p:nvPr/>
            </p:nvSpPr>
            <p:spPr bwMode="auto">
              <a:xfrm>
                <a:off x="1553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8" name="Oval 1240"/>
              <p:cNvSpPr>
                <a:spLocks noChangeArrowheads="1"/>
              </p:cNvSpPr>
              <p:nvPr/>
            </p:nvSpPr>
            <p:spPr bwMode="auto">
              <a:xfrm>
                <a:off x="1560" y="28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69" name="Oval 1241"/>
              <p:cNvSpPr>
                <a:spLocks noChangeArrowheads="1"/>
              </p:cNvSpPr>
              <p:nvPr/>
            </p:nvSpPr>
            <p:spPr bwMode="auto">
              <a:xfrm>
                <a:off x="1560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0" name="Oval 1242"/>
              <p:cNvSpPr>
                <a:spLocks noChangeArrowheads="1"/>
              </p:cNvSpPr>
              <p:nvPr/>
            </p:nvSpPr>
            <p:spPr bwMode="auto">
              <a:xfrm>
                <a:off x="156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1" name="Oval 1243"/>
              <p:cNvSpPr>
                <a:spLocks noChangeArrowheads="1"/>
              </p:cNvSpPr>
              <p:nvPr/>
            </p:nvSpPr>
            <p:spPr bwMode="auto">
              <a:xfrm>
                <a:off x="1564" y="26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2" name="Oval 1244"/>
              <p:cNvSpPr>
                <a:spLocks noChangeArrowheads="1"/>
              </p:cNvSpPr>
              <p:nvPr/>
            </p:nvSpPr>
            <p:spPr bwMode="auto">
              <a:xfrm>
                <a:off x="1567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3" name="Oval 1245"/>
              <p:cNvSpPr>
                <a:spLocks noChangeArrowheads="1"/>
              </p:cNvSpPr>
              <p:nvPr/>
            </p:nvSpPr>
            <p:spPr bwMode="auto">
              <a:xfrm>
                <a:off x="156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4" name="Oval 1246"/>
              <p:cNvSpPr>
                <a:spLocks noChangeArrowheads="1"/>
              </p:cNvSpPr>
              <p:nvPr/>
            </p:nvSpPr>
            <p:spPr bwMode="auto">
              <a:xfrm>
                <a:off x="1567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5" name="Oval 1247"/>
              <p:cNvSpPr>
                <a:spLocks noChangeArrowheads="1"/>
              </p:cNvSpPr>
              <p:nvPr/>
            </p:nvSpPr>
            <p:spPr bwMode="auto">
              <a:xfrm>
                <a:off x="1571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6" name="Oval 1248"/>
              <p:cNvSpPr>
                <a:spLocks noChangeArrowheads="1"/>
              </p:cNvSpPr>
              <p:nvPr/>
            </p:nvSpPr>
            <p:spPr bwMode="auto">
              <a:xfrm>
                <a:off x="1571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7" name="Oval 1249"/>
              <p:cNvSpPr>
                <a:spLocks noChangeArrowheads="1"/>
              </p:cNvSpPr>
              <p:nvPr/>
            </p:nvSpPr>
            <p:spPr bwMode="auto">
              <a:xfrm>
                <a:off x="1571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8" name="Oval 1250"/>
              <p:cNvSpPr>
                <a:spLocks noChangeArrowheads="1"/>
              </p:cNvSpPr>
              <p:nvPr/>
            </p:nvSpPr>
            <p:spPr bwMode="auto">
              <a:xfrm>
                <a:off x="157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79" name="Oval 1251"/>
              <p:cNvSpPr>
                <a:spLocks noChangeArrowheads="1"/>
              </p:cNvSpPr>
              <p:nvPr/>
            </p:nvSpPr>
            <p:spPr bwMode="auto">
              <a:xfrm>
                <a:off x="157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0" name="Oval 1252"/>
              <p:cNvSpPr>
                <a:spLocks noChangeArrowheads="1"/>
              </p:cNvSpPr>
              <p:nvPr/>
            </p:nvSpPr>
            <p:spPr bwMode="auto">
              <a:xfrm>
                <a:off x="1574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1" name="Oval 1253"/>
              <p:cNvSpPr>
                <a:spLocks noChangeArrowheads="1"/>
              </p:cNvSpPr>
              <p:nvPr/>
            </p:nvSpPr>
            <p:spPr bwMode="auto">
              <a:xfrm>
                <a:off x="1574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2" name="Oval 1254"/>
              <p:cNvSpPr>
                <a:spLocks noChangeArrowheads="1"/>
              </p:cNvSpPr>
              <p:nvPr/>
            </p:nvSpPr>
            <p:spPr bwMode="auto">
              <a:xfrm>
                <a:off x="1574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3" name="Oval 1255"/>
              <p:cNvSpPr>
                <a:spLocks noChangeArrowheads="1"/>
              </p:cNvSpPr>
              <p:nvPr/>
            </p:nvSpPr>
            <p:spPr bwMode="auto">
              <a:xfrm>
                <a:off x="1578" y="27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4" name="Oval 1256"/>
              <p:cNvSpPr>
                <a:spLocks noChangeArrowheads="1"/>
              </p:cNvSpPr>
              <p:nvPr/>
            </p:nvSpPr>
            <p:spPr bwMode="auto">
              <a:xfrm>
                <a:off x="1578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5" name="Oval 1257"/>
              <p:cNvSpPr>
                <a:spLocks noChangeArrowheads="1"/>
              </p:cNvSpPr>
              <p:nvPr/>
            </p:nvSpPr>
            <p:spPr bwMode="auto">
              <a:xfrm>
                <a:off x="1578" y="24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6" name="Oval 1258"/>
              <p:cNvSpPr>
                <a:spLocks noChangeArrowheads="1"/>
              </p:cNvSpPr>
              <p:nvPr/>
            </p:nvSpPr>
            <p:spPr bwMode="auto">
              <a:xfrm>
                <a:off x="1578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7" name="Oval 1259"/>
              <p:cNvSpPr>
                <a:spLocks noChangeArrowheads="1"/>
              </p:cNvSpPr>
              <p:nvPr/>
            </p:nvSpPr>
            <p:spPr bwMode="auto">
              <a:xfrm>
                <a:off x="1578" y="27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8" name="Oval 1260"/>
              <p:cNvSpPr>
                <a:spLocks noChangeArrowheads="1"/>
              </p:cNvSpPr>
              <p:nvPr/>
            </p:nvSpPr>
            <p:spPr bwMode="auto">
              <a:xfrm>
                <a:off x="1578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89" name="Oval 1261"/>
              <p:cNvSpPr>
                <a:spLocks noChangeArrowheads="1"/>
              </p:cNvSpPr>
              <p:nvPr/>
            </p:nvSpPr>
            <p:spPr bwMode="auto">
              <a:xfrm>
                <a:off x="1581" y="26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0" name="Oval 1262"/>
              <p:cNvSpPr>
                <a:spLocks noChangeArrowheads="1"/>
              </p:cNvSpPr>
              <p:nvPr/>
            </p:nvSpPr>
            <p:spPr bwMode="auto">
              <a:xfrm>
                <a:off x="1581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1" name="Oval 1263"/>
              <p:cNvSpPr>
                <a:spLocks noChangeArrowheads="1"/>
              </p:cNvSpPr>
              <p:nvPr/>
            </p:nvSpPr>
            <p:spPr bwMode="auto">
              <a:xfrm>
                <a:off x="1581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2" name="Oval 1264"/>
              <p:cNvSpPr>
                <a:spLocks noChangeArrowheads="1"/>
              </p:cNvSpPr>
              <p:nvPr/>
            </p:nvSpPr>
            <p:spPr bwMode="auto">
              <a:xfrm>
                <a:off x="1581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3" name="Oval 1265"/>
              <p:cNvSpPr>
                <a:spLocks noChangeArrowheads="1"/>
              </p:cNvSpPr>
              <p:nvPr/>
            </p:nvSpPr>
            <p:spPr bwMode="auto">
              <a:xfrm>
                <a:off x="1581" y="215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4" name="Oval 1266"/>
              <p:cNvSpPr>
                <a:spLocks noChangeArrowheads="1"/>
              </p:cNvSpPr>
              <p:nvPr/>
            </p:nvSpPr>
            <p:spPr bwMode="auto">
              <a:xfrm>
                <a:off x="158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5" name="Oval 1267"/>
              <p:cNvSpPr>
                <a:spLocks noChangeArrowheads="1"/>
              </p:cNvSpPr>
              <p:nvPr/>
            </p:nvSpPr>
            <p:spPr bwMode="auto">
              <a:xfrm>
                <a:off x="1581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6" name="Oval 1268"/>
              <p:cNvSpPr>
                <a:spLocks noChangeArrowheads="1"/>
              </p:cNvSpPr>
              <p:nvPr/>
            </p:nvSpPr>
            <p:spPr bwMode="auto">
              <a:xfrm>
                <a:off x="1581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7" name="Oval 1269"/>
              <p:cNvSpPr>
                <a:spLocks noChangeArrowheads="1"/>
              </p:cNvSpPr>
              <p:nvPr/>
            </p:nvSpPr>
            <p:spPr bwMode="auto">
              <a:xfrm>
                <a:off x="1581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8" name="Oval 1270"/>
              <p:cNvSpPr>
                <a:spLocks noChangeArrowheads="1"/>
              </p:cNvSpPr>
              <p:nvPr/>
            </p:nvSpPr>
            <p:spPr bwMode="auto">
              <a:xfrm>
                <a:off x="1585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99" name="Oval 1271"/>
              <p:cNvSpPr>
                <a:spLocks noChangeArrowheads="1"/>
              </p:cNvSpPr>
              <p:nvPr/>
            </p:nvSpPr>
            <p:spPr bwMode="auto">
              <a:xfrm>
                <a:off x="1585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0" name="Oval 1272"/>
              <p:cNvSpPr>
                <a:spLocks noChangeArrowheads="1"/>
              </p:cNvSpPr>
              <p:nvPr/>
            </p:nvSpPr>
            <p:spPr bwMode="auto">
              <a:xfrm>
                <a:off x="1585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1" name="Oval 1273"/>
              <p:cNvSpPr>
                <a:spLocks noChangeArrowheads="1"/>
              </p:cNvSpPr>
              <p:nvPr/>
            </p:nvSpPr>
            <p:spPr bwMode="auto">
              <a:xfrm>
                <a:off x="1588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2" name="Oval 1274"/>
              <p:cNvSpPr>
                <a:spLocks noChangeArrowheads="1"/>
              </p:cNvSpPr>
              <p:nvPr/>
            </p:nvSpPr>
            <p:spPr bwMode="auto">
              <a:xfrm>
                <a:off x="1588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3" name="Oval 1275"/>
              <p:cNvSpPr>
                <a:spLocks noChangeArrowheads="1"/>
              </p:cNvSpPr>
              <p:nvPr/>
            </p:nvSpPr>
            <p:spPr bwMode="auto">
              <a:xfrm>
                <a:off x="1588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4" name="Oval 1276"/>
              <p:cNvSpPr>
                <a:spLocks noChangeArrowheads="1"/>
              </p:cNvSpPr>
              <p:nvPr/>
            </p:nvSpPr>
            <p:spPr bwMode="auto">
              <a:xfrm>
                <a:off x="1588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5" name="Oval 1277"/>
              <p:cNvSpPr>
                <a:spLocks noChangeArrowheads="1"/>
              </p:cNvSpPr>
              <p:nvPr/>
            </p:nvSpPr>
            <p:spPr bwMode="auto">
              <a:xfrm>
                <a:off x="1588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6" name="Oval 1278"/>
              <p:cNvSpPr>
                <a:spLocks noChangeArrowheads="1"/>
              </p:cNvSpPr>
              <p:nvPr/>
            </p:nvSpPr>
            <p:spPr bwMode="auto">
              <a:xfrm>
                <a:off x="158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7" name="Oval 1279"/>
              <p:cNvSpPr>
                <a:spLocks noChangeArrowheads="1"/>
              </p:cNvSpPr>
              <p:nvPr/>
            </p:nvSpPr>
            <p:spPr bwMode="auto">
              <a:xfrm>
                <a:off x="159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8" name="Oval 1280"/>
              <p:cNvSpPr>
                <a:spLocks noChangeArrowheads="1"/>
              </p:cNvSpPr>
              <p:nvPr/>
            </p:nvSpPr>
            <p:spPr bwMode="auto">
              <a:xfrm>
                <a:off x="1592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09" name="Oval 1281"/>
              <p:cNvSpPr>
                <a:spLocks noChangeArrowheads="1"/>
              </p:cNvSpPr>
              <p:nvPr/>
            </p:nvSpPr>
            <p:spPr bwMode="auto">
              <a:xfrm>
                <a:off x="1592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0" name="Oval 1282"/>
              <p:cNvSpPr>
                <a:spLocks noChangeArrowheads="1"/>
              </p:cNvSpPr>
              <p:nvPr/>
            </p:nvSpPr>
            <p:spPr bwMode="auto">
              <a:xfrm>
                <a:off x="1592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1" name="Oval 1283"/>
              <p:cNvSpPr>
                <a:spLocks noChangeArrowheads="1"/>
              </p:cNvSpPr>
              <p:nvPr/>
            </p:nvSpPr>
            <p:spPr bwMode="auto">
              <a:xfrm>
                <a:off x="1595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2" name="Oval 1284"/>
              <p:cNvSpPr>
                <a:spLocks noChangeArrowheads="1"/>
              </p:cNvSpPr>
              <p:nvPr/>
            </p:nvSpPr>
            <p:spPr bwMode="auto">
              <a:xfrm>
                <a:off x="1595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3" name="Oval 1285"/>
              <p:cNvSpPr>
                <a:spLocks noChangeArrowheads="1"/>
              </p:cNvSpPr>
              <p:nvPr/>
            </p:nvSpPr>
            <p:spPr bwMode="auto">
              <a:xfrm>
                <a:off x="1595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4" name="Oval 1286"/>
              <p:cNvSpPr>
                <a:spLocks noChangeArrowheads="1"/>
              </p:cNvSpPr>
              <p:nvPr/>
            </p:nvSpPr>
            <p:spPr bwMode="auto">
              <a:xfrm>
                <a:off x="1595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5" name="Oval 1287"/>
              <p:cNvSpPr>
                <a:spLocks noChangeArrowheads="1"/>
              </p:cNvSpPr>
              <p:nvPr/>
            </p:nvSpPr>
            <p:spPr bwMode="auto">
              <a:xfrm>
                <a:off x="1595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6" name="Oval 1288"/>
              <p:cNvSpPr>
                <a:spLocks noChangeArrowheads="1"/>
              </p:cNvSpPr>
              <p:nvPr/>
            </p:nvSpPr>
            <p:spPr bwMode="auto">
              <a:xfrm>
                <a:off x="1599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7" name="Oval 1289"/>
              <p:cNvSpPr>
                <a:spLocks noChangeArrowheads="1"/>
              </p:cNvSpPr>
              <p:nvPr/>
            </p:nvSpPr>
            <p:spPr bwMode="auto">
              <a:xfrm>
                <a:off x="1599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8" name="Oval 1290"/>
              <p:cNvSpPr>
                <a:spLocks noChangeArrowheads="1"/>
              </p:cNvSpPr>
              <p:nvPr/>
            </p:nvSpPr>
            <p:spPr bwMode="auto">
              <a:xfrm>
                <a:off x="159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19" name="Oval 1291"/>
              <p:cNvSpPr>
                <a:spLocks noChangeArrowheads="1"/>
              </p:cNvSpPr>
              <p:nvPr/>
            </p:nvSpPr>
            <p:spPr bwMode="auto">
              <a:xfrm>
                <a:off x="1599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0" name="Oval 1292"/>
              <p:cNvSpPr>
                <a:spLocks noChangeArrowheads="1"/>
              </p:cNvSpPr>
              <p:nvPr/>
            </p:nvSpPr>
            <p:spPr bwMode="auto">
              <a:xfrm>
                <a:off x="1599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1" name="Oval 1293"/>
              <p:cNvSpPr>
                <a:spLocks noChangeArrowheads="1"/>
              </p:cNvSpPr>
              <p:nvPr/>
            </p:nvSpPr>
            <p:spPr bwMode="auto">
              <a:xfrm>
                <a:off x="159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2" name="Oval 1294"/>
              <p:cNvSpPr>
                <a:spLocks noChangeArrowheads="1"/>
              </p:cNvSpPr>
              <p:nvPr/>
            </p:nvSpPr>
            <p:spPr bwMode="auto">
              <a:xfrm>
                <a:off x="1602" y="31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3" name="Oval 1295"/>
              <p:cNvSpPr>
                <a:spLocks noChangeArrowheads="1"/>
              </p:cNvSpPr>
              <p:nvPr/>
            </p:nvSpPr>
            <p:spPr bwMode="auto">
              <a:xfrm>
                <a:off x="160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4" name="Oval 1296"/>
              <p:cNvSpPr>
                <a:spLocks noChangeArrowheads="1"/>
              </p:cNvSpPr>
              <p:nvPr/>
            </p:nvSpPr>
            <p:spPr bwMode="auto">
              <a:xfrm>
                <a:off x="1602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5" name="Oval 1297"/>
              <p:cNvSpPr>
                <a:spLocks noChangeArrowheads="1"/>
              </p:cNvSpPr>
              <p:nvPr/>
            </p:nvSpPr>
            <p:spPr bwMode="auto">
              <a:xfrm>
                <a:off x="1602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6" name="Oval 1298"/>
              <p:cNvSpPr>
                <a:spLocks noChangeArrowheads="1"/>
              </p:cNvSpPr>
              <p:nvPr/>
            </p:nvSpPr>
            <p:spPr bwMode="auto">
              <a:xfrm>
                <a:off x="1606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7" name="Oval 1299"/>
              <p:cNvSpPr>
                <a:spLocks noChangeArrowheads="1"/>
              </p:cNvSpPr>
              <p:nvPr/>
            </p:nvSpPr>
            <p:spPr bwMode="auto">
              <a:xfrm>
                <a:off x="160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8" name="Oval 1300"/>
              <p:cNvSpPr>
                <a:spLocks noChangeArrowheads="1"/>
              </p:cNvSpPr>
              <p:nvPr/>
            </p:nvSpPr>
            <p:spPr bwMode="auto">
              <a:xfrm>
                <a:off x="1606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29" name="Oval 1301"/>
              <p:cNvSpPr>
                <a:spLocks noChangeArrowheads="1"/>
              </p:cNvSpPr>
              <p:nvPr/>
            </p:nvSpPr>
            <p:spPr bwMode="auto">
              <a:xfrm>
                <a:off x="1606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0" name="Oval 1302"/>
              <p:cNvSpPr>
                <a:spLocks noChangeArrowheads="1"/>
              </p:cNvSpPr>
              <p:nvPr/>
            </p:nvSpPr>
            <p:spPr bwMode="auto">
              <a:xfrm>
                <a:off x="1606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1" name="Oval 1303"/>
              <p:cNvSpPr>
                <a:spLocks noChangeArrowheads="1"/>
              </p:cNvSpPr>
              <p:nvPr/>
            </p:nvSpPr>
            <p:spPr bwMode="auto">
              <a:xfrm>
                <a:off x="1606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2" name="Oval 1304"/>
              <p:cNvSpPr>
                <a:spLocks noChangeArrowheads="1"/>
              </p:cNvSpPr>
              <p:nvPr/>
            </p:nvSpPr>
            <p:spPr bwMode="auto">
              <a:xfrm>
                <a:off x="1606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3" name="Oval 1305"/>
              <p:cNvSpPr>
                <a:spLocks noChangeArrowheads="1"/>
              </p:cNvSpPr>
              <p:nvPr/>
            </p:nvSpPr>
            <p:spPr bwMode="auto">
              <a:xfrm>
                <a:off x="1606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4" name="Oval 1306"/>
              <p:cNvSpPr>
                <a:spLocks noChangeArrowheads="1"/>
              </p:cNvSpPr>
              <p:nvPr/>
            </p:nvSpPr>
            <p:spPr bwMode="auto">
              <a:xfrm>
                <a:off x="1606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5" name="Oval 1307"/>
              <p:cNvSpPr>
                <a:spLocks noChangeArrowheads="1"/>
              </p:cNvSpPr>
              <p:nvPr/>
            </p:nvSpPr>
            <p:spPr bwMode="auto">
              <a:xfrm>
                <a:off x="1606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6" name="Oval 1308"/>
              <p:cNvSpPr>
                <a:spLocks noChangeArrowheads="1"/>
              </p:cNvSpPr>
              <p:nvPr/>
            </p:nvSpPr>
            <p:spPr bwMode="auto">
              <a:xfrm>
                <a:off x="1606" y="30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7" name="Oval 1309"/>
              <p:cNvSpPr>
                <a:spLocks noChangeArrowheads="1"/>
              </p:cNvSpPr>
              <p:nvPr/>
            </p:nvSpPr>
            <p:spPr bwMode="auto">
              <a:xfrm>
                <a:off x="1609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8" name="Oval 1310"/>
              <p:cNvSpPr>
                <a:spLocks noChangeArrowheads="1"/>
              </p:cNvSpPr>
              <p:nvPr/>
            </p:nvSpPr>
            <p:spPr bwMode="auto">
              <a:xfrm>
                <a:off x="1609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39" name="Oval 1311"/>
              <p:cNvSpPr>
                <a:spLocks noChangeArrowheads="1"/>
              </p:cNvSpPr>
              <p:nvPr/>
            </p:nvSpPr>
            <p:spPr bwMode="auto">
              <a:xfrm>
                <a:off x="1609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0" name="Oval 1312"/>
              <p:cNvSpPr>
                <a:spLocks noChangeArrowheads="1"/>
              </p:cNvSpPr>
              <p:nvPr/>
            </p:nvSpPr>
            <p:spPr bwMode="auto">
              <a:xfrm>
                <a:off x="1609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1" name="Oval 1313"/>
              <p:cNvSpPr>
                <a:spLocks noChangeArrowheads="1"/>
              </p:cNvSpPr>
              <p:nvPr/>
            </p:nvSpPr>
            <p:spPr bwMode="auto">
              <a:xfrm>
                <a:off x="1609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2" name="Oval 1314"/>
              <p:cNvSpPr>
                <a:spLocks noChangeArrowheads="1"/>
              </p:cNvSpPr>
              <p:nvPr/>
            </p:nvSpPr>
            <p:spPr bwMode="auto">
              <a:xfrm>
                <a:off x="160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3" name="Oval 1315"/>
              <p:cNvSpPr>
                <a:spLocks noChangeArrowheads="1"/>
              </p:cNvSpPr>
              <p:nvPr/>
            </p:nvSpPr>
            <p:spPr bwMode="auto">
              <a:xfrm>
                <a:off x="1613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4" name="Oval 1316"/>
              <p:cNvSpPr>
                <a:spLocks noChangeArrowheads="1"/>
              </p:cNvSpPr>
              <p:nvPr/>
            </p:nvSpPr>
            <p:spPr bwMode="auto">
              <a:xfrm>
                <a:off x="161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5" name="Oval 1317"/>
              <p:cNvSpPr>
                <a:spLocks noChangeArrowheads="1"/>
              </p:cNvSpPr>
              <p:nvPr/>
            </p:nvSpPr>
            <p:spPr bwMode="auto">
              <a:xfrm>
                <a:off x="1613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6" name="Oval 1318"/>
              <p:cNvSpPr>
                <a:spLocks noChangeArrowheads="1"/>
              </p:cNvSpPr>
              <p:nvPr/>
            </p:nvSpPr>
            <p:spPr bwMode="auto">
              <a:xfrm>
                <a:off x="1613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7" name="Oval 1319"/>
              <p:cNvSpPr>
                <a:spLocks noChangeArrowheads="1"/>
              </p:cNvSpPr>
              <p:nvPr/>
            </p:nvSpPr>
            <p:spPr bwMode="auto">
              <a:xfrm>
                <a:off x="1613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8" name="Oval 1320"/>
              <p:cNvSpPr>
                <a:spLocks noChangeArrowheads="1"/>
              </p:cNvSpPr>
              <p:nvPr/>
            </p:nvSpPr>
            <p:spPr bwMode="auto">
              <a:xfrm>
                <a:off x="1616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49" name="Oval 1321"/>
              <p:cNvSpPr>
                <a:spLocks noChangeArrowheads="1"/>
              </p:cNvSpPr>
              <p:nvPr/>
            </p:nvSpPr>
            <p:spPr bwMode="auto">
              <a:xfrm>
                <a:off x="1616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0" name="Oval 1322"/>
              <p:cNvSpPr>
                <a:spLocks noChangeArrowheads="1"/>
              </p:cNvSpPr>
              <p:nvPr/>
            </p:nvSpPr>
            <p:spPr bwMode="auto">
              <a:xfrm>
                <a:off x="1616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1" name="Oval 1323"/>
              <p:cNvSpPr>
                <a:spLocks noChangeArrowheads="1"/>
              </p:cNvSpPr>
              <p:nvPr/>
            </p:nvSpPr>
            <p:spPr bwMode="auto">
              <a:xfrm>
                <a:off x="161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2" name="Oval 1324"/>
              <p:cNvSpPr>
                <a:spLocks noChangeArrowheads="1"/>
              </p:cNvSpPr>
              <p:nvPr/>
            </p:nvSpPr>
            <p:spPr bwMode="auto">
              <a:xfrm>
                <a:off x="1616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3" name="Oval 1325"/>
              <p:cNvSpPr>
                <a:spLocks noChangeArrowheads="1"/>
              </p:cNvSpPr>
              <p:nvPr/>
            </p:nvSpPr>
            <p:spPr bwMode="auto">
              <a:xfrm>
                <a:off x="1620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4" name="Oval 1326"/>
              <p:cNvSpPr>
                <a:spLocks noChangeArrowheads="1"/>
              </p:cNvSpPr>
              <p:nvPr/>
            </p:nvSpPr>
            <p:spPr bwMode="auto">
              <a:xfrm>
                <a:off x="1620" y="23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5" name="Oval 1327"/>
              <p:cNvSpPr>
                <a:spLocks noChangeArrowheads="1"/>
              </p:cNvSpPr>
              <p:nvPr/>
            </p:nvSpPr>
            <p:spPr bwMode="auto">
              <a:xfrm>
                <a:off x="1620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6" name="Oval 1328"/>
              <p:cNvSpPr>
                <a:spLocks noChangeArrowheads="1"/>
              </p:cNvSpPr>
              <p:nvPr/>
            </p:nvSpPr>
            <p:spPr bwMode="auto">
              <a:xfrm>
                <a:off x="1623" y="30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7" name="Oval 1329"/>
              <p:cNvSpPr>
                <a:spLocks noChangeArrowheads="1"/>
              </p:cNvSpPr>
              <p:nvPr/>
            </p:nvSpPr>
            <p:spPr bwMode="auto">
              <a:xfrm>
                <a:off x="1627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8" name="Oval 1330"/>
              <p:cNvSpPr>
                <a:spLocks noChangeArrowheads="1"/>
              </p:cNvSpPr>
              <p:nvPr/>
            </p:nvSpPr>
            <p:spPr bwMode="auto">
              <a:xfrm>
                <a:off x="1627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59" name="Oval 1331"/>
              <p:cNvSpPr>
                <a:spLocks noChangeArrowheads="1"/>
              </p:cNvSpPr>
              <p:nvPr/>
            </p:nvSpPr>
            <p:spPr bwMode="auto">
              <a:xfrm>
                <a:off x="162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0" name="Oval 1332"/>
              <p:cNvSpPr>
                <a:spLocks noChangeArrowheads="1"/>
              </p:cNvSpPr>
              <p:nvPr/>
            </p:nvSpPr>
            <p:spPr bwMode="auto">
              <a:xfrm>
                <a:off x="1627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1" name="Oval 1333"/>
              <p:cNvSpPr>
                <a:spLocks noChangeArrowheads="1"/>
              </p:cNvSpPr>
              <p:nvPr/>
            </p:nvSpPr>
            <p:spPr bwMode="auto">
              <a:xfrm>
                <a:off x="1630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2" name="Oval 1334"/>
              <p:cNvSpPr>
                <a:spLocks noChangeArrowheads="1"/>
              </p:cNvSpPr>
              <p:nvPr/>
            </p:nvSpPr>
            <p:spPr bwMode="auto">
              <a:xfrm>
                <a:off x="1630" y="18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3" name="Oval 1335"/>
              <p:cNvSpPr>
                <a:spLocks noChangeArrowheads="1"/>
              </p:cNvSpPr>
              <p:nvPr/>
            </p:nvSpPr>
            <p:spPr bwMode="auto">
              <a:xfrm>
                <a:off x="1634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4" name="Oval 1336"/>
              <p:cNvSpPr>
                <a:spLocks noChangeArrowheads="1"/>
              </p:cNvSpPr>
              <p:nvPr/>
            </p:nvSpPr>
            <p:spPr bwMode="auto">
              <a:xfrm>
                <a:off x="1634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5" name="Oval 1337"/>
              <p:cNvSpPr>
                <a:spLocks noChangeArrowheads="1"/>
              </p:cNvSpPr>
              <p:nvPr/>
            </p:nvSpPr>
            <p:spPr bwMode="auto">
              <a:xfrm>
                <a:off x="163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6" name="Oval 1338"/>
              <p:cNvSpPr>
                <a:spLocks noChangeArrowheads="1"/>
              </p:cNvSpPr>
              <p:nvPr/>
            </p:nvSpPr>
            <p:spPr bwMode="auto">
              <a:xfrm>
                <a:off x="1637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7" name="Oval 1339"/>
              <p:cNvSpPr>
                <a:spLocks noChangeArrowheads="1"/>
              </p:cNvSpPr>
              <p:nvPr/>
            </p:nvSpPr>
            <p:spPr bwMode="auto">
              <a:xfrm>
                <a:off x="1641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8" name="Oval 1340"/>
              <p:cNvSpPr>
                <a:spLocks noChangeArrowheads="1"/>
              </p:cNvSpPr>
              <p:nvPr/>
            </p:nvSpPr>
            <p:spPr bwMode="auto">
              <a:xfrm>
                <a:off x="1641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69" name="Oval 1341"/>
              <p:cNvSpPr>
                <a:spLocks noChangeArrowheads="1"/>
              </p:cNvSpPr>
              <p:nvPr/>
            </p:nvSpPr>
            <p:spPr bwMode="auto">
              <a:xfrm>
                <a:off x="1641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0" name="Oval 1342"/>
              <p:cNvSpPr>
                <a:spLocks noChangeArrowheads="1"/>
              </p:cNvSpPr>
              <p:nvPr/>
            </p:nvSpPr>
            <p:spPr bwMode="auto">
              <a:xfrm>
                <a:off x="1644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1" name="Oval 1343"/>
              <p:cNvSpPr>
                <a:spLocks noChangeArrowheads="1"/>
              </p:cNvSpPr>
              <p:nvPr/>
            </p:nvSpPr>
            <p:spPr bwMode="auto">
              <a:xfrm>
                <a:off x="1644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2" name="Oval 1344"/>
              <p:cNvSpPr>
                <a:spLocks noChangeArrowheads="1"/>
              </p:cNvSpPr>
              <p:nvPr/>
            </p:nvSpPr>
            <p:spPr bwMode="auto">
              <a:xfrm>
                <a:off x="1648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3" name="Oval 1345"/>
              <p:cNvSpPr>
                <a:spLocks noChangeArrowheads="1"/>
              </p:cNvSpPr>
              <p:nvPr/>
            </p:nvSpPr>
            <p:spPr bwMode="auto">
              <a:xfrm>
                <a:off x="1648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4" name="Oval 1346"/>
              <p:cNvSpPr>
                <a:spLocks noChangeArrowheads="1"/>
              </p:cNvSpPr>
              <p:nvPr/>
            </p:nvSpPr>
            <p:spPr bwMode="auto">
              <a:xfrm>
                <a:off x="1651" y="29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5" name="Oval 1347"/>
              <p:cNvSpPr>
                <a:spLocks noChangeArrowheads="1"/>
              </p:cNvSpPr>
              <p:nvPr/>
            </p:nvSpPr>
            <p:spPr bwMode="auto">
              <a:xfrm>
                <a:off x="1651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6" name="Oval 1348"/>
              <p:cNvSpPr>
                <a:spLocks noChangeArrowheads="1"/>
              </p:cNvSpPr>
              <p:nvPr/>
            </p:nvSpPr>
            <p:spPr bwMode="auto">
              <a:xfrm>
                <a:off x="1651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7" name="Oval 1349"/>
              <p:cNvSpPr>
                <a:spLocks noChangeArrowheads="1"/>
              </p:cNvSpPr>
              <p:nvPr/>
            </p:nvSpPr>
            <p:spPr bwMode="auto">
              <a:xfrm>
                <a:off x="1651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8" name="Oval 1350"/>
              <p:cNvSpPr>
                <a:spLocks noChangeArrowheads="1"/>
              </p:cNvSpPr>
              <p:nvPr/>
            </p:nvSpPr>
            <p:spPr bwMode="auto">
              <a:xfrm>
                <a:off x="1651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79" name="Oval 1351"/>
              <p:cNvSpPr>
                <a:spLocks noChangeArrowheads="1"/>
              </p:cNvSpPr>
              <p:nvPr/>
            </p:nvSpPr>
            <p:spPr bwMode="auto">
              <a:xfrm>
                <a:off x="1651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0" name="Oval 1352"/>
              <p:cNvSpPr>
                <a:spLocks noChangeArrowheads="1"/>
              </p:cNvSpPr>
              <p:nvPr/>
            </p:nvSpPr>
            <p:spPr bwMode="auto">
              <a:xfrm>
                <a:off x="1651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1" name="Oval 1353"/>
              <p:cNvSpPr>
                <a:spLocks noChangeArrowheads="1"/>
              </p:cNvSpPr>
              <p:nvPr/>
            </p:nvSpPr>
            <p:spPr bwMode="auto">
              <a:xfrm>
                <a:off x="1655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2" name="Oval 1354"/>
              <p:cNvSpPr>
                <a:spLocks noChangeArrowheads="1"/>
              </p:cNvSpPr>
              <p:nvPr/>
            </p:nvSpPr>
            <p:spPr bwMode="auto">
              <a:xfrm>
                <a:off x="1658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3" name="Oval 1355"/>
              <p:cNvSpPr>
                <a:spLocks noChangeArrowheads="1"/>
              </p:cNvSpPr>
              <p:nvPr/>
            </p:nvSpPr>
            <p:spPr bwMode="auto">
              <a:xfrm>
                <a:off x="1658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4" name="Oval 1356"/>
              <p:cNvSpPr>
                <a:spLocks noChangeArrowheads="1"/>
              </p:cNvSpPr>
              <p:nvPr/>
            </p:nvSpPr>
            <p:spPr bwMode="auto">
              <a:xfrm>
                <a:off x="1658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5" name="Oval 1357"/>
              <p:cNvSpPr>
                <a:spLocks noChangeArrowheads="1"/>
              </p:cNvSpPr>
              <p:nvPr/>
            </p:nvSpPr>
            <p:spPr bwMode="auto">
              <a:xfrm>
                <a:off x="166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6" name="Oval 1358"/>
              <p:cNvSpPr>
                <a:spLocks noChangeArrowheads="1"/>
              </p:cNvSpPr>
              <p:nvPr/>
            </p:nvSpPr>
            <p:spPr bwMode="auto">
              <a:xfrm>
                <a:off x="1662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7" name="Oval 1359"/>
              <p:cNvSpPr>
                <a:spLocks noChangeArrowheads="1"/>
              </p:cNvSpPr>
              <p:nvPr/>
            </p:nvSpPr>
            <p:spPr bwMode="auto">
              <a:xfrm>
                <a:off x="1662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8" name="Oval 1360"/>
              <p:cNvSpPr>
                <a:spLocks noChangeArrowheads="1"/>
              </p:cNvSpPr>
              <p:nvPr/>
            </p:nvSpPr>
            <p:spPr bwMode="auto">
              <a:xfrm>
                <a:off x="1665" y="30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89" name="Oval 1361"/>
              <p:cNvSpPr>
                <a:spLocks noChangeArrowheads="1"/>
              </p:cNvSpPr>
              <p:nvPr/>
            </p:nvSpPr>
            <p:spPr bwMode="auto">
              <a:xfrm>
                <a:off x="166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0" name="Oval 1362"/>
              <p:cNvSpPr>
                <a:spLocks noChangeArrowheads="1"/>
              </p:cNvSpPr>
              <p:nvPr/>
            </p:nvSpPr>
            <p:spPr bwMode="auto">
              <a:xfrm>
                <a:off x="1665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1" name="Oval 1363"/>
              <p:cNvSpPr>
                <a:spLocks noChangeArrowheads="1"/>
              </p:cNvSpPr>
              <p:nvPr/>
            </p:nvSpPr>
            <p:spPr bwMode="auto">
              <a:xfrm>
                <a:off x="1665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2" name="Oval 1364"/>
              <p:cNvSpPr>
                <a:spLocks noChangeArrowheads="1"/>
              </p:cNvSpPr>
              <p:nvPr/>
            </p:nvSpPr>
            <p:spPr bwMode="auto">
              <a:xfrm>
                <a:off x="1665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3" name="Oval 1365"/>
              <p:cNvSpPr>
                <a:spLocks noChangeArrowheads="1"/>
              </p:cNvSpPr>
              <p:nvPr/>
            </p:nvSpPr>
            <p:spPr bwMode="auto">
              <a:xfrm>
                <a:off x="1665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4" name="Oval 1366"/>
              <p:cNvSpPr>
                <a:spLocks noChangeArrowheads="1"/>
              </p:cNvSpPr>
              <p:nvPr/>
            </p:nvSpPr>
            <p:spPr bwMode="auto">
              <a:xfrm>
                <a:off x="1669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5" name="Oval 1367"/>
              <p:cNvSpPr>
                <a:spLocks noChangeArrowheads="1"/>
              </p:cNvSpPr>
              <p:nvPr/>
            </p:nvSpPr>
            <p:spPr bwMode="auto">
              <a:xfrm>
                <a:off x="1669" y="27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6" name="Oval 1368"/>
              <p:cNvSpPr>
                <a:spLocks noChangeArrowheads="1"/>
              </p:cNvSpPr>
              <p:nvPr/>
            </p:nvSpPr>
            <p:spPr bwMode="auto">
              <a:xfrm>
                <a:off x="1669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7" name="Oval 1369"/>
              <p:cNvSpPr>
                <a:spLocks noChangeArrowheads="1"/>
              </p:cNvSpPr>
              <p:nvPr/>
            </p:nvSpPr>
            <p:spPr bwMode="auto">
              <a:xfrm>
                <a:off x="1669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8" name="Oval 1370"/>
              <p:cNvSpPr>
                <a:spLocks noChangeArrowheads="1"/>
              </p:cNvSpPr>
              <p:nvPr/>
            </p:nvSpPr>
            <p:spPr bwMode="auto">
              <a:xfrm>
                <a:off x="1669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99" name="Oval 1371"/>
              <p:cNvSpPr>
                <a:spLocks noChangeArrowheads="1"/>
              </p:cNvSpPr>
              <p:nvPr/>
            </p:nvSpPr>
            <p:spPr bwMode="auto">
              <a:xfrm>
                <a:off x="1669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0" name="Oval 1372"/>
              <p:cNvSpPr>
                <a:spLocks noChangeArrowheads="1"/>
              </p:cNvSpPr>
              <p:nvPr/>
            </p:nvSpPr>
            <p:spPr bwMode="auto">
              <a:xfrm>
                <a:off x="1669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1" name="Oval 1373"/>
              <p:cNvSpPr>
                <a:spLocks noChangeArrowheads="1"/>
              </p:cNvSpPr>
              <p:nvPr/>
            </p:nvSpPr>
            <p:spPr bwMode="auto">
              <a:xfrm>
                <a:off x="1669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2" name="Oval 1374"/>
              <p:cNvSpPr>
                <a:spLocks noChangeArrowheads="1"/>
              </p:cNvSpPr>
              <p:nvPr/>
            </p:nvSpPr>
            <p:spPr bwMode="auto">
              <a:xfrm>
                <a:off x="1669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3" name="Oval 1375"/>
              <p:cNvSpPr>
                <a:spLocks noChangeArrowheads="1"/>
              </p:cNvSpPr>
              <p:nvPr/>
            </p:nvSpPr>
            <p:spPr bwMode="auto">
              <a:xfrm>
                <a:off x="1669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4" name="Oval 1376"/>
              <p:cNvSpPr>
                <a:spLocks noChangeArrowheads="1"/>
              </p:cNvSpPr>
              <p:nvPr/>
            </p:nvSpPr>
            <p:spPr bwMode="auto">
              <a:xfrm>
                <a:off x="1672" y="29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5" name="Oval 1377"/>
              <p:cNvSpPr>
                <a:spLocks noChangeArrowheads="1"/>
              </p:cNvSpPr>
              <p:nvPr/>
            </p:nvSpPr>
            <p:spPr bwMode="auto">
              <a:xfrm>
                <a:off x="1672" y="26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6" name="Oval 1378"/>
              <p:cNvSpPr>
                <a:spLocks noChangeArrowheads="1"/>
              </p:cNvSpPr>
              <p:nvPr/>
            </p:nvSpPr>
            <p:spPr bwMode="auto">
              <a:xfrm>
                <a:off x="1676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7" name="Oval 1379"/>
              <p:cNvSpPr>
                <a:spLocks noChangeArrowheads="1"/>
              </p:cNvSpPr>
              <p:nvPr/>
            </p:nvSpPr>
            <p:spPr bwMode="auto">
              <a:xfrm>
                <a:off x="1676" y="29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8" name="Oval 1380"/>
              <p:cNvSpPr>
                <a:spLocks noChangeArrowheads="1"/>
              </p:cNvSpPr>
              <p:nvPr/>
            </p:nvSpPr>
            <p:spPr bwMode="auto">
              <a:xfrm>
                <a:off x="1676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09" name="Oval 1381"/>
              <p:cNvSpPr>
                <a:spLocks noChangeArrowheads="1"/>
              </p:cNvSpPr>
              <p:nvPr/>
            </p:nvSpPr>
            <p:spPr bwMode="auto">
              <a:xfrm>
                <a:off x="1676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0" name="Oval 1382"/>
              <p:cNvSpPr>
                <a:spLocks noChangeArrowheads="1"/>
              </p:cNvSpPr>
              <p:nvPr/>
            </p:nvSpPr>
            <p:spPr bwMode="auto">
              <a:xfrm>
                <a:off x="1676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1" name="Oval 1383"/>
              <p:cNvSpPr>
                <a:spLocks noChangeArrowheads="1"/>
              </p:cNvSpPr>
              <p:nvPr/>
            </p:nvSpPr>
            <p:spPr bwMode="auto">
              <a:xfrm>
                <a:off x="1679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2" name="Oval 1384"/>
              <p:cNvSpPr>
                <a:spLocks noChangeArrowheads="1"/>
              </p:cNvSpPr>
              <p:nvPr/>
            </p:nvSpPr>
            <p:spPr bwMode="auto">
              <a:xfrm>
                <a:off x="1679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3" name="Oval 1385"/>
              <p:cNvSpPr>
                <a:spLocks noChangeArrowheads="1"/>
              </p:cNvSpPr>
              <p:nvPr/>
            </p:nvSpPr>
            <p:spPr bwMode="auto">
              <a:xfrm>
                <a:off x="1679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4" name="Oval 1386"/>
              <p:cNvSpPr>
                <a:spLocks noChangeArrowheads="1"/>
              </p:cNvSpPr>
              <p:nvPr/>
            </p:nvSpPr>
            <p:spPr bwMode="auto">
              <a:xfrm>
                <a:off x="1679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5" name="Oval 1387"/>
              <p:cNvSpPr>
                <a:spLocks noChangeArrowheads="1"/>
              </p:cNvSpPr>
              <p:nvPr/>
            </p:nvSpPr>
            <p:spPr bwMode="auto">
              <a:xfrm>
                <a:off x="1679" y="27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6" name="Oval 1388"/>
              <p:cNvSpPr>
                <a:spLocks noChangeArrowheads="1"/>
              </p:cNvSpPr>
              <p:nvPr/>
            </p:nvSpPr>
            <p:spPr bwMode="auto">
              <a:xfrm>
                <a:off x="1683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7" name="Oval 1389"/>
              <p:cNvSpPr>
                <a:spLocks noChangeArrowheads="1"/>
              </p:cNvSpPr>
              <p:nvPr/>
            </p:nvSpPr>
            <p:spPr bwMode="auto">
              <a:xfrm>
                <a:off x="168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8" name="Oval 1390"/>
              <p:cNvSpPr>
                <a:spLocks noChangeArrowheads="1"/>
              </p:cNvSpPr>
              <p:nvPr/>
            </p:nvSpPr>
            <p:spPr bwMode="auto">
              <a:xfrm>
                <a:off x="1683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19" name="Oval 1391"/>
              <p:cNvSpPr>
                <a:spLocks noChangeArrowheads="1"/>
              </p:cNvSpPr>
              <p:nvPr/>
            </p:nvSpPr>
            <p:spPr bwMode="auto">
              <a:xfrm>
                <a:off x="1683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0" name="Oval 1392"/>
              <p:cNvSpPr>
                <a:spLocks noChangeArrowheads="1"/>
              </p:cNvSpPr>
              <p:nvPr/>
            </p:nvSpPr>
            <p:spPr bwMode="auto">
              <a:xfrm>
                <a:off x="1686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1" name="Oval 1393"/>
              <p:cNvSpPr>
                <a:spLocks noChangeArrowheads="1"/>
              </p:cNvSpPr>
              <p:nvPr/>
            </p:nvSpPr>
            <p:spPr bwMode="auto">
              <a:xfrm>
                <a:off x="1690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2" name="Oval 1394"/>
              <p:cNvSpPr>
                <a:spLocks noChangeArrowheads="1"/>
              </p:cNvSpPr>
              <p:nvPr/>
            </p:nvSpPr>
            <p:spPr bwMode="auto">
              <a:xfrm>
                <a:off x="1690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3" name="Oval 1395"/>
              <p:cNvSpPr>
                <a:spLocks noChangeArrowheads="1"/>
              </p:cNvSpPr>
              <p:nvPr/>
            </p:nvSpPr>
            <p:spPr bwMode="auto">
              <a:xfrm>
                <a:off x="1690" y="22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4" name="Oval 1396"/>
              <p:cNvSpPr>
                <a:spLocks noChangeArrowheads="1"/>
              </p:cNvSpPr>
              <p:nvPr/>
            </p:nvSpPr>
            <p:spPr bwMode="auto">
              <a:xfrm>
                <a:off x="1693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5" name="Oval 1397"/>
              <p:cNvSpPr>
                <a:spLocks noChangeArrowheads="1"/>
              </p:cNvSpPr>
              <p:nvPr/>
            </p:nvSpPr>
            <p:spPr bwMode="auto">
              <a:xfrm>
                <a:off x="1693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6" name="Oval 1398"/>
              <p:cNvSpPr>
                <a:spLocks noChangeArrowheads="1"/>
              </p:cNvSpPr>
              <p:nvPr/>
            </p:nvSpPr>
            <p:spPr bwMode="auto">
              <a:xfrm>
                <a:off x="1693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7" name="Oval 1399"/>
              <p:cNvSpPr>
                <a:spLocks noChangeArrowheads="1"/>
              </p:cNvSpPr>
              <p:nvPr/>
            </p:nvSpPr>
            <p:spPr bwMode="auto">
              <a:xfrm>
                <a:off x="1693" y="25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8" name="Oval 1400"/>
              <p:cNvSpPr>
                <a:spLocks noChangeArrowheads="1"/>
              </p:cNvSpPr>
              <p:nvPr/>
            </p:nvSpPr>
            <p:spPr bwMode="auto">
              <a:xfrm>
                <a:off x="1697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29" name="Oval 1401"/>
              <p:cNvSpPr>
                <a:spLocks noChangeArrowheads="1"/>
              </p:cNvSpPr>
              <p:nvPr/>
            </p:nvSpPr>
            <p:spPr bwMode="auto">
              <a:xfrm>
                <a:off x="169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0" name="Oval 1402"/>
              <p:cNvSpPr>
                <a:spLocks noChangeArrowheads="1"/>
              </p:cNvSpPr>
              <p:nvPr/>
            </p:nvSpPr>
            <p:spPr bwMode="auto">
              <a:xfrm>
                <a:off x="1697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1" name="Oval 1403"/>
              <p:cNvSpPr>
                <a:spLocks noChangeArrowheads="1"/>
              </p:cNvSpPr>
              <p:nvPr/>
            </p:nvSpPr>
            <p:spPr bwMode="auto">
              <a:xfrm>
                <a:off x="169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2" name="Oval 1404"/>
              <p:cNvSpPr>
                <a:spLocks noChangeArrowheads="1"/>
              </p:cNvSpPr>
              <p:nvPr/>
            </p:nvSpPr>
            <p:spPr bwMode="auto">
              <a:xfrm>
                <a:off x="1700" y="23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3" name="Oval 1405"/>
              <p:cNvSpPr>
                <a:spLocks noChangeArrowheads="1"/>
              </p:cNvSpPr>
              <p:nvPr/>
            </p:nvSpPr>
            <p:spPr bwMode="auto">
              <a:xfrm>
                <a:off x="1700" y="28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4" name="Oval 1406"/>
              <p:cNvSpPr>
                <a:spLocks noChangeArrowheads="1"/>
              </p:cNvSpPr>
              <p:nvPr/>
            </p:nvSpPr>
            <p:spPr bwMode="auto">
              <a:xfrm>
                <a:off x="170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5" name="Oval 1407"/>
              <p:cNvSpPr>
                <a:spLocks noChangeArrowheads="1"/>
              </p:cNvSpPr>
              <p:nvPr/>
            </p:nvSpPr>
            <p:spPr bwMode="auto">
              <a:xfrm>
                <a:off x="1700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6" name="Oval 1408"/>
              <p:cNvSpPr>
                <a:spLocks noChangeArrowheads="1"/>
              </p:cNvSpPr>
              <p:nvPr/>
            </p:nvSpPr>
            <p:spPr bwMode="auto">
              <a:xfrm>
                <a:off x="1700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7" name="Oval 1409"/>
              <p:cNvSpPr>
                <a:spLocks noChangeArrowheads="1"/>
              </p:cNvSpPr>
              <p:nvPr/>
            </p:nvSpPr>
            <p:spPr bwMode="auto">
              <a:xfrm>
                <a:off x="1700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38" name="Oval 1410"/>
              <p:cNvSpPr>
                <a:spLocks noChangeArrowheads="1"/>
              </p:cNvSpPr>
              <p:nvPr/>
            </p:nvSpPr>
            <p:spPr bwMode="auto">
              <a:xfrm>
                <a:off x="170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612"/>
            <p:cNvGrpSpPr>
              <a:grpSpLocks/>
            </p:cNvGrpSpPr>
            <p:nvPr/>
          </p:nvGrpSpPr>
          <p:grpSpPr bwMode="auto">
            <a:xfrm>
              <a:off x="1704" y="1877"/>
              <a:ext cx="206" cy="1704"/>
              <a:chOff x="1704" y="1877"/>
              <a:chExt cx="206" cy="1704"/>
            </a:xfrm>
          </p:grpSpPr>
          <p:sp>
            <p:nvSpPr>
              <p:cNvPr id="66339" name="Oval 1412"/>
              <p:cNvSpPr>
                <a:spLocks noChangeArrowheads="1"/>
              </p:cNvSpPr>
              <p:nvPr/>
            </p:nvSpPr>
            <p:spPr bwMode="auto">
              <a:xfrm>
                <a:off x="1704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0" name="Oval 1413"/>
              <p:cNvSpPr>
                <a:spLocks noChangeArrowheads="1"/>
              </p:cNvSpPr>
              <p:nvPr/>
            </p:nvSpPr>
            <p:spPr bwMode="auto">
              <a:xfrm>
                <a:off x="1704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1" name="Oval 1414"/>
              <p:cNvSpPr>
                <a:spLocks noChangeArrowheads="1"/>
              </p:cNvSpPr>
              <p:nvPr/>
            </p:nvSpPr>
            <p:spPr bwMode="auto">
              <a:xfrm>
                <a:off x="1704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2" name="Oval 1415"/>
              <p:cNvSpPr>
                <a:spLocks noChangeArrowheads="1"/>
              </p:cNvSpPr>
              <p:nvPr/>
            </p:nvSpPr>
            <p:spPr bwMode="auto">
              <a:xfrm>
                <a:off x="1704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3" name="Oval 1416"/>
              <p:cNvSpPr>
                <a:spLocks noChangeArrowheads="1"/>
              </p:cNvSpPr>
              <p:nvPr/>
            </p:nvSpPr>
            <p:spPr bwMode="auto">
              <a:xfrm>
                <a:off x="1707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4" name="Oval 1417"/>
              <p:cNvSpPr>
                <a:spLocks noChangeArrowheads="1"/>
              </p:cNvSpPr>
              <p:nvPr/>
            </p:nvSpPr>
            <p:spPr bwMode="auto">
              <a:xfrm>
                <a:off x="1707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5" name="Oval 1418"/>
              <p:cNvSpPr>
                <a:spLocks noChangeArrowheads="1"/>
              </p:cNvSpPr>
              <p:nvPr/>
            </p:nvSpPr>
            <p:spPr bwMode="auto">
              <a:xfrm>
                <a:off x="1707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6" name="Oval 1419"/>
              <p:cNvSpPr>
                <a:spLocks noChangeArrowheads="1"/>
              </p:cNvSpPr>
              <p:nvPr/>
            </p:nvSpPr>
            <p:spPr bwMode="auto">
              <a:xfrm>
                <a:off x="1707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7" name="Oval 1420"/>
              <p:cNvSpPr>
                <a:spLocks noChangeArrowheads="1"/>
              </p:cNvSpPr>
              <p:nvPr/>
            </p:nvSpPr>
            <p:spPr bwMode="auto">
              <a:xfrm>
                <a:off x="1707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8" name="Oval 1421"/>
              <p:cNvSpPr>
                <a:spLocks noChangeArrowheads="1"/>
              </p:cNvSpPr>
              <p:nvPr/>
            </p:nvSpPr>
            <p:spPr bwMode="auto">
              <a:xfrm>
                <a:off x="1711" y="314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49" name="Oval 1422"/>
              <p:cNvSpPr>
                <a:spLocks noChangeArrowheads="1"/>
              </p:cNvSpPr>
              <p:nvPr/>
            </p:nvSpPr>
            <p:spPr bwMode="auto">
              <a:xfrm>
                <a:off x="1714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0" name="Oval 1423"/>
              <p:cNvSpPr>
                <a:spLocks noChangeArrowheads="1"/>
              </p:cNvSpPr>
              <p:nvPr/>
            </p:nvSpPr>
            <p:spPr bwMode="auto">
              <a:xfrm>
                <a:off x="1714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1" name="Oval 1424"/>
              <p:cNvSpPr>
                <a:spLocks noChangeArrowheads="1"/>
              </p:cNvSpPr>
              <p:nvPr/>
            </p:nvSpPr>
            <p:spPr bwMode="auto">
              <a:xfrm>
                <a:off x="1714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2" name="Oval 1425"/>
              <p:cNvSpPr>
                <a:spLocks noChangeArrowheads="1"/>
              </p:cNvSpPr>
              <p:nvPr/>
            </p:nvSpPr>
            <p:spPr bwMode="auto">
              <a:xfrm>
                <a:off x="1714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3" name="Oval 1426"/>
              <p:cNvSpPr>
                <a:spLocks noChangeArrowheads="1"/>
              </p:cNvSpPr>
              <p:nvPr/>
            </p:nvSpPr>
            <p:spPr bwMode="auto">
              <a:xfrm>
                <a:off x="1718" y="2981"/>
                <a:ext cx="20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4" name="Oval 1427"/>
              <p:cNvSpPr>
                <a:spLocks noChangeArrowheads="1"/>
              </p:cNvSpPr>
              <p:nvPr/>
            </p:nvSpPr>
            <p:spPr bwMode="auto">
              <a:xfrm>
                <a:off x="1718" y="287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5" name="Oval 1428"/>
              <p:cNvSpPr>
                <a:spLocks noChangeArrowheads="1"/>
              </p:cNvSpPr>
              <p:nvPr/>
            </p:nvSpPr>
            <p:spPr bwMode="auto">
              <a:xfrm>
                <a:off x="1721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6" name="Oval 1429"/>
              <p:cNvSpPr>
                <a:spLocks noChangeArrowheads="1"/>
              </p:cNvSpPr>
              <p:nvPr/>
            </p:nvSpPr>
            <p:spPr bwMode="auto">
              <a:xfrm>
                <a:off x="172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7" name="Oval 1430"/>
              <p:cNvSpPr>
                <a:spLocks noChangeArrowheads="1"/>
              </p:cNvSpPr>
              <p:nvPr/>
            </p:nvSpPr>
            <p:spPr bwMode="auto">
              <a:xfrm>
                <a:off x="1721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8" name="Oval 1431"/>
              <p:cNvSpPr>
                <a:spLocks noChangeArrowheads="1"/>
              </p:cNvSpPr>
              <p:nvPr/>
            </p:nvSpPr>
            <p:spPr bwMode="auto">
              <a:xfrm>
                <a:off x="1721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59" name="Oval 1432"/>
              <p:cNvSpPr>
                <a:spLocks noChangeArrowheads="1"/>
              </p:cNvSpPr>
              <p:nvPr/>
            </p:nvSpPr>
            <p:spPr bwMode="auto">
              <a:xfrm>
                <a:off x="1721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0" name="Oval 1433"/>
              <p:cNvSpPr>
                <a:spLocks noChangeArrowheads="1"/>
              </p:cNvSpPr>
              <p:nvPr/>
            </p:nvSpPr>
            <p:spPr bwMode="auto">
              <a:xfrm>
                <a:off x="1725" y="321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1" name="Oval 1434"/>
              <p:cNvSpPr>
                <a:spLocks noChangeArrowheads="1"/>
              </p:cNvSpPr>
              <p:nvPr/>
            </p:nvSpPr>
            <p:spPr bwMode="auto">
              <a:xfrm>
                <a:off x="1725" y="31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2" name="Oval 1435"/>
              <p:cNvSpPr>
                <a:spLocks noChangeArrowheads="1"/>
              </p:cNvSpPr>
              <p:nvPr/>
            </p:nvSpPr>
            <p:spPr bwMode="auto">
              <a:xfrm>
                <a:off x="1725" y="337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3" name="Oval 1436"/>
              <p:cNvSpPr>
                <a:spLocks noChangeArrowheads="1"/>
              </p:cNvSpPr>
              <p:nvPr/>
            </p:nvSpPr>
            <p:spPr bwMode="auto">
              <a:xfrm>
                <a:off x="1725" y="334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4" name="Oval 1437"/>
              <p:cNvSpPr>
                <a:spLocks noChangeArrowheads="1"/>
              </p:cNvSpPr>
              <p:nvPr/>
            </p:nvSpPr>
            <p:spPr bwMode="auto">
              <a:xfrm>
                <a:off x="1725" y="345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5" name="Oval 1438"/>
              <p:cNvSpPr>
                <a:spLocks noChangeArrowheads="1"/>
              </p:cNvSpPr>
              <p:nvPr/>
            </p:nvSpPr>
            <p:spPr bwMode="auto">
              <a:xfrm>
                <a:off x="1728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6" name="Oval 1439"/>
              <p:cNvSpPr>
                <a:spLocks noChangeArrowheads="1"/>
              </p:cNvSpPr>
              <p:nvPr/>
            </p:nvSpPr>
            <p:spPr bwMode="auto">
              <a:xfrm>
                <a:off x="1728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7" name="Oval 1440"/>
              <p:cNvSpPr>
                <a:spLocks noChangeArrowheads="1"/>
              </p:cNvSpPr>
              <p:nvPr/>
            </p:nvSpPr>
            <p:spPr bwMode="auto">
              <a:xfrm>
                <a:off x="1728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8" name="Oval 1441"/>
              <p:cNvSpPr>
                <a:spLocks noChangeArrowheads="1"/>
              </p:cNvSpPr>
              <p:nvPr/>
            </p:nvSpPr>
            <p:spPr bwMode="auto">
              <a:xfrm>
                <a:off x="1728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69" name="Oval 1442"/>
              <p:cNvSpPr>
                <a:spLocks noChangeArrowheads="1"/>
              </p:cNvSpPr>
              <p:nvPr/>
            </p:nvSpPr>
            <p:spPr bwMode="auto">
              <a:xfrm>
                <a:off x="1728" y="24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0" name="Oval 1443"/>
              <p:cNvSpPr>
                <a:spLocks noChangeArrowheads="1"/>
              </p:cNvSpPr>
              <p:nvPr/>
            </p:nvSpPr>
            <p:spPr bwMode="auto">
              <a:xfrm>
                <a:off x="1728" y="20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1" name="Oval 1444"/>
              <p:cNvSpPr>
                <a:spLocks noChangeArrowheads="1"/>
              </p:cNvSpPr>
              <p:nvPr/>
            </p:nvSpPr>
            <p:spPr bwMode="auto">
              <a:xfrm>
                <a:off x="172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2" name="Oval 1445"/>
              <p:cNvSpPr>
                <a:spLocks noChangeArrowheads="1"/>
              </p:cNvSpPr>
              <p:nvPr/>
            </p:nvSpPr>
            <p:spPr bwMode="auto">
              <a:xfrm>
                <a:off x="1728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3" name="Oval 1446"/>
              <p:cNvSpPr>
                <a:spLocks noChangeArrowheads="1"/>
              </p:cNvSpPr>
              <p:nvPr/>
            </p:nvSpPr>
            <p:spPr bwMode="auto">
              <a:xfrm>
                <a:off x="1728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4" name="Oval 1447"/>
              <p:cNvSpPr>
                <a:spLocks noChangeArrowheads="1"/>
              </p:cNvSpPr>
              <p:nvPr/>
            </p:nvSpPr>
            <p:spPr bwMode="auto">
              <a:xfrm>
                <a:off x="1728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5" name="Oval 1448"/>
              <p:cNvSpPr>
                <a:spLocks noChangeArrowheads="1"/>
              </p:cNvSpPr>
              <p:nvPr/>
            </p:nvSpPr>
            <p:spPr bwMode="auto">
              <a:xfrm>
                <a:off x="1731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6" name="Oval 1449"/>
              <p:cNvSpPr>
                <a:spLocks noChangeArrowheads="1"/>
              </p:cNvSpPr>
              <p:nvPr/>
            </p:nvSpPr>
            <p:spPr bwMode="auto">
              <a:xfrm>
                <a:off x="1731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7" name="Oval 1450"/>
              <p:cNvSpPr>
                <a:spLocks noChangeArrowheads="1"/>
              </p:cNvSpPr>
              <p:nvPr/>
            </p:nvSpPr>
            <p:spPr bwMode="auto">
              <a:xfrm>
                <a:off x="1731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8" name="Oval 1451"/>
              <p:cNvSpPr>
                <a:spLocks noChangeArrowheads="1"/>
              </p:cNvSpPr>
              <p:nvPr/>
            </p:nvSpPr>
            <p:spPr bwMode="auto">
              <a:xfrm>
                <a:off x="1731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79" name="Oval 1452"/>
              <p:cNvSpPr>
                <a:spLocks noChangeArrowheads="1"/>
              </p:cNvSpPr>
              <p:nvPr/>
            </p:nvSpPr>
            <p:spPr bwMode="auto">
              <a:xfrm>
                <a:off x="1731" y="28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0" name="Oval 1453"/>
              <p:cNvSpPr>
                <a:spLocks noChangeArrowheads="1"/>
              </p:cNvSpPr>
              <p:nvPr/>
            </p:nvSpPr>
            <p:spPr bwMode="auto">
              <a:xfrm>
                <a:off x="1735" y="28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1" name="Oval 1454"/>
              <p:cNvSpPr>
                <a:spLocks noChangeArrowheads="1"/>
              </p:cNvSpPr>
              <p:nvPr/>
            </p:nvSpPr>
            <p:spPr bwMode="auto">
              <a:xfrm>
                <a:off x="173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2" name="Oval 1455"/>
              <p:cNvSpPr>
                <a:spLocks noChangeArrowheads="1"/>
              </p:cNvSpPr>
              <p:nvPr/>
            </p:nvSpPr>
            <p:spPr bwMode="auto">
              <a:xfrm>
                <a:off x="1735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3" name="Oval 1456"/>
              <p:cNvSpPr>
                <a:spLocks noChangeArrowheads="1"/>
              </p:cNvSpPr>
              <p:nvPr/>
            </p:nvSpPr>
            <p:spPr bwMode="auto">
              <a:xfrm>
                <a:off x="1735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4" name="Oval 1457"/>
              <p:cNvSpPr>
                <a:spLocks noChangeArrowheads="1"/>
              </p:cNvSpPr>
              <p:nvPr/>
            </p:nvSpPr>
            <p:spPr bwMode="auto">
              <a:xfrm>
                <a:off x="1735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5" name="Oval 1458"/>
              <p:cNvSpPr>
                <a:spLocks noChangeArrowheads="1"/>
              </p:cNvSpPr>
              <p:nvPr/>
            </p:nvSpPr>
            <p:spPr bwMode="auto">
              <a:xfrm>
                <a:off x="1735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6" name="Oval 1459"/>
              <p:cNvSpPr>
                <a:spLocks noChangeArrowheads="1"/>
              </p:cNvSpPr>
              <p:nvPr/>
            </p:nvSpPr>
            <p:spPr bwMode="auto">
              <a:xfrm>
                <a:off x="1735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7" name="Oval 1460"/>
              <p:cNvSpPr>
                <a:spLocks noChangeArrowheads="1"/>
              </p:cNvSpPr>
              <p:nvPr/>
            </p:nvSpPr>
            <p:spPr bwMode="auto">
              <a:xfrm>
                <a:off x="1738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8" name="Oval 1461"/>
              <p:cNvSpPr>
                <a:spLocks noChangeArrowheads="1"/>
              </p:cNvSpPr>
              <p:nvPr/>
            </p:nvSpPr>
            <p:spPr bwMode="auto">
              <a:xfrm>
                <a:off x="1738" y="29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89" name="Oval 1462"/>
              <p:cNvSpPr>
                <a:spLocks noChangeArrowheads="1"/>
              </p:cNvSpPr>
              <p:nvPr/>
            </p:nvSpPr>
            <p:spPr bwMode="auto">
              <a:xfrm>
                <a:off x="1738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0" name="Oval 1463"/>
              <p:cNvSpPr>
                <a:spLocks noChangeArrowheads="1"/>
              </p:cNvSpPr>
              <p:nvPr/>
            </p:nvSpPr>
            <p:spPr bwMode="auto">
              <a:xfrm>
                <a:off x="1742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1" name="Oval 1464"/>
              <p:cNvSpPr>
                <a:spLocks noChangeArrowheads="1"/>
              </p:cNvSpPr>
              <p:nvPr/>
            </p:nvSpPr>
            <p:spPr bwMode="auto">
              <a:xfrm>
                <a:off x="1742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2" name="Oval 1465"/>
              <p:cNvSpPr>
                <a:spLocks noChangeArrowheads="1"/>
              </p:cNvSpPr>
              <p:nvPr/>
            </p:nvSpPr>
            <p:spPr bwMode="auto">
              <a:xfrm>
                <a:off x="174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3" name="Oval 1466"/>
              <p:cNvSpPr>
                <a:spLocks noChangeArrowheads="1"/>
              </p:cNvSpPr>
              <p:nvPr/>
            </p:nvSpPr>
            <p:spPr bwMode="auto">
              <a:xfrm>
                <a:off x="1745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4" name="Oval 1467"/>
              <p:cNvSpPr>
                <a:spLocks noChangeArrowheads="1"/>
              </p:cNvSpPr>
              <p:nvPr/>
            </p:nvSpPr>
            <p:spPr bwMode="auto">
              <a:xfrm>
                <a:off x="1745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5" name="Oval 1468"/>
              <p:cNvSpPr>
                <a:spLocks noChangeArrowheads="1"/>
              </p:cNvSpPr>
              <p:nvPr/>
            </p:nvSpPr>
            <p:spPr bwMode="auto">
              <a:xfrm>
                <a:off x="1745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6" name="Oval 1469"/>
              <p:cNvSpPr>
                <a:spLocks noChangeArrowheads="1"/>
              </p:cNvSpPr>
              <p:nvPr/>
            </p:nvSpPr>
            <p:spPr bwMode="auto">
              <a:xfrm>
                <a:off x="1745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7" name="Oval 1470"/>
              <p:cNvSpPr>
                <a:spLocks noChangeArrowheads="1"/>
              </p:cNvSpPr>
              <p:nvPr/>
            </p:nvSpPr>
            <p:spPr bwMode="auto">
              <a:xfrm>
                <a:off x="1745" y="269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8" name="Oval 1471"/>
              <p:cNvSpPr>
                <a:spLocks noChangeArrowheads="1"/>
              </p:cNvSpPr>
              <p:nvPr/>
            </p:nvSpPr>
            <p:spPr bwMode="auto">
              <a:xfrm>
                <a:off x="174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99" name="Oval 1472"/>
              <p:cNvSpPr>
                <a:spLocks noChangeArrowheads="1"/>
              </p:cNvSpPr>
              <p:nvPr/>
            </p:nvSpPr>
            <p:spPr bwMode="auto">
              <a:xfrm>
                <a:off x="174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0" name="Oval 1473"/>
              <p:cNvSpPr>
                <a:spLocks noChangeArrowheads="1"/>
              </p:cNvSpPr>
              <p:nvPr/>
            </p:nvSpPr>
            <p:spPr bwMode="auto">
              <a:xfrm>
                <a:off x="1752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1" name="Oval 1474"/>
              <p:cNvSpPr>
                <a:spLocks noChangeArrowheads="1"/>
              </p:cNvSpPr>
              <p:nvPr/>
            </p:nvSpPr>
            <p:spPr bwMode="auto">
              <a:xfrm>
                <a:off x="1752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2" name="Oval 1475"/>
              <p:cNvSpPr>
                <a:spLocks noChangeArrowheads="1"/>
              </p:cNvSpPr>
              <p:nvPr/>
            </p:nvSpPr>
            <p:spPr bwMode="auto">
              <a:xfrm>
                <a:off x="175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3" name="Oval 1476"/>
              <p:cNvSpPr>
                <a:spLocks noChangeArrowheads="1"/>
              </p:cNvSpPr>
              <p:nvPr/>
            </p:nvSpPr>
            <p:spPr bwMode="auto">
              <a:xfrm>
                <a:off x="1756" y="28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4" name="Oval 1477"/>
              <p:cNvSpPr>
                <a:spLocks noChangeArrowheads="1"/>
              </p:cNvSpPr>
              <p:nvPr/>
            </p:nvSpPr>
            <p:spPr bwMode="auto">
              <a:xfrm>
                <a:off x="1756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5" name="Oval 1478"/>
              <p:cNvSpPr>
                <a:spLocks noChangeArrowheads="1"/>
              </p:cNvSpPr>
              <p:nvPr/>
            </p:nvSpPr>
            <p:spPr bwMode="auto">
              <a:xfrm>
                <a:off x="175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6" name="Oval 1479"/>
              <p:cNvSpPr>
                <a:spLocks noChangeArrowheads="1"/>
              </p:cNvSpPr>
              <p:nvPr/>
            </p:nvSpPr>
            <p:spPr bwMode="auto">
              <a:xfrm>
                <a:off x="1759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7" name="Oval 1480"/>
              <p:cNvSpPr>
                <a:spLocks noChangeArrowheads="1"/>
              </p:cNvSpPr>
              <p:nvPr/>
            </p:nvSpPr>
            <p:spPr bwMode="auto">
              <a:xfrm>
                <a:off x="1759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8" name="Oval 1481"/>
              <p:cNvSpPr>
                <a:spLocks noChangeArrowheads="1"/>
              </p:cNvSpPr>
              <p:nvPr/>
            </p:nvSpPr>
            <p:spPr bwMode="auto">
              <a:xfrm>
                <a:off x="176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09" name="Oval 1482"/>
              <p:cNvSpPr>
                <a:spLocks noChangeArrowheads="1"/>
              </p:cNvSpPr>
              <p:nvPr/>
            </p:nvSpPr>
            <p:spPr bwMode="auto">
              <a:xfrm>
                <a:off x="1763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0" name="Oval 1483"/>
              <p:cNvSpPr>
                <a:spLocks noChangeArrowheads="1"/>
              </p:cNvSpPr>
              <p:nvPr/>
            </p:nvSpPr>
            <p:spPr bwMode="auto">
              <a:xfrm>
                <a:off x="176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1" name="Oval 1484"/>
              <p:cNvSpPr>
                <a:spLocks noChangeArrowheads="1"/>
              </p:cNvSpPr>
              <p:nvPr/>
            </p:nvSpPr>
            <p:spPr bwMode="auto">
              <a:xfrm>
                <a:off x="1766" y="26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2" name="Oval 1485"/>
              <p:cNvSpPr>
                <a:spLocks noChangeArrowheads="1"/>
              </p:cNvSpPr>
              <p:nvPr/>
            </p:nvSpPr>
            <p:spPr bwMode="auto">
              <a:xfrm>
                <a:off x="176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3" name="Oval 1486"/>
              <p:cNvSpPr>
                <a:spLocks noChangeArrowheads="1"/>
              </p:cNvSpPr>
              <p:nvPr/>
            </p:nvSpPr>
            <p:spPr bwMode="auto">
              <a:xfrm>
                <a:off x="1766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4" name="Oval 1487"/>
              <p:cNvSpPr>
                <a:spLocks noChangeArrowheads="1"/>
              </p:cNvSpPr>
              <p:nvPr/>
            </p:nvSpPr>
            <p:spPr bwMode="auto">
              <a:xfrm>
                <a:off x="1766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5" name="Oval 1488"/>
              <p:cNvSpPr>
                <a:spLocks noChangeArrowheads="1"/>
              </p:cNvSpPr>
              <p:nvPr/>
            </p:nvSpPr>
            <p:spPr bwMode="auto">
              <a:xfrm>
                <a:off x="176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6" name="Oval 1489"/>
              <p:cNvSpPr>
                <a:spLocks noChangeArrowheads="1"/>
              </p:cNvSpPr>
              <p:nvPr/>
            </p:nvSpPr>
            <p:spPr bwMode="auto">
              <a:xfrm>
                <a:off x="1766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7" name="Oval 1490"/>
              <p:cNvSpPr>
                <a:spLocks noChangeArrowheads="1"/>
              </p:cNvSpPr>
              <p:nvPr/>
            </p:nvSpPr>
            <p:spPr bwMode="auto">
              <a:xfrm>
                <a:off x="1770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8" name="Oval 1491"/>
              <p:cNvSpPr>
                <a:spLocks noChangeArrowheads="1"/>
              </p:cNvSpPr>
              <p:nvPr/>
            </p:nvSpPr>
            <p:spPr bwMode="auto">
              <a:xfrm>
                <a:off x="1770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19" name="Oval 1492"/>
              <p:cNvSpPr>
                <a:spLocks noChangeArrowheads="1"/>
              </p:cNvSpPr>
              <p:nvPr/>
            </p:nvSpPr>
            <p:spPr bwMode="auto">
              <a:xfrm>
                <a:off x="1773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0" name="Oval 1493"/>
              <p:cNvSpPr>
                <a:spLocks noChangeArrowheads="1"/>
              </p:cNvSpPr>
              <p:nvPr/>
            </p:nvSpPr>
            <p:spPr bwMode="auto">
              <a:xfrm>
                <a:off x="1773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1" name="Oval 1494"/>
              <p:cNvSpPr>
                <a:spLocks noChangeArrowheads="1"/>
              </p:cNvSpPr>
              <p:nvPr/>
            </p:nvSpPr>
            <p:spPr bwMode="auto">
              <a:xfrm>
                <a:off x="177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2" name="Oval 1495"/>
              <p:cNvSpPr>
                <a:spLocks noChangeArrowheads="1"/>
              </p:cNvSpPr>
              <p:nvPr/>
            </p:nvSpPr>
            <p:spPr bwMode="auto">
              <a:xfrm>
                <a:off x="1773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3" name="Oval 1496"/>
              <p:cNvSpPr>
                <a:spLocks noChangeArrowheads="1"/>
              </p:cNvSpPr>
              <p:nvPr/>
            </p:nvSpPr>
            <p:spPr bwMode="auto">
              <a:xfrm>
                <a:off x="1777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4" name="Oval 1497"/>
              <p:cNvSpPr>
                <a:spLocks noChangeArrowheads="1"/>
              </p:cNvSpPr>
              <p:nvPr/>
            </p:nvSpPr>
            <p:spPr bwMode="auto">
              <a:xfrm>
                <a:off x="1777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5" name="Oval 1498"/>
              <p:cNvSpPr>
                <a:spLocks noChangeArrowheads="1"/>
              </p:cNvSpPr>
              <p:nvPr/>
            </p:nvSpPr>
            <p:spPr bwMode="auto">
              <a:xfrm>
                <a:off x="1777" y="27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6" name="Oval 1499"/>
              <p:cNvSpPr>
                <a:spLocks noChangeArrowheads="1"/>
              </p:cNvSpPr>
              <p:nvPr/>
            </p:nvSpPr>
            <p:spPr bwMode="auto">
              <a:xfrm>
                <a:off x="1777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7" name="Oval 1500"/>
              <p:cNvSpPr>
                <a:spLocks noChangeArrowheads="1"/>
              </p:cNvSpPr>
              <p:nvPr/>
            </p:nvSpPr>
            <p:spPr bwMode="auto">
              <a:xfrm>
                <a:off x="1777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8" name="Oval 1501"/>
              <p:cNvSpPr>
                <a:spLocks noChangeArrowheads="1"/>
              </p:cNvSpPr>
              <p:nvPr/>
            </p:nvSpPr>
            <p:spPr bwMode="auto">
              <a:xfrm>
                <a:off x="1777" y="2569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29" name="Oval 1502"/>
              <p:cNvSpPr>
                <a:spLocks noChangeArrowheads="1"/>
              </p:cNvSpPr>
              <p:nvPr/>
            </p:nvSpPr>
            <p:spPr bwMode="auto">
              <a:xfrm>
                <a:off x="1780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0" name="Oval 1503"/>
              <p:cNvSpPr>
                <a:spLocks noChangeArrowheads="1"/>
              </p:cNvSpPr>
              <p:nvPr/>
            </p:nvSpPr>
            <p:spPr bwMode="auto">
              <a:xfrm>
                <a:off x="1780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1" name="Oval 1504"/>
              <p:cNvSpPr>
                <a:spLocks noChangeArrowheads="1"/>
              </p:cNvSpPr>
              <p:nvPr/>
            </p:nvSpPr>
            <p:spPr bwMode="auto">
              <a:xfrm>
                <a:off x="178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2" name="Oval 1505"/>
              <p:cNvSpPr>
                <a:spLocks noChangeArrowheads="1"/>
              </p:cNvSpPr>
              <p:nvPr/>
            </p:nvSpPr>
            <p:spPr bwMode="auto">
              <a:xfrm>
                <a:off x="1780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3" name="Oval 1506"/>
              <p:cNvSpPr>
                <a:spLocks noChangeArrowheads="1"/>
              </p:cNvSpPr>
              <p:nvPr/>
            </p:nvSpPr>
            <p:spPr bwMode="auto">
              <a:xfrm>
                <a:off x="1780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4" name="Oval 1507"/>
              <p:cNvSpPr>
                <a:spLocks noChangeArrowheads="1"/>
              </p:cNvSpPr>
              <p:nvPr/>
            </p:nvSpPr>
            <p:spPr bwMode="auto">
              <a:xfrm>
                <a:off x="1780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5" name="Oval 1508"/>
              <p:cNvSpPr>
                <a:spLocks noChangeArrowheads="1"/>
              </p:cNvSpPr>
              <p:nvPr/>
            </p:nvSpPr>
            <p:spPr bwMode="auto">
              <a:xfrm>
                <a:off x="1780" y="26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6" name="Oval 1509"/>
              <p:cNvSpPr>
                <a:spLocks noChangeArrowheads="1"/>
              </p:cNvSpPr>
              <p:nvPr/>
            </p:nvSpPr>
            <p:spPr bwMode="auto">
              <a:xfrm>
                <a:off x="1784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7" name="Oval 1510"/>
              <p:cNvSpPr>
                <a:spLocks noChangeArrowheads="1"/>
              </p:cNvSpPr>
              <p:nvPr/>
            </p:nvSpPr>
            <p:spPr bwMode="auto">
              <a:xfrm>
                <a:off x="1784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8" name="Oval 1511"/>
              <p:cNvSpPr>
                <a:spLocks noChangeArrowheads="1"/>
              </p:cNvSpPr>
              <p:nvPr/>
            </p:nvSpPr>
            <p:spPr bwMode="auto">
              <a:xfrm>
                <a:off x="1787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39" name="Oval 1512"/>
              <p:cNvSpPr>
                <a:spLocks noChangeArrowheads="1"/>
              </p:cNvSpPr>
              <p:nvPr/>
            </p:nvSpPr>
            <p:spPr bwMode="auto">
              <a:xfrm>
                <a:off x="1787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0" name="Oval 1513"/>
              <p:cNvSpPr>
                <a:spLocks noChangeArrowheads="1"/>
              </p:cNvSpPr>
              <p:nvPr/>
            </p:nvSpPr>
            <p:spPr bwMode="auto">
              <a:xfrm>
                <a:off x="1787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1" name="Oval 1514"/>
              <p:cNvSpPr>
                <a:spLocks noChangeArrowheads="1"/>
              </p:cNvSpPr>
              <p:nvPr/>
            </p:nvSpPr>
            <p:spPr bwMode="auto">
              <a:xfrm>
                <a:off x="178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2" name="Oval 1515"/>
              <p:cNvSpPr>
                <a:spLocks noChangeArrowheads="1"/>
              </p:cNvSpPr>
              <p:nvPr/>
            </p:nvSpPr>
            <p:spPr bwMode="auto">
              <a:xfrm>
                <a:off x="1787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3" name="Oval 1516"/>
              <p:cNvSpPr>
                <a:spLocks noChangeArrowheads="1"/>
              </p:cNvSpPr>
              <p:nvPr/>
            </p:nvSpPr>
            <p:spPr bwMode="auto">
              <a:xfrm>
                <a:off x="1787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4" name="Oval 1517"/>
              <p:cNvSpPr>
                <a:spLocks noChangeArrowheads="1"/>
              </p:cNvSpPr>
              <p:nvPr/>
            </p:nvSpPr>
            <p:spPr bwMode="auto">
              <a:xfrm>
                <a:off x="1791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5" name="Oval 1518"/>
              <p:cNvSpPr>
                <a:spLocks noChangeArrowheads="1"/>
              </p:cNvSpPr>
              <p:nvPr/>
            </p:nvSpPr>
            <p:spPr bwMode="auto">
              <a:xfrm>
                <a:off x="1791" y="29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6" name="Oval 1519"/>
              <p:cNvSpPr>
                <a:spLocks noChangeArrowheads="1"/>
              </p:cNvSpPr>
              <p:nvPr/>
            </p:nvSpPr>
            <p:spPr bwMode="auto">
              <a:xfrm>
                <a:off x="1794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7" name="Oval 1520"/>
              <p:cNvSpPr>
                <a:spLocks noChangeArrowheads="1"/>
              </p:cNvSpPr>
              <p:nvPr/>
            </p:nvSpPr>
            <p:spPr bwMode="auto">
              <a:xfrm>
                <a:off x="1794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8" name="Oval 1521"/>
              <p:cNvSpPr>
                <a:spLocks noChangeArrowheads="1"/>
              </p:cNvSpPr>
              <p:nvPr/>
            </p:nvSpPr>
            <p:spPr bwMode="auto">
              <a:xfrm>
                <a:off x="179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49" name="Oval 1522"/>
              <p:cNvSpPr>
                <a:spLocks noChangeArrowheads="1"/>
              </p:cNvSpPr>
              <p:nvPr/>
            </p:nvSpPr>
            <p:spPr bwMode="auto">
              <a:xfrm>
                <a:off x="179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0" name="Oval 1523"/>
              <p:cNvSpPr>
                <a:spLocks noChangeArrowheads="1"/>
              </p:cNvSpPr>
              <p:nvPr/>
            </p:nvSpPr>
            <p:spPr bwMode="auto">
              <a:xfrm>
                <a:off x="1798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1" name="Oval 1524"/>
              <p:cNvSpPr>
                <a:spLocks noChangeArrowheads="1"/>
              </p:cNvSpPr>
              <p:nvPr/>
            </p:nvSpPr>
            <p:spPr bwMode="auto">
              <a:xfrm>
                <a:off x="1798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2" name="Oval 1525"/>
              <p:cNvSpPr>
                <a:spLocks noChangeArrowheads="1"/>
              </p:cNvSpPr>
              <p:nvPr/>
            </p:nvSpPr>
            <p:spPr bwMode="auto">
              <a:xfrm>
                <a:off x="1801" y="26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3" name="Oval 1526"/>
              <p:cNvSpPr>
                <a:spLocks noChangeArrowheads="1"/>
              </p:cNvSpPr>
              <p:nvPr/>
            </p:nvSpPr>
            <p:spPr bwMode="auto">
              <a:xfrm>
                <a:off x="1801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4" name="Oval 1527"/>
              <p:cNvSpPr>
                <a:spLocks noChangeArrowheads="1"/>
              </p:cNvSpPr>
              <p:nvPr/>
            </p:nvSpPr>
            <p:spPr bwMode="auto">
              <a:xfrm>
                <a:off x="1801" y="21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5" name="Oval 1528"/>
              <p:cNvSpPr>
                <a:spLocks noChangeArrowheads="1"/>
              </p:cNvSpPr>
              <p:nvPr/>
            </p:nvSpPr>
            <p:spPr bwMode="auto">
              <a:xfrm>
                <a:off x="1801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6" name="Oval 1529"/>
              <p:cNvSpPr>
                <a:spLocks noChangeArrowheads="1"/>
              </p:cNvSpPr>
              <p:nvPr/>
            </p:nvSpPr>
            <p:spPr bwMode="auto">
              <a:xfrm>
                <a:off x="1801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7" name="Oval 1530"/>
              <p:cNvSpPr>
                <a:spLocks noChangeArrowheads="1"/>
              </p:cNvSpPr>
              <p:nvPr/>
            </p:nvSpPr>
            <p:spPr bwMode="auto">
              <a:xfrm>
                <a:off x="180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8" name="Oval 1531"/>
              <p:cNvSpPr>
                <a:spLocks noChangeArrowheads="1"/>
              </p:cNvSpPr>
              <p:nvPr/>
            </p:nvSpPr>
            <p:spPr bwMode="auto">
              <a:xfrm>
                <a:off x="1805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59" name="Oval 1532"/>
              <p:cNvSpPr>
                <a:spLocks noChangeArrowheads="1"/>
              </p:cNvSpPr>
              <p:nvPr/>
            </p:nvSpPr>
            <p:spPr bwMode="auto">
              <a:xfrm>
                <a:off x="1805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0" name="Oval 1533"/>
              <p:cNvSpPr>
                <a:spLocks noChangeArrowheads="1"/>
              </p:cNvSpPr>
              <p:nvPr/>
            </p:nvSpPr>
            <p:spPr bwMode="auto">
              <a:xfrm>
                <a:off x="1808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1" name="Oval 1534"/>
              <p:cNvSpPr>
                <a:spLocks noChangeArrowheads="1"/>
              </p:cNvSpPr>
              <p:nvPr/>
            </p:nvSpPr>
            <p:spPr bwMode="auto">
              <a:xfrm>
                <a:off x="1808" y="27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2" name="Oval 1535"/>
              <p:cNvSpPr>
                <a:spLocks noChangeArrowheads="1"/>
              </p:cNvSpPr>
              <p:nvPr/>
            </p:nvSpPr>
            <p:spPr bwMode="auto">
              <a:xfrm>
                <a:off x="1808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3" name="Oval 1536"/>
              <p:cNvSpPr>
                <a:spLocks noChangeArrowheads="1"/>
              </p:cNvSpPr>
              <p:nvPr/>
            </p:nvSpPr>
            <p:spPr bwMode="auto">
              <a:xfrm>
                <a:off x="1812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4" name="Oval 1537"/>
              <p:cNvSpPr>
                <a:spLocks noChangeArrowheads="1"/>
              </p:cNvSpPr>
              <p:nvPr/>
            </p:nvSpPr>
            <p:spPr bwMode="auto">
              <a:xfrm>
                <a:off x="1812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5" name="Oval 1538"/>
              <p:cNvSpPr>
                <a:spLocks noChangeArrowheads="1"/>
              </p:cNvSpPr>
              <p:nvPr/>
            </p:nvSpPr>
            <p:spPr bwMode="auto">
              <a:xfrm>
                <a:off x="1812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6" name="Oval 1539"/>
              <p:cNvSpPr>
                <a:spLocks noChangeArrowheads="1"/>
              </p:cNvSpPr>
              <p:nvPr/>
            </p:nvSpPr>
            <p:spPr bwMode="auto">
              <a:xfrm>
                <a:off x="1812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7" name="Oval 1540"/>
              <p:cNvSpPr>
                <a:spLocks noChangeArrowheads="1"/>
              </p:cNvSpPr>
              <p:nvPr/>
            </p:nvSpPr>
            <p:spPr bwMode="auto">
              <a:xfrm>
                <a:off x="1812" y="31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8" name="Oval 1541"/>
              <p:cNvSpPr>
                <a:spLocks noChangeArrowheads="1"/>
              </p:cNvSpPr>
              <p:nvPr/>
            </p:nvSpPr>
            <p:spPr bwMode="auto">
              <a:xfrm>
                <a:off x="1815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69" name="Oval 1542"/>
              <p:cNvSpPr>
                <a:spLocks noChangeArrowheads="1"/>
              </p:cNvSpPr>
              <p:nvPr/>
            </p:nvSpPr>
            <p:spPr bwMode="auto">
              <a:xfrm>
                <a:off x="1815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0" name="Oval 1543"/>
              <p:cNvSpPr>
                <a:spLocks noChangeArrowheads="1"/>
              </p:cNvSpPr>
              <p:nvPr/>
            </p:nvSpPr>
            <p:spPr bwMode="auto">
              <a:xfrm>
                <a:off x="1819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1" name="Oval 1544"/>
              <p:cNvSpPr>
                <a:spLocks noChangeArrowheads="1"/>
              </p:cNvSpPr>
              <p:nvPr/>
            </p:nvSpPr>
            <p:spPr bwMode="auto">
              <a:xfrm>
                <a:off x="181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2" name="Oval 1545"/>
              <p:cNvSpPr>
                <a:spLocks noChangeArrowheads="1"/>
              </p:cNvSpPr>
              <p:nvPr/>
            </p:nvSpPr>
            <p:spPr bwMode="auto">
              <a:xfrm>
                <a:off x="1819" y="29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3" name="Oval 1546"/>
              <p:cNvSpPr>
                <a:spLocks noChangeArrowheads="1"/>
              </p:cNvSpPr>
              <p:nvPr/>
            </p:nvSpPr>
            <p:spPr bwMode="auto">
              <a:xfrm>
                <a:off x="1822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4" name="Oval 1547"/>
              <p:cNvSpPr>
                <a:spLocks noChangeArrowheads="1"/>
              </p:cNvSpPr>
              <p:nvPr/>
            </p:nvSpPr>
            <p:spPr bwMode="auto">
              <a:xfrm>
                <a:off x="1822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5" name="Oval 1548"/>
              <p:cNvSpPr>
                <a:spLocks noChangeArrowheads="1"/>
              </p:cNvSpPr>
              <p:nvPr/>
            </p:nvSpPr>
            <p:spPr bwMode="auto">
              <a:xfrm>
                <a:off x="1822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6" name="Oval 1549"/>
              <p:cNvSpPr>
                <a:spLocks noChangeArrowheads="1"/>
              </p:cNvSpPr>
              <p:nvPr/>
            </p:nvSpPr>
            <p:spPr bwMode="auto">
              <a:xfrm>
                <a:off x="1822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7" name="Oval 1550"/>
              <p:cNvSpPr>
                <a:spLocks noChangeArrowheads="1"/>
              </p:cNvSpPr>
              <p:nvPr/>
            </p:nvSpPr>
            <p:spPr bwMode="auto">
              <a:xfrm>
                <a:off x="1822" y="24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8" name="Oval 1551"/>
              <p:cNvSpPr>
                <a:spLocks noChangeArrowheads="1"/>
              </p:cNvSpPr>
              <p:nvPr/>
            </p:nvSpPr>
            <p:spPr bwMode="auto">
              <a:xfrm>
                <a:off x="1826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79" name="Oval 1552"/>
              <p:cNvSpPr>
                <a:spLocks noChangeArrowheads="1"/>
              </p:cNvSpPr>
              <p:nvPr/>
            </p:nvSpPr>
            <p:spPr bwMode="auto">
              <a:xfrm>
                <a:off x="182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0" name="Oval 1553"/>
              <p:cNvSpPr>
                <a:spLocks noChangeArrowheads="1"/>
              </p:cNvSpPr>
              <p:nvPr/>
            </p:nvSpPr>
            <p:spPr bwMode="auto">
              <a:xfrm>
                <a:off x="1826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1" name="Oval 1554"/>
              <p:cNvSpPr>
                <a:spLocks noChangeArrowheads="1"/>
              </p:cNvSpPr>
              <p:nvPr/>
            </p:nvSpPr>
            <p:spPr bwMode="auto">
              <a:xfrm>
                <a:off x="1826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2" name="Oval 1555"/>
              <p:cNvSpPr>
                <a:spLocks noChangeArrowheads="1"/>
              </p:cNvSpPr>
              <p:nvPr/>
            </p:nvSpPr>
            <p:spPr bwMode="auto">
              <a:xfrm>
                <a:off x="1829" y="23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3" name="Oval 1556"/>
              <p:cNvSpPr>
                <a:spLocks noChangeArrowheads="1"/>
              </p:cNvSpPr>
              <p:nvPr/>
            </p:nvSpPr>
            <p:spPr bwMode="auto">
              <a:xfrm>
                <a:off x="1829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4" name="Oval 1557"/>
              <p:cNvSpPr>
                <a:spLocks noChangeArrowheads="1"/>
              </p:cNvSpPr>
              <p:nvPr/>
            </p:nvSpPr>
            <p:spPr bwMode="auto">
              <a:xfrm>
                <a:off x="1829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5" name="Oval 1558"/>
              <p:cNvSpPr>
                <a:spLocks noChangeArrowheads="1"/>
              </p:cNvSpPr>
              <p:nvPr/>
            </p:nvSpPr>
            <p:spPr bwMode="auto">
              <a:xfrm>
                <a:off x="1829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6" name="Oval 1559"/>
              <p:cNvSpPr>
                <a:spLocks noChangeArrowheads="1"/>
              </p:cNvSpPr>
              <p:nvPr/>
            </p:nvSpPr>
            <p:spPr bwMode="auto">
              <a:xfrm>
                <a:off x="183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7" name="Oval 1560"/>
              <p:cNvSpPr>
                <a:spLocks noChangeArrowheads="1"/>
              </p:cNvSpPr>
              <p:nvPr/>
            </p:nvSpPr>
            <p:spPr bwMode="auto">
              <a:xfrm>
                <a:off x="1833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8" name="Oval 1561"/>
              <p:cNvSpPr>
                <a:spLocks noChangeArrowheads="1"/>
              </p:cNvSpPr>
              <p:nvPr/>
            </p:nvSpPr>
            <p:spPr bwMode="auto">
              <a:xfrm>
                <a:off x="1833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89" name="Oval 1562"/>
              <p:cNvSpPr>
                <a:spLocks noChangeArrowheads="1"/>
              </p:cNvSpPr>
              <p:nvPr/>
            </p:nvSpPr>
            <p:spPr bwMode="auto">
              <a:xfrm>
                <a:off x="1833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0" name="Oval 1563"/>
              <p:cNvSpPr>
                <a:spLocks noChangeArrowheads="1"/>
              </p:cNvSpPr>
              <p:nvPr/>
            </p:nvSpPr>
            <p:spPr bwMode="auto">
              <a:xfrm>
                <a:off x="1833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1" name="Oval 1564"/>
              <p:cNvSpPr>
                <a:spLocks noChangeArrowheads="1"/>
              </p:cNvSpPr>
              <p:nvPr/>
            </p:nvSpPr>
            <p:spPr bwMode="auto">
              <a:xfrm>
                <a:off x="1833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2" name="Oval 1565"/>
              <p:cNvSpPr>
                <a:spLocks noChangeArrowheads="1"/>
              </p:cNvSpPr>
              <p:nvPr/>
            </p:nvSpPr>
            <p:spPr bwMode="auto">
              <a:xfrm>
                <a:off x="1833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3" name="Oval 1566"/>
              <p:cNvSpPr>
                <a:spLocks noChangeArrowheads="1"/>
              </p:cNvSpPr>
              <p:nvPr/>
            </p:nvSpPr>
            <p:spPr bwMode="auto">
              <a:xfrm>
                <a:off x="1836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4" name="Oval 1567"/>
              <p:cNvSpPr>
                <a:spLocks noChangeArrowheads="1"/>
              </p:cNvSpPr>
              <p:nvPr/>
            </p:nvSpPr>
            <p:spPr bwMode="auto">
              <a:xfrm>
                <a:off x="183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5" name="Oval 1568"/>
              <p:cNvSpPr>
                <a:spLocks noChangeArrowheads="1"/>
              </p:cNvSpPr>
              <p:nvPr/>
            </p:nvSpPr>
            <p:spPr bwMode="auto">
              <a:xfrm>
                <a:off x="1836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6" name="Oval 1569"/>
              <p:cNvSpPr>
                <a:spLocks noChangeArrowheads="1"/>
              </p:cNvSpPr>
              <p:nvPr/>
            </p:nvSpPr>
            <p:spPr bwMode="auto">
              <a:xfrm>
                <a:off x="1840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7" name="Oval 1570"/>
              <p:cNvSpPr>
                <a:spLocks noChangeArrowheads="1"/>
              </p:cNvSpPr>
              <p:nvPr/>
            </p:nvSpPr>
            <p:spPr bwMode="auto">
              <a:xfrm>
                <a:off x="1840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8" name="Oval 1571"/>
              <p:cNvSpPr>
                <a:spLocks noChangeArrowheads="1"/>
              </p:cNvSpPr>
              <p:nvPr/>
            </p:nvSpPr>
            <p:spPr bwMode="auto">
              <a:xfrm>
                <a:off x="1843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99" name="Oval 1572"/>
              <p:cNvSpPr>
                <a:spLocks noChangeArrowheads="1"/>
              </p:cNvSpPr>
              <p:nvPr/>
            </p:nvSpPr>
            <p:spPr bwMode="auto">
              <a:xfrm>
                <a:off x="1843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0" name="Oval 1573"/>
              <p:cNvSpPr>
                <a:spLocks noChangeArrowheads="1"/>
              </p:cNvSpPr>
              <p:nvPr/>
            </p:nvSpPr>
            <p:spPr bwMode="auto">
              <a:xfrm>
                <a:off x="1843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1" name="Oval 1574"/>
              <p:cNvSpPr>
                <a:spLocks noChangeArrowheads="1"/>
              </p:cNvSpPr>
              <p:nvPr/>
            </p:nvSpPr>
            <p:spPr bwMode="auto">
              <a:xfrm>
                <a:off x="1847" y="26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2" name="Oval 1575"/>
              <p:cNvSpPr>
                <a:spLocks noChangeArrowheads="1"/>
              </p:cNvSpPr>
              <p:nvPr/>
            </p:nvSpPr>
            <p:spPr bwMode="auto">
              <a:xfrm>
                <a:off x="1847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3" name="Oval 1576"/>
              <p:cNvSpPr>
                <a:spLocks noChangeArrowheads="1"/>
              </p:cNvSpPr>
              <p:nvPr/>
            </p:nvSpPr>
            <p:spPr bwMode="auto">
              <a:xfrm>
                <a:off x="1847" y="28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4" name="Oval 1577"/>
              <p:cNvSpPr>
                <a:spLocks noChangeArrowheads="1"/>
              </p:cNvSpPr>
              <p:nvPr/>
            </p:nvSpPr>
            <p:spPr bwMode="auto">
              <a:xfrm>
                <a:off x="1847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5" name="Oval 1578"/>
              <p:cNvSpPr>
                <a:spLocks noChangeArrowheads="1"/>
              </p:cNvSpPr>
              <p:nvPr/>
            </p:nvSpPr>
            <p:spPr bwMode="auto">
              <a:xfrm>
                <a:off x="1850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6" name="Oval 1579"/>
              <p:cNvSpPr>
                <a:spLocks noChangeArrowheads="1"/>
              </p:cNvSpPr>
              <p:nvPr/>
            </p:nvSpPr>
            <p:spPr bwMode="auto">
              <a:xfrm>
                <a:off x="1850" y="21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7" name="Oval 1580"/>
              <p:cNvSpPr>
                <a:spLocks noChangeArrowheads="1"/>
              </p:cNvSpPr>
              <p:nvPr/>
            </p:nvSpPr>
            <p:spPr bwMode="auto">
              <a:xfrm>
                <a:off x="1850" y="355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8" name="Oval 1581"/>
              <p:cNvSpPr>
                <a:spLocks noChangeArrowheads="1"/>
              </p:cNvSpPr>
              <p:nvPr/>
            </p:nvSpPr>
            <p:spPr bwMode="auto">
              <a:xfrm>
                <a:off x="1850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09" name="Oval 1582"/>
              <p:cNvSpPr>
                <a:spLocks noChangeArrowheads="1"/>
              </p:cNvSpPr>
              <p:nvPr/>
            </p:nvSpPr>
            <p:spPr bwMode="auto">
              <a:xfrm>
                <a:off x="1854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0" name="Oval 1583"/>
              <p:cNvSpPr>
                <a:spLocks noChangeArrowheads="1"/>
              </p:cNvSpPr>
              <p:nvPr/>
            </p:nvSpPr>
            <p:spPr bwMode="auto">
              <a:xfrm>
                <a:off x="185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1" name="Oval 1584"/>
              <p:cNvSpPr>
                <a:spLocks noChangeArrowheads="1"/>
              </p:cNvSpPr>
              <p:nvPr/>
            </p:nvSpPr>
            <p:spPr bwMode="auto">
              <a:xfrm>
                <a:off x="1857" y="25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2" name="Oval 1585"/>
              <p:cNvSpPr>
                <a:spLocks noChangeArrowheads="1"/>
              </p:cNvSpPr>
              <p:nvPr/>
            </p:nvSpPr>
            <p:spPr bwMode="auto">
              <a:xfrm>
                <a:off x="1857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3" name="Oval 1586"/>
              <p:cNvSpPr>
                <a:spLocks noChangeArrowheads="1"/>
              </p:cNvSpPr>
              <p:nvPr/>
            </p:nvSpPr>
            <p:spPr bwMode="auto">
              <a:xfrm>
                <a:off x="1861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4" name="Oval 1587"/>
              <p:cNvSpPr>
                <a:spLocks noChangeArrowheads="1"/>
              </p:cNvSpPr>
              <p:nvPr/>
            </p:nvSpPr>
            <p:spPr bwMode="auto">
              <a:xfrm>
                <a:off x="1861" y="28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5" name="Oval 1588"/>
              <p:cNvSpPr>
                <a:spLocks noChangeArrowheads="1"/>
              </p:cNvSpPr>
              <p:nvPr/>
            </p:nvSpPr>
            <p:spPr bwMode="auto">
              <a:xfrm>
                <a:off x="1861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6" name="Oval 1589"/>
              <p:cNvSpPr>
                <a:spLocks noChangeArrowheads="1"/>
              </p:cNvSpPr>
              <p:nvPr/>
            </p:nvSpPr>
            <p:spPr bwMode="auto">
              <a:xfrm>
                <a:off x="1864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7" name="Oval 1590"/>
              <p:cNvSpPr>
                <a:spLocks noChangeArrowheads="1"/>
              </p:cNvSpPr>
              <p:nvPr/>
            </p:nvSpPr>
            <p:spPr bwMode="auto">
              <a:xfrm>
                <a:off x="1864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8" name="Oval 1591"/>
              <p:cNvSpPr>
                <a:spLocks noChangeArrowheads="1"/>
              </p:cNvSpPr>
              <p:nvPr/>
            </p:nvSpPr>
            <p:spPr bwMode="auto">
              <a:xfrm>
                <a:off x="1868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19" name="Oval 1592"/>
              <p:cNvSpPr>
                <a:spLocks noChangeArrowheads="1"/>
              </p:cNvSpPr>
              <p:nvPr/>
            </p:nvSpPr>
            <p:spPr bwMode="auto">
              <a:xfrm>
                <a:off x="1868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0" name="Oval 1593"/>
              <p:cNvSpPr>
                <a:spLocks noChangeArrowheads="1"/>
              </p:cNvSpPr>
              <p:nvPr/>
            </p:nvSpPr>
            <p:spPr bwMode="auto">
              <a:xfrm>
                <a:off x="1868" y="34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1" name="Oval 1594"/>
              <p:cNvSpPr>
                <a:spLocks noChangeArrowheads="1"/>
              </p:cNvSpPr>
              <p:nvPr/>
            </p:nvSpPr>
            <p:spPr bwMode="auto">
              <a:xfrm>
                <a:off x="1868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2" name="Oval 1595"/>
              <p:cNvSpPr>
                <a:spLocks noChangeArrowheads="1"/>
              </p:cNvSpPr>
              <p:nvPr/>
            </p:nvSpPr>
            <p:spPr bwMode="auto">
              <a:xfrm>
                <a:off x="1868" y="18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3" name="Oval 1596"/>
              <p:cNvSpPr>
                <a:spLocks noChangeArrowheads="1"/>
              </p:cNvSpPr>
              <p:nvPr/>
            </p:nvSpPr>
            <p:spPr bwMode="auto">
              <a:xfrm>
                <a:off x="1871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4" name="Oval 1597"/>
              <p:cNvSpPr>
                <a:spLocks noChangeArrowheads="1"/>
              </p:cNvSpPr>
              <p:nvPr/>
            </p:nvSpPr>
            <p:spPr bwMode="auto">
              <a:xfrm>
                <a:off x="187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5" name="Oval 1598"/>
              <p:cNvSpPr>
                <a:spLocks noChangeArrowheads="1"/>
              </p:cNvSpPr>
              <p:nvPr/>
            </p:nvSpPr>
            <p:spPr bwMode="auto">
              <a:xfrm>
                <a:off x="187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6" name="Oval 1599"/>
              <p:cNvSpPr>
                <a:spLocks noChangeArrowheads="1"/>
              </p:cNvSpPr>
              <p:nvPr/>
            </p:nvSpPr>
            <p:spPr bwMode="auto">
              <a:xfrm>
                <a:off x="1875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7" name="Oval 1600"/>
              <p:cNvSpPr>
                <a:spLocks noChangeArrowheads="1"/>
              </p:cNvSpPr>
              <p:nvPr/>
            </p:nvSpPr>
            <p:spPr bwMode="auto">
              <a:xfrm>
                <a:off x="1875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8" name="Oval 1601"/>
              <p:cNvSpPr>
                <a:spLocks noChangeArrowheads="1"/>
              </p:cNvSpPr>
              <p:nvPr/>
            </p:nvSpPr>
            <p:spPr bwMode="auto">
              <a:xfrm>
                <a:off x="1875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29" name="Oval 1602"/>
              <p:cNvSpPr>
                <a:spLocks noChangeArrowheads="1"/>
              </p:cNvSpPr>
              <p:nvPr/>
            </p:nvSpPr>
            <p:spPr bwMode="auto">
              <a:xfrm>
                <a:off x="1878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0" name="Oval 1603"/>
              <p:cNvSpPr>
                <a:spLocks noChangeArrowheads="1"/>
              </p:cNvSpPr>
              <p:nvPr/>
            </p:nvSpPr>
            <p:spPr bwMode="auto">
              <a:xfrm>
                <a:off x="187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1" name="Oval 1604"/>
              <p:cNvSpPr>
                <a:spLocks noChangeArrowheads="1"/>
              </p:cNvSpPr>
              <p:nvPr/>
            </p:nvSpPr>
            <p:spPr bwMode="auto">
              <a:xfrm>
                <a:off x="1882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2" name="Oval 1605"/>
              <p:cNvSpPr>
                <a:spLocks noChangeArrowheads="1"/>
              </p:cNvSpPr>
              <p:nvPr/>
            </p:nvSpPr>
            <p:spPr bwMode="auto">
              <a:xfrm>
                <a:off x="1882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3" name="Oval 1606"/>
              <p:cNvSpPr>
                <a:spLocks noChangeArrowheads="1"/>
              </p:cNvSpPr>
              <p:nvPr/>
            </p:nvSpPr>
            <p:spPr bwMode="auto">
              <a:xfrm>
                <a:off x="1885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4" name="Oval 1607"/>
              <p:cNvSpPr>
                <a:spLocks noChangeArrowheads="1"/>
              </p:cNvSpPr>
              <p:nvPr/>
            </p:nvSpPr>
            <p:spPr bwMode="auto">
              <a:xfrm>
                <a:off x="1885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5" name="Oval 1608"/>
              <p:cNvSpPr>
                <a:spLocks noChangeArrowheads="1"/>
              </p:cNvSpPr>
              <p:nvPr/>
            </p:nvSpPr>
            <p:spPr bwMode="auto">
              <a:xfrm>
                <a:off x="1889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6" name="Oval 1609"/>
              <p:cNvSpPr>
                <a:spLocks noChangeArrowheads="1"/>
              </p:cNvSpPr>
              <p:nvPr/>
            </p:nvSpPr>
            <p:spPr bwMode="auto">
              <a:xfrm>
                <a:off x="1889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7" name="Oval 1610"/>
              <p:cNvSpPr>
                <a:spLocks noChangeArrowheads="1"/>
              </p:cNvSpPr>
              <p:nvPr/>
            </p:nvSpPr>
            <p:spPr bwMode="auto">
              <a:xfrm>
                <a:off x="1889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38" name="Oval 1611"/>
              <p:cNvSpPr>
                <a:spLocks noChangeArrowheads="1"/>
              </p:cNvSpPr>
              <p:nvPr/>
            </p:nvSpPr>
            <p:spPr bwMode="auto">
              <a:xfrm>
                <a:off x="188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813"/>
            <p:cNvGrpSpPr>
              <a:grpSpLocks/>
            </p:cNvGrpSpPr>
            <p:nvPr/>
          </p:nvGrpSpPr>
          <p:grpSpPr bwMode="auto">
            <a:xfrm>
              <a:off x="1889" y="2006"/>
              <a:ext cx="314" cy="1575"/>
              <a:chOff x="1889" y="2006"/>
              <a:chExt cx="314" cy="1575"/>
            </a:xfrm>
          </p:grpSpPr>
          <p:sp>
            <p:nvSpPr>
              <p:cNvPr id="66139" name="Oval 1613"/>
              <p:cNvSpPr>
                <a:spLocks noChangeArrowheads="1"/>
              </p:cNvSpPr>
              <p:nvPr/>
            </p:nvSpPr>
            <p:spPr bwMode="auto">
              <a:xfrm>
                <a:off x="1889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0" name="Oval 1614"/>
              <p:cNvSpPr>
                <a:spLocks noChangeArrowheads="1"/>
              </p:cNvSpPr>
              <p:nvPr/>
            </p:nvSpPr>
            <p:spPr bwMode="auto">
              <a:xfrm>
                <a:off x="1889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1" name="Oval 1615"/>
              <p:cNvSpPr>
                <a:spLocks noChangeArrowheads="1"/>
              </p:cNvSpPr>
              <p:nvPr/>
            </p:nvSpPr>
            <p:spPr bwMode="auto">
              <a:xfrm>
                <a:off x="1892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2" name="Oval 1616"/>
              <p:cNvSpPr>
                <a:spLocks noChangeArrowheads="1"/>
              </p:cNvSpPr>
              <p:nvPr/>
            </p:nvSpPr>
            <p:spPr bwMode="auto">
              <a:xfrm>
                <a:off x="1892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3" name="Oval 1617"/>
              <p:cNvSpPr>
                <a:spLocks noChangeArrowheads="1"/>
              </p:cNvSpPr>
              <p:nvPr/>
            </p:nvSpPr>
            <p:spPr bwMode="auto">
              <a:xfrm>
                <a:off x="1892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4" name="Oval 1618"/>
              <p:cNvSpPr>
                <a:spLocks noChangeArrowheads="1"/>
              </p:cNvSpPr>
              <p:nvPr/>
            </p:nvSpPr>
            <p:spPr bwMode="auto">
              <a:xfrm>
                <a:off x="1892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5" name="Oval 1619"/>
              <p:cNvSpPr>
                <a:spLocks noChangeArrowheads="1"/>
              </p:cNvSpPr>
              <p:nvPr/>
            </p:nvSpPr>
            <p:spPr bwMode="auto">
              <a:xfrm>
                <a:off x="1892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6" name="Oval 1620"/>
              <p:cNvSpPr>
                <a:spLocks noChangeArrowheads="1"/>
              </p:cNvSpPr>
              <p:nvPr/>
            </p:nvSpPr>
            <p:spPr bwMode="auto">
              <a:xfrm>
                <a:off x="1896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7" name="Oval 1621"/>
              <p:cNvSpPr>
                <a:spLocks noChangeArrowheads="1"/>
              </p:cNvSpPr>
              <p:nvPr/>
            </p:nvSpPr>
            <p:spPr bwMode="auto">
              <a:xfrm>
                <a:off x="1896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8" name="Oval 1622"/>
              <p:cNvSpPr>
                <a:spLocks noChangeArrowheads="1"/>
              </p:cNvSpPr>
              <p:nvPr/>
            </p:nvSpPr>
            <p:spPr bwMode="auto">
              <a:xfrm>
                <a:off x="1896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49" name="Oval 1623"/>
              <p:cNvSpPr>
                <a:spLocks noChangeArrowheads="1"/>
              </p:cNvSpPr>
              <p:nvPr/>
            </p:nvSpPr>
            <p:spPr bwMode="auto">
              <a:xfrm>
                <a:off x="1899" y="28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0" name="Oval 1624"/>
              <p:cNvSpPr>
                <a:spLocks noChangeArrowheads="1"/>
              </p:cNvSpPr>
              <p:nvPr/>
            </p:nvSpPr>
            <p:spPr bwMode="auto">
              <a:xfrm>
                <a:off x="1903" y="317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1" name="Oval 1625"/>
              <p:cNvSpPr>
                <a:spLocks noChangeArrowheads="1"/>
              </p:cNvSpPr>
              <p:nvPr/>
            </p:nvSpPr>
            <p:spPr bwMode="auto">
              <a:xfrm>
                <a:off x="1903" y="310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2" name="Oval 1626"/>
              <p:cNvSpPr>
                <a:spLocks noChangeArrowheads="1"/>
              </p:cNvSpPr>
              <p:nvPr/>
            </p:nvSpPr>
            <p:spPr bwMode="auto">
              <a:xfrm>
                <a:off x="190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3" name="Oval 1627"/>
              <p:cNvSpPr>
                <a:spLocks noChangeArrowheads="1"/>
              </p:cNvSpPr>
              <p:nvPr/>
            </p:nvSpPr>
            <p:spPr bwMode="auto">
              <a:xfrm>
                <a:off x="1910" y="3232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4" name="Oval 1628"/>
              <p:cNvSpPr>
                <a:spLocks noChangeArrowheads="1"/>
              </p:cNvSpPr>
              <p:nvPr/>
            </p:nvSpPr>
            <p:spPr bwMode="auto">
              <a:xfrm>
                <a:off x="1910" y="3183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5" name="Oval 1629"/>
              <p:cNvSpPr>
                <a:spLocks noChangeArrowheads="1"/>
              </p:cNvSpPr>
              <p:nvPr/>
            </p:nvSpPr>
            <p:spPr bwMode="auto">
              <a:xfrm>
                <a:off x="1910" y="31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6" name="Oval 1630"/>
              <p:cNvSpPr>
                <a:spLocks noChangeArrowheads="1"/>
              </p:cNvSpPr>
              <p:nvPr/>
            </p:nvSpPr>
            <p:spPr bwMode="auto">
              <a:xfrm>
                <a:off x="1913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7" name="Oval 1631"/>
              <p:cNvSpPr>
                <a:spLocks noChangeArrowheads="1"/>
              </p:cNvSpPr>
              <p:nvPr/>
            </p:nvSpPr>
            <p:spPr bwMode="auto">
              <a:xfrm>
                <a:off x="1913" y="290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8" name="Oval 1632"/>
              <p:cNvSpPr>
                <a:spLocks noChangeArrowheads="1"/>
              </p:cNvSpPr>
              <p:nvPr/>
            </p:nvSpPr>
            <p:spPr bwMode="auto">
              <a:xfrm>
                <a:off x="1913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59" name="Oval 1633"/>
              <p:cNvSpPr>
                <a:spLocks noChangeArrowheads="1"/>
              </p:cNvSpPr>
              <p:nvPr/>
            </p:nvSpPr>
            <p:spPr bwMode="auto">
              <a:xfrm>
                <a:off x="1913" y="26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0" name="Oval 1634"/>
              <p:cNvSpPr>
                <a:spLocks noChangeArrowheads="1"/>
              </p:cNvSpPr>
              <p:nvPr/>
            </p:nvSpPr>
            <p:spPr bwMode="auto">
              <a:xfrm>
                <a:off x="1917" y="326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1" name="Oval 1635"/>
              <p:cNvSpPr>
                <a:spLocks noChangeArrowheads="1"/>
              </p:cNvSpPr>
              <p:nvPr/>
            </p:nvSpPr>
            <p:spPr bwMode="auto">
              <a:xfrm>
                <a:off x="1923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2" name="Oval 1636"/>
              <p:cNvSpPr>
                <a:spLocks noChangeArrowheads="1"/>
              </p:cNvSpPr>
              <p:nvPr/>
            </p:nvSpPr>
            <p:spPr bwMode="auto">
              <a:xfrm>
                <a:off x="1923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3" name="Oval 1637"/>
              <p:cNvSpPr>
                <a:spLocks noChangeArrowheads="1"/>
              </p:cNvSpPr>
              <p:nvPr/>
            </p:nvSpPr>
            <p:spPr bwMode="auto">
              <a:xfrm>
                <a:off x="1923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4" name="Oval 1638"/>
              <p:cNvSpPr>
                <a:spLocks noChangeArrowheads="1"/>
              </p:cNvSpPr>
              <p:nvPr/>
            </p:nvSpPr>
            <p:spPr bwMode="auto">
              <a:xfrm>
                <a:off x="1927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5" name="Oval 1639"/>
              <p:cNvSpPr>
                <a:spLocks noChangeArrowheads="1"/>
              </p:cNvSpPr>
              <p:nvPr/>
            </p:nvSpPr>
            <p:spPr bwMode="auto">
              <a:xfrm>
                <a:off x="1927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6" name="Oval 1640"/>
              <p:cNvSpPr>
                <a:spLocks noChangeArrowheads="1"/>
              </p:cNvSpPr>
              <p:nvPr/>
            </p:nvSpPr>
            <p:spPr bwMode="auto">
              <a:xfrm>
                <a:off x="1927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7" name="Oval 1641"/>
              <p:cNvSpPr>
                <a:spLocks noChangeArrowheads="1"/>
              </p:cNvSpPr>
              <p:nvPr/>
            </p:nvSpPr>
            <p:spPr bwMode="auto">
              <a:xfrm>
                <a:off x="1927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8" name="Oval 1642"/>
              <p:cNvSpPr>
                <a:spLocks noChangeArrowheads="1"/>
              </p:cNvSpPr>
              <p:nvPr/>
            </p:nvSpPr>
            <p:spPr bwMode="auto">
              <a:xfrm>
                <a:off x="1927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69" name="Oval 1643"/>
              <p:cNvSpPr>
                <a:spLocks noChangeArrowheads="1"/>
              </p:cNvSpPr>
              <p:nvPr/>
            </p:nvSpPr>
            <p:spPr bwMode="auto">
              <a:xfrm>
                <a:off x="1927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0" name="Oval 1644"/>
              <p:cNvSpPr>
                <a:spLocks noChangeArrowheads="1"/>
              </p:cNvSpPr>
              <p:nvPr/>
            </p:nvSpPr>
            <p:spPr bwMode="auto">
              <a:xfrm>
                <a:off x="1930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1" name="Oval 1645"/>
              <p:cNvSpPr>
                <a:spLocks noChangeArrowheads="1"/>
              </p:cNvSpPr>
              <p:nvPr/>
            </p:nvSpPr>
            <p:spPr bwMode="auto">
              <a:xfrm>
                <a:off x="193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2" name="Oval 1646"/>
              <p:cNvSpPr>
                <a:spLocks noChangeArrowheads="1"/>
              </p:cNvSpPr>
              <p:nvPr/>
            </p:nvSpPr>
            <p:spPr bwMode="auto">
              <a:xfrm>
                <a:off x="1930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3" name="Oval 1647"/>
              <p:cNvSpPr>
                <a:spLocks noChangeArrowheads="1"/>
              </p:cNvSpPr>
              <p:nvPr/>
            </p:nvSpPr>
            <p:spPr bwMode="auto">
              <a:xfrm>
                <a:off x="1934" y="27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4" name="Oval 1648"/>
              <p:cNvSpPr>
                <a:spLocks noChangeArrowheads="1"/>
              </p:cNvSpPr>
              <p:nvPr/>
            </p:nvSpPr>
            <p:spPr bwMode="auto">
              <a:xfrm>
                <a:off x="1934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5" name="Oval 1649"/>
              <p:cNvSpPr>
                <a:spLocks noChangeArrowheads="1"/>
              </p:cNvSpPr>
              <p:nvPr/>
            </p:nvSpPr>
            <p:spPr bwMode="auto">
              <a:xfrm>
                <a:off x="1934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6" name="Oval 1650"/>
              <p:cNvSpPr>
                <a:spLocks noChangeArrowheads="1"/>
              </p:cNvSpPr>
              <p:nvPr/>
            </p:nvSpPr>
            <p:spPr bwMode="auto">
              <a:xfrm>
                <a:off x="1937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7" name="Oval 1651"/>
              <p:cNvSpPr>
                <a:spLocks noChangeArrowheads="1"/>
              </p:cNvSpPr>
              <p:nvPr/>
            </p:nvSpPr>
            <p:spPr bwMode="auto">
              <a:xfrm>
                <a:off x="1937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8" name="Oval 1652"/>
              <p:cNvSpPr>
                <a:spLocks noChangeArrowheads="1"/>
              </p:cNvSpPr>
              <p:nvPr/>
            </p:nvSpPr>
            <p:spPr bwMode="auto">
              <a:xfrm>
                <a:off x="193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79" name="Oval 1653"/>
              <p:cNvSpPr>
                <a:spLocks noChangeArrowheads="1"/>
              </p:cNvSpPr>
              <p:nvPr/>
            </p:nvSpPr>
            <p:spPr bwMode="auto">
              <a:xfrm>
                <a:off x="1937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0" name="Oval 1654"/>
              <p:cNvSpPr>
                <a:spLocks noChangeArrowheads="1"/>
              </p:cNvSpPr>
              <p:nvPr/>
            </p:nvSpPr>
            <p:spPr bwMode="auto">
              <a:xfrm>
                <a:off x="194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1" name="Oval 1655"/>
              <p:cNvSpPr>
                <a:spLocks noChangeArrowheads="1"/>
              </p:cNvSpPr>
              <p:nvPr/>
            </p:nvSpPr>
            <p:spPr bwMode="auto">
              <a:xfrm>
                <a:off x="194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2" name="Oval 1656"/>
              <p:cNvSpPr>
                <a:spLocks noChangeArrowheads="1"/>
              </p:cNvSpPr>
              <p:nvPr/>
            </p:nvSpPr>
            <p:spPr bwMode="auto">
              <a:xfrm>
                <a:off x="1948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3" name="Oval 1657"/>
              <p:cNvSpPr>
                <a:spLocks noChangeArrowheads="1"/>
              </p:cNvSpPr>
              <p:nvPr/>
            </p:nvSpPr>
            <p:spPr bwMode="auto">
              <a:xfrm>
                <a:off x="194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4" name="Oval 1658"/>
              <p:cNvSpPr>
                <a:spLocks noChangeArrowheads="1"/>
              </p:cNvSpPr>
              <p:nvPr/>
            </p:nvSpPr>
            <p:spPr bwMode="auto">
              <a:xfrm>
                <a:off x="1951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5" name="Oval 1659"/>
              <p:cNvSpPr>
                <a:spLocks noChangeArrowheads="1"/>
              </p:cNvSpPr>
              <p:nvPr/>
            </p:nvSpPr>
            <p:spPr bwMode="auto">
              <a:xfrm>
                <a:off x="1951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6" name="Oval 1660"/>
              <p:cNvSpPr>
                <a:spLocks noChangeArrowheads="1"/>
              </p:cNvSpPr>
              <p:nvPr/>
            </p:nvSpPr>
            <p:spPr bwMode="auto">
              <a:xfrm>
                <a:off x="1955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7" name="Oval 1661"/>
              <p:cNvSpPr>
                <a:spLocks noChangeArrowheads="1"/>
              </p:cNvSpPr>
              <p:nvPr/>
            </p:nvSpPr>
            <p:spPr bwMode="auto">
              <a:xfrm>
                <a:off x="1955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8" name="Oval 1662"/>
              <p:cNvSpPr>
                <a:spLocks noChangeArrowheads="1"/>
              </p:cNvSpPr>
              <p:nvPr/>
            </p:nvSpPr>
            <p:spPr bwMode="auto">
              <a:xfrm>
                <a:off x="1955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89" name="Oval 1663"/>
              <p:cNvSpPr>
                <a:spLocks noChangeArrowheads="1"/>
              </p:cNvSpPr>
              <p:nvPr/>
            </p:nvSpPr>
            <p:spPr bwMode="auto">
              <a:xfrm>
                <a:off x="1955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0" name="Oval 1664"/>
              <p:cNvSpPr>
                <a:spLocks noChangeArrowheads="1"/>
              </p:cNvSpPr>
              <p:nvPr/>
            </p:nvSpPr>
            <p:spPr bwMode="auto">
              <a:xfrm>
                <a:off x="1958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1" name="Oval 1665"/>
              <p:cNvSpPr>
                <a:spLocks noChangeArrowheads="1"/>
              </p:cNvSpPr>
              <p:nvPr/>
            </p:nvSpPr>
            <p:spPr bwMode="auto">
              <a:xfrm>
                <a:off x="1958" y="34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2" name="Oval 1666"/>
              <p:cNvSpPr>
                <a:spLocks noChangeArrowheads="1"/>
              </p:cNvSpPr>
              <p:nvPr/>
            </p:nvSpPr>
            <p:spPr bwMode="auto">
              <a:xfrm>
                <a:off x="1958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3" name="Oval 1667"/>
              <p:cNvSpPr>
                <a:spLocks noChangeArrowheads="1"/>
              </p:cNvSpPr>
              <p:nvPr/>
            </p:nvSpPr>
            <p:spPr bwMode="auto">
              <a:xfrm>
                <a:off x="196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4" name="Oval 1668"/>
              <p:cNvSpPr>
                <a:spLocks noChangeArrowheads="1"/>
              </p:cNvSpPr>
              <p:nvPr/>
            </p:nvSpPr>
            <p:spPr bwMode="auto">
              <a:xfrm>
                <a:off x="1962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5" name="Oval 1669"/>
              <p:cNvSpPr>
                <a:spLocks noChangeArrowheads="1"/>
              </p:cNvSpPr>
              <p:nvPr/>
            </p:nvSpPr>
            <p:spPr bwMode="auto">
              <a:xfrm>
                <a:off x="1965" y="26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6" name="Oval 1670"/>
              <p:cNvSpPr>
                <a:spLocks noChangeArrowheads="1"/>
              </p:cNvSpPr>
              <p:nvPr/>
            </p:nvSpPr>
            <p:spPr bwMode="auto">
              <a:xfrm>
                <a:off x="1969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7" name="Oval 1671"/>
              <p:cNvSpPr>
                <a:spLocks noChangeArrowheads="1"/>
              </p:cNvSpPr>
              <p:nvPr/>
            </p:nvSpPr>
            <p:spPr bwMode="auto">
              <a:xfrm>
                <a:off x="1969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8" name="Oval 1672"/>
              <p:cNvSpPr>
                <a:spLocks noChangeArrowheads="1"/>
              </p:cNvSpPr>
              <p:nvPr/>
            </p:nvSpPr>
            <p:spPr bwMode="auto">
              <a:xfrm>
                <a:off x="196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99" name="Oval 1673"/>
              <p:cNvSpPr>
                <a:spLocks noChangeArrowheads="1"/>
              </p:cNvSpPr>
              <p:nvPr/>
            </p:nvSpPr>
            <p:spPr bwMode="auto">
              <a:xfrm>
                <a:off x="1969" y="20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0" name="Oval 1674"/>
              <p:cNvSpPr>
                <a:spLocks noChangeArrowheads="1"/>
              </p:cNvSpPr>
              <p:nvPr/>
            </p:nvSpPr>
            <p:spPr bwMode="auto">
              <a:xfrm>
                <a:off x="1972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1" name="Oval 1675"/>
              <p:cNvSpPr>
                <a:spLocks noChangeArrowheads="1"/>
              </p:cNvSpPr>
              <p:nvPr/>
            </p:nvSpPr>
            <p:spPr bwMode="auto">
              <a:xfrm>
                <a:off x="1972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2" name="Oval 1676"/>
              <p:cNvSpPr>
                <a:spLocks noChangeArrowheads="1"/>
              </p:cNvSpPr>
              <p:nvPr/>
            </p:nvSpPr>
            <p:spPr bwMode="auto">
              <a:xfrm>
                <a:off x="1972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3" name="Oval 1677"/>
              <p:cNvSpPr>
                <a:spLocks noChangeArrowheads="1"/>
              </p:cNvSpPr>
              <p:nvPr/>
            </p:nvSpPr>
            <p:spPr bwMode="auto">
              <a:xfrm>
                <a:off x="1972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4" name="Oval 1678"/>
              <p:cNvSpPr>
                <a:spLocks noChangeArrowheads="1"/>
              </p:cNvSpPr>
              <p:nvPr/>
            </p:nvSpPr>
            <p:spPr bwMode="auto">
              <a:xfrm>
                <a:off x="197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5" name="Oval 1679"/>
              <p:cNvSpPr>
                <a:spLocks noChangeArrowheads="1"/>
              </p:cNvSpPr>
              <p:nvPr/>
            </p:nvSpPr>
            <p:spPr bwMode="auto">
              <a:xfrm>
                <a:off x="1972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6" name="Oval 1680"/>
              <p:cNvSpPr>
                <a:spLocks noChangeArrowheads="1"/>
              </p:cNvSpPr>
              <p:nvPr/>
            </p:nvSpPr>
            <p:spPr bwMode="auto">
              <a:xfrm>
                <a:off x="1976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7" name="Oval 1681"/>
              <p:cNvSpPr>
                <a:spLocks noChangeArrowheads="1"/>
              </p:cNvSpPr>
              <p:nvPr/>
            </p:nvSpPr>
            <p:spPr bwMode="auto">
              <a:xfrm>
                <a:off x="1979" y="30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8" name="Oval 1682"/>
              <p:cNvSpPr>
                <a:spLocks noChangeArrowheads="1"/>
              </p:cNvSpPr>
              <p:nvPr/>
            </p:nvSpPr>
            <p:spPr bwMode="auto">
              <a:xfrm>
                <a:off x="1983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09" name="Oval 1683"/>
              <p:cNvSpPr>
                <a:spLocks noChangeArrowheads="1"/>
              </p:cNvSpPr>
              <p:nvPr/>
            </p:nvSpPr>
            <p:spPr bwMode="auto">
              <a:xfrm>
                <a:off x="1983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0" name="Oval 1684"/>
              <p:cNvSpPr>
                <a:spLocks noChangeArrowheads="1"/>
              </p:cNvSpPr>
              <p:nvPr/>
            </p:nvSpPr>
            <p:spPr bwMode="auto">
              <a:xfrm>
                <a:off x="1983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1" name="Oval 1685"/>
              <p:cNvSpPr>
                <a:spLocks noChangeArrowheads="1"/>
              </p:cNvSpPr>
              <p:nvPr/>
            </p:nvSpPr>
            <p:spPr bwMode="auto">
              <a:xfrm>
                <a:off x="1983" y="30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2" name="Oval 1686"/>
              <p:cNvSpPr>
                <a:spLocks noChangeArrowheads="1"/>
              </p:cNvSpPr>
              <p:nvPr/>
            </p:nvSpPr>
            <p:spPr bwMode="auto">
              <a:xfrm>
                <a:off x="198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3" name="Oval 1687"/>
              <p:cNvSpPr>
                <a:spLocks noChangeArrowheads="1"/>
              </p:cNvSpPr>
              <p:nvPr/>
            </p:nvSpPr>
            <p:spPr bwMode="auto">
              <a:xfrm>
                <a:off x="1986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4" name="Oval 1688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5" name="Oval 1689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6" name="Oval 1690"/>
              <p:cNvSpPr>
                <a:spLocks noChangeArrowheads="1"/>
              </p:cNvSpPr>
              <p:nvPr/>
            </p:nvSpPr>
            <p:spPr bwMode="auto">
              <a:xfrm>
                <a:off x="199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7" name="Oval 1691"/>
              <p:cNvSpPr>
                <a:spLocks noChangeArrowheads="1"/>
              </p:cNvSpPr>
              <p:nvPr/>
            </p:nvSpPr>
            <p:spPr bwMode="auto">
              <a:xfrm>
                <a:off x="1993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8" name="Oval 1692"/>
              <p:cNvSpPr>
                <a:spLocks noChangeArrowheads="1"/>
              </p:cNvSpPr>
              <p:nvPr/>
            </p:nvSpPr>
            <p:spPr bwMode="auto">
              <a:xfrm>
                <a:off x="1993" y="260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19" name="Oval 1693"/>
              <p:cNvSpPr>
                <a:spLocks noChangeArrowheads="1"/>
              </p:cNvSpPr>
              <p:nvPr/>
            </p:nvSpPr>
            <p:spPr bwMode="auto">
              <a:xfrm>
                <a:off x="1997" y="31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0" name="Oval 1694"/>
              <p:cNvSpPr>
                <a:spLocks noChangeArrowheads="1"/>
              </p:cNvSpPr>
              <p:nvPr/>
            </p:nvSpPr>
            <p:spPr bwMode="auto">
              <a:xfrm>
                <a:off x="2000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1" name="Oval 1695"/>
              <p:cNvSpPr>
                <a:spLocks noChangeArrowheads="1"/>
              </p:cNvSpPr>
              <p:nvPr/>
            </p:nvSpPr>
            <p:spPr bwMode="auto">
              <a:xfrm>
                <a:off x="2000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2" name="Oval 1696"/>
              <p:cNvSpPr>
                <a:spLocks noChangeArrowheads="1"/>
              </p:cNvSpPr>
              <p:nvPr/>
            </p:nvSpPr>
            <p:spPr bwMode="auto">
              <a:xfrm>
                <a:off x="2004" y="35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3" name="Oval 1697"/>
              <p:cNvSpPr>
                <a:spLocks noChangeArrowheads="1"/>
              </p:cNvSpPr>
              <p:nvPr/>
            </p:nvSpPr>
            <p:spPr bwMode="auto">
              <a:xfrm>
                <a:off x="2004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4" name="Oval 1698"/>
              <p:cNvSpPr>
                <a:spLocks noChangeArrowheads="1"/>
              </p:cNvSpPr>
              <p:nvPr/>
            </p:nvSpPr>
            <p:spPr bwMode="auto">
              <a:xfrm>
                <a:off x="2007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5" name="Oval 1699"/>
              <p:cNvSpPr>
                <a:spLocks noChangeArrowheads="1"/>
              </p:cNvSpPr>
              <p:nvPr/>
            </p:nvSpPr>
            <p:spPr bwMode="auto">
              <a:xfrm>
                <a:off x="2011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6" name="Oval 1700"/>
              <p:cNvSpPr>
                <a:spLocks noChangeArrowheads="1"/>
              </p:cNvSpPr>
              <p:nvPr/>
            </p:nvSpPr>
            <p:spPr bwMode="auto">
              <a:xfrm>
                <a:off x="2011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7" name="Oval 1701"/>
              <p:cNvSpPr>
                <a:spLocks noChangeArrowheads="1"/>
              </p:cNvSpPr>
              <p:nvPr/>
            </p:nvSpPr>
            <p:spPr bwMode="auto">
              <a:xfrm>
                <a:off x="2014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8" name="Oval 1702"/>
              <p:cNvSpPr>
                <a:spLocks noChangeArrowheads="1"/>
              </p:cNvSpPr>
              <p:nvPr/>
            </p:nvSpPr>
            <p:spPr bwMode="auto">
              <a:xfrm>
                <a:off x="2014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29" name="Oval 1703"/>
              <p:cNvSpPr>
                <a:spLocks noChangeArrowheads="1"/>
              </p:cNvSpPr>
              <p:nvPr/>
            </p:nvSpPr>
            <p:spPr bwMode="auto">
              <a:xfrm>
                <a:off x="2014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0" name="Oval 1704"/>
              <p:cNvSpPr>
                <a:spLocks noChangeArrowheads="1"/>
              </p:cNvSpPr>
              <p:nvPr/>
            </p:nvSpPr>
            <p:spPr bwMode="auto">
              <a:xfrm>
                <a:off x="201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1" name="Oval 1705"/>
              <p:cNvSpPr>
                <a:spLocks noChangeArrowheads="1"/>
              </p:cNvSpPr>
              <p:nvPr/>
            </p:nvSpPr>
            <p:spPr bwMode="auto">
              <a:xfrm>
                <a:off x="2018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2" name="Oval 1706"/>
              <p:cNvSpPr>
                <a:spLocks noChangeArrowheads="1"/>
              </p:cNvSpPr>
              <p:nvPr/>
            </p:nvSpPr>
            <p:spPr bwMode="auto">
              <a:xfrm>
                <a:off x="2021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3" name="Oval 1707"/>
              <p:cNvSpPr>
                <a:spLocks noChangeArrowheads="1"/>
              </p:cNvSpPr>
              <p:nvPr/>
            </p:nvSpPr>
            <p:spPr bwMode="auto">
              <a:xfrm>
                <a:off x="2025" y="321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4" name="Oval 1708"/>
              <p:cNvSpPr>
                <a:spLocks noChangeArrowheads="1"/>
              </p:cNvSpPr>
              <p:nvPr/>
            </p:nvSpPr>
            <p:spPr bwMode="auto">
              <a:xfrm>
                <a:off x="2025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5" name="Oval 1709"/>
              <p:cNvSpPr>
                <a:spLocks noChangeArrowheads="1"/>
              </p:cNvSpPr>
              <p:nvPr/>
            </p:nvSpPr>
            <p:spPr bwMode="auto">
              <a:xfrm>
                <a:off x="2025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6" name="Oval 1710"/>
              <p:cNvSpPr>
                <a:spLocks noChangeArrowheads="1"/>
              </p:cNvSpPr>
              <p:nvPr/>
            </p:nvSpPr>
            <p:spPr bwMode="auto">
              <a:xfrm>
                <a:off x="2028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7" name="Oval 1711"/>
              <p:cNvSpPr>
                <a:spLocks noChangeArrowheads="1"/>
              </p:cNvSpPr>
              <p:nvPr/>
            </p:nvSpPr>
            <p:spPr bwMode="auto">
              <a:xfrm>
                <a:off x="2028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8" name="Oval 1712"/>
              <p:cNvSpPr>
                <a:spLocks noChangeArrowheads="1"/>
              </p:cNvSpPr>
              <p:nvPr/>
            </p:nvSpPr>
            <p:spPr bwMode="auto">
              <a:xfrm>
                <a:off x="2028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39" name="Oval 1713"/>
              <p:cNvSpPr>
                <a:spLocks noChangeArrowheads="1"/>
              </p:cNvSpPr>
              <p:nvPr/>
            </p:nvSpPr>
            <p:spPr bwMode="auto">
              <a:xfrm>
                <a:off x="203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0" name="Oval 1714"/>
              <p:cNvSpPr>
                <a:spLocks noChangeArrowheads="1"/>
              </p:cNvSpPr>
              <p:nvPr/>
            </p:nvSpPr>
            <p:spPr bwMode="auto">
              <a:xfrm>
                <a:off x="2035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1" name="Oval 1715"/>
              <p:cNvSpPr>
                <a:spLocks noChangeArrowheads="1"/>
              </p:cNvSpPr>
              <p:nvPr/>
            </p:nvSpPr>
            <p:spPr bwMode="auto">
              <a:xfrm>
                <a:off x="2035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2" name="Oval 1716"/>
              <p:cNvSpPr>
                <a:spLocks noChangeArrowheads="1"/>
              </p:cNvSpPr>
              <p:nvPr/>
            </p:nvSpPr>
            <p:spPr bwMode="auto">
              <a:xfrm>
                <a:off x="2035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3" name="Oval 1717"/>
              <p:cNvSpPr>
                <a:spLocks noChangeArrowheads="1"/>
              </p:cNvSpPr>
              <p:nvPr/>
            </p:nvSpPr>
            <p:spPr bwMode="auto">
              <a:xfrm>
                <a:off x="2039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4" name="Oval 1718"/>
              <p:cNvSpPr>
                <a:spLocks noChangeArrowheads="1"/>
              </p:cNvSpPr>
              <p:nvPr/>
            </p:nvSpPr>
            <p:spPr bwMode="auto">
              <a:xfrm>
                <a:off x="2039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5" name="Oval 1719"/>
              <p:cNvSpPr>
                <a:spLocks noChangeArrowheads="1"/>
              </p:cNvSpPr>
              <p:nvPr/>
            </p:nvSpPr>
            <p:spPr bwMode="auto">
              <a:xfrm>
                <a:off x="2042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6" name="Oval 1720"/>
              <p:cNvSpPr>
                <a:spLocks noChangeArrowheads="1"/>
              </p:cNvSpPr>
              <p:nvPr/>
            </p:nvSpPr>
            <p:spPr bwMode="auto">
              <a:xfrm>
                <a:off x="204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7" name="Oval 1721"/>
              <p:cNvSpPr>
                <a:spLocks noChangeArrowheads="1"/>
              </p:cNvSpPr>
              <p:nvPr/>
            </p:nvSpPr>
            <p:spPr bwMode="auto">
              <a:xfrm>
                <a:off x="2042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8" name="Oval 1722"/>
              <p:cNvSpPr>
                <a:spLocks noChangeArrowheads="1"/>
              </p:cNvSpPr>
              <p:nvPr/>
            </p:nvSpPr>
            <p:spPr bwMode="auto">
              <a:xfrm>
                <a:off x="2042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49" name="Oval 1723"/>
              <p:cNvSpPr>
                <a:spLocks noChangeArrowheads="1"/>
              </p:cNvSpPr>
              <p:nvPr/>
            </p:nvSpPr>
            <p:spPr bwMode="auto">
              <a:xfrm>
                <a:off x="2049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0" name="Oval 1724"/>
              <p:cNvSpPr>
                <a:spLocks noChangeArrowheads="1"/>
              </p:cNvSpPr>
              <p:nvPr/>
            </p:nvSpPr>
            <p:spPr bwMode="auto">
              <a:xfrm>
                <a:off x="2053" y="29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1" name="Oval 1725"/>
              <p:cNvSpPr>
                <a:spLocks noChangeArrowheads="1"/>
              </p:cNvSpPr>
              <p:nvPr/>
            </p:nvSpPr>
            <p:spPr bwMode="auto">
              <a:xfrm>
                <a:off x="2056" y="30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2" name="Oval 1726"/>
              <p:cNvSpPr>
                <a:spLocks noChangeArrowheads="1"/>
              </p:cNvSpPr>
              <p:nvPr/>
            </p:nvSpPr>
            <p:spPr bwMode="auto">
              <a:xfrm>
                <a:off x="2056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3" name="Oval 1727"/>
              <p:cNvSpPr>
                <a:spLocks noChangeArrowheads="1"/>
              </p:cNvSpPr>
              <p:nvPr/>
            </p:nvSpPr>
            <p:spPr bwMode="auto">
              <a:xfrm>
                <a:off x="2060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4" name="Oval 1728"/>
              <p:cNvSpPr>
                <a:spLocks noChangeArrowheads="1"/>
              </p:cNvSpPr>
              <p:nvPr/>
            </p:nvSpPr>
            <p:spPr bwMode="auto">
              <a:xfrm>
                <a:off x="2063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5" name="Oval 1729"/>
              <p:cNvSpPr>
                <a:spLocks noChangeArrowheads="1"/>
              </p:cNvSpPr>
              <p:nvPr/>
            </p:nvSpPr>
            <p:spPr bwMode="auto">
              <a:xfrm>
                <a:off x="2067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6" name="Oval 1730"/>
              <p:cNvSpPr>
                <a:spLocks noChangeArrowheads="1"/>
              </p:cNvSpPr>
              <p:nvPr/>
            </p:nvSpPr>
            <p:spPr bwMode="auto">
              <a:xfrm>
                <a:off x="2067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7" name="Oval 1731"/>
              <p:cNvSpPr>
                <a:spLocks noChangeArrowheads="1"/>
              </p:cNvSpPr>
              <p:nvPr/>
            </p:nvSpPr>
            <p:spPr bwMode="auto">
              <a:xfrm>
                <a:off x="206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8" name="Oval 1732"/>
              <p:cNvSpPr>
                <a:spLocks noChangeArrowheads="1"/>
              </p:cNvSpPr>
              <p:nvPr/>
            </p:nvSpPr>
            <p:spPr bwMode="auto">
              <a:xfrm>
                <a:off x="2070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59" name="Oval 1733"/>
              <p:cNvSpPr>
                <a:spLocks noChangeArrowheads="1"/>
              </p:cNvSpPr>
              <p:nvPr/>
            </p:nvSpPr>
            <p:spPr bwMode="auto">
              <a:xfrm>
                <a:off x="2070" y="28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0" name="Oval 1734"/>
              <p:cNvSpPr>
                <a:spLocks noChangeArrowheads="1"/>
              </p:cNvSpPr>
              <p:nvPr/>
            </p:nvSpPr>
            <p:spPr bwMode="auto">
              <a:xfrm>
                <a:off x="2070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1" name="Oval 1735"/>
              <p:cNvSpPr>
                <a:spLocks noChangeArrowheads="1"/>
              </p:cNvSpPr>
              <p:nvPr/>
            </p:nvSpPr>
            <p:spPr bwMode="auto">
              <a:xfrm>
                <a:off x="2070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2" name="Oval 1736"/>
              <p:cNvSpPr>
                <a:spLocks noChangeArrowheads="1"/>
              </p:cNvSpPr>
              <p:nvPr/>
            </p:nvSpPr>
            <p:spPr bwMode="auto">
              <a:xfrm>
                <a:off x="2070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3" name="Oval 1737"/>
              <p:cNvSpPr>
                <a:spLocks noChangeArrowheads="1"/>
              </p:cNvSpPr>
              <p:nvPr/>
            </p:nvSpPr>
            <p:spPr bwMode="auto">
              <a:xfrm>
                <a:off x="2074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4" name="Oval 1738"/>
              <p:cNvSpPr>
                <a:spLocks noChangeArrowheads="1"/>
              </p:cNvSpPr>
              <p:nvPr/>
            </p:nvSpPr>
            <p:spPr bwMode="auto">
              <a:xfrm>
                <a:off x="2074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5" name="Oval 1739"/>
              <p:cNvSpPr>
                <a:spLocks noChangeArrowheads="1"/>
              </p:cNvSpPr>
              <p:nvPr/>
            </p:nvSpPr>
            <p:spPr bwMode="auto">
              <a:xfrm>
                <a:off x="2077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6" name="Oval 1740"/>
              <p:cNvSpPr>
                <a:spLocks noChangeArrowheads="1"/>
              </p:cNvSpPr>
              <p:nvPr/>
            </p:nvSpPr>
            <p:spPr bwMode="auto">
              <a:xfrm>
                <a:off x="2077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7" name="Oval 1741"/>
              <p:cNvSpPr>
                <a:spLocks noChangeArrowheads="1"/>
              </p:cNvSpPr>
              <p:nvPr/>
            </p:nvSpPr>
            <p:spPr bwMode="auto">
              <a:xfrm>
                <a:off x="2077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8" name="Oval 1742"/>
              <p:cNvSpPr>
                <a:spLocks noChangeArrowheads="1"/>
              </p:cNvSpPr>
              <p:nvPr/>
            </p:nvSpPr>
            <p:spPr bwMode="auto">
              <a:xfrm>
                <a:off x="2081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69" name="Oval 1743"/>
              <p:cNvSpPr>
                <a:spLocks noChangeArrowheads="1"/>
              </p:cNvSpPr>
              <p:nvPr/>
            </p:nvSpPr>
            <p:spPr bwMode="auto">
              <a:xfrm>
                <a:off x="2081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0" name="Oval 1744"/>
              <p:cNvSpPr>
                <a:spLocks noChangeArrowheads="1"/>
              </p:cNvSpPr>
              <p:nvPr/>
            </p:nvSpPr>
            <p:spPr bwMode="auto">
              <a:xfrm>
                <a:off x="2081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1" name="Oval 1745"/>
              <p:cNvSpPr>
                <a:spLocks noChangeArrowheads="1"/>
              </p:cNvSpPr>
              <p:nvPr/>
            </p:nvSpPr>
            <p:spPr bwMode="auto">
              <a:xfrm>
                <a:off x="2084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2" name="Oval 1746"/>
              <p:cNvSpPr>
                <a:spLocks noChangeArrowheads="1"/>
              </p:cNvSpPr>
              <p:nvPr/>
            </p:nvSpPr>
            <p:spPr bwMode="auto">
              <a:xfrm>
                <a:off x="2084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3" name="Oval 1747"/>
              <p:cNvSpPr>
                <a:spLocks noChangeArrowheads="1"/>
              </p:cNvSpPr>
              <p:nvPr/>
            </p:nvSpPr>
            <p:spPr bwMode="auto">
              <a:xfrm>
                <a:off x="2088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4" name="Oval 1748"/>
              <p:cNvSpPr>
                <a:spLocks noChangeArrowheads="1"/>
              </p:cNvSpPr>
              <p:nvPr/>
            </p:nvSpPr>
            <p:spPr bwMode="auto">
              <a:xfrm>
                <a:off x="2088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5" name="Oval 1749"/>
              <p:cNvSpPr>
                <a:spLocks noChangeArrowheads="1"/>
              </p:cNvSpPr>
              <p:nvPr/>
            </p:nvSpPr>
            <p:spPr bwMode="auto">
              <a:xfrm>
                <a:off x="2088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6" name="Oval 1750"/>
              <p:cNvSpPr>
                <a:spLocks noChangeArrowheads="1"/>
              </p:cNvSpPr>
              <p:nvPr/>
            </p:nvSpPr>
            <p:spPr bwMode="auto">
              <a:xfrm>
                <a:off x="2088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7" name="Oval 1751"/>
              <p:cNvSpPr>
                <a:spLocks noChangeArrowheads="1"/>
              </p:cNvSpPr>
              <p:nvPr/>
            </p:nvSpPr>
            <p:spPr bwMode="auto">
              <a:xfrm>
                <a:off x="2091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8" name="Oval 1752"/>
              <p:cNvSpPr>
                <a:spLocks noChangeArrowheads="1"/>
              </p:cNvSpPr>
              <p:nvPr/>
            </p:nvSpPr>
            <p:spPr bwMode="auto">
              <a:xfrm>
                <a:off x="2095" y="300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79" name="Oval 1753"/>
              <p:cNvSpPr>
                <a:spLocks noChangeArrowheads="1"/>
              </p:cNvSpPr>
              <p:nvPr/>
            </p:nvSpPr>
            <p:spPr bwMode="auto">
              <a:xfrm>
                <a:off x="2095" y="338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0" name="Oval 1754"/>
              <p:cNvSpPr>
                <a:spLocks noChangeArrowheads="1"/>
              </p:cNvSpPr>
              <p:nvPr/>
            </p:nvSpPr>
            <p:spPr bwMode="auto">
              <a:xfrm>
                <a:off x="2098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1" name="Oval 1755"/>
              <p:cNvSpPr>
                <a:spLocks noChangeArrowheads="1"/>
              </p:cNvSpPr>
              <p:nvPr/>
            </p:nvSpPr>
            <p:spPr bwMode="auto">
              <a:xfrm>
                <a:off x="2098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2" name="Oval 1756"/>
              <p:cNvSpPr>
                <a:spLocks noChangeArrowheads="1"/>
              </p:cNvSpPr>
              <p:nvPr/>
            </p:nvSpPr>
            <p:spPr bwMode="auto">
              <a:xfrm>
                <a:off x="2102" y="311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3" name="Oval 1757"/>
              <p:cNvSpPr>
                <a:spLocks noChangeArrowheads="1"/>
              </p:cNvSpPr>
              <p:nvPr/>
            </p:nvSpPr>
            <p:spPr bwMode="auto">
              <a:xfrm>
                <a:off x="2102" y="3330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4" name="Oval 1758"/>
              <p:cNvSpPr>
                <a:spLocks noChangeArrowheads="1"/>
              </p:cNvSpPr>
              <p:nvPr/>
            </p:nvSpPr>
            <p:spPr bwMode="auto">
              <a:xfrm>
                <a:off x="210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5" name="Oval 1759"/>
              <p:cNvSpPr>
                <a:spLocks noChangeArrowheads="1"/>
              </p:cNvSpPr>
              <p:nvPr/>
            </p:nvSpPr>
            <p:spPr bwMode="auto">
              <a:xfrm>
                <a:off x="2105" y="29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6" name="Oval 1760"/>
              <p:cNvSpPr>
                <a:spLocks noChangeArrowheads="1"/>
              </p:cNvSpPr>
              <p:nvPr/>
            </p:nvSpPr>
            <p:spPr bwMode="auto">
              <a:xfrm>
                <a:off x="210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7" name="Oval 1761"/>
              <p:cNvSpPr>
                <a:spLocks noChangeArrowheads="1"/>
              </p:cNvSpPr>
              <p:nvPr/>
            </p:nvSpPr>
            <p:spPr bwMode="auto">
              <a:xfrm>
                <a:off x="2109" y="328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8" name="Oval 1762"/>
              <p:cNvSpPr>
                <a:spLocks noChangeArrowheads="1"/>
              </p:cNvSpPr>
              <p:nvPr/>
            </p:nvSpPr>
            <p:spPr bwMode="auto">
              <a:xfrm>
                <a:off x="2109" y="329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89" name="Oval 1763"/>
              <p:cNvSpPr>
                <a:spLocks noChangeArrowheads="1"/>
              </p:cNvSpPr>
              <p:nvPr/>
            </p:nvSpPr>
            <p:spPr bwMode="auto">
              <a:xfrm>
                <a:off x="2109" y="3096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0" name="Oval 1764"/>
              <p:cNvSpPr>
                <a:spLocks noChangeArrowheads="1"/>
              </p:cNvSpPr>
              <p:nvPr/>
            </p:nvSpPr>
            <p:spPr bwMode="auto">
              <a:xfrm>
                <a:off x="2112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1" name="Oval 1765"/>
              <p:cNvSpPr>
                <a:spLocks noChangeArrowheads="1"/>
              </p:cNvSpPr>
              <p:nvPr/>
            </p:nvSpPr>
            <p:spPr bwMode="auto">
              <a:xfrm>
                <a:off x="2112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2" name="Oval 1766"/>
              <p:cNvSpPr>
                <a:spLocks noChangeArrowheads="1"/>
              </p:cNvSpPr>
              <p:nvPr/>
            </p:nvSpPr>
            <p:spPr bwMode="auto">
              <a:xfrm>
                <a:off x="2112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3" name="Oval 1767"/>
              <p:cNvSpPr>
                <a:spLocks noChangeArrowheads="1"/>
              </p:cNvSpPr>
              <p:nvPr/>
            </p:nvSpPr>
            <p:spPr bwMode="auto">
              <a:xfrm>
                <a:off x="2112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4" name="Oval 1768"/>
              <p:cNvSpPr>
                <a:spLocks noChangeArrowheads="1"/>
              </p:cNvSpPr>
              <p:nvPr/>
            </p:nvSpPr>
            <p:spPr bwMode="auto">
              <a:xfrm>
                <a:off x="2112" y="30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5" name="Oval 1769"/>
              <p:cNvSpPr>
                <a:spLocks noChangeArrowheads="1"/>
              </p:cNvSpPr>
              <p:nvPr/>
            </p:nvSpPr>
            <p:spPr bwMode="auto">
              <a:xfrm>
                <a:off x="2115" y="30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6" name="Oval 1770"/>
              <p:cNvSpPr>
                <a:spLocks noChangeArrowheads="1"/>
              </p:cNvSpPr>
              <p:nvPr/>
            </p:nvSpPr>
            <p:spPr bwMode="auto">
              <a:xfrm>
                <a:off x="2115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7" name="Oval 1771"/>
              <p:cNvSpPr>
                <a:spLocks noChangeArrowheads="1"/>
              </p:cNvSpPr>
              <p:nvPr/>
            </p:nvSpPr>
            <p:spPr bwMode="auto">
              <a:xfrm>
                <a:off x="2115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8" name="Oval 1772"/>
              <p:cNvSpPr>
                <a:spLocks noChangeArrowheads="1"/>
              </p:cNvSpPr>
              <p:nvPr/>
            </p:nvSpPr>
            <p:spPr bwMode="auto">
              <a:xfrm>
                <a:off x="2119" y="311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99" name="Oval 1773"/>
              <p:cNvSpPr>
                <a:spLocks noChangeArrowheads="1"/>
              </p:cNvSpPr>
              <p:nvPr/>
            </p:nvSpPr>
            <p:spPr bwMode="auto">
              <a:xfrm>
                <a:off x="2119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0" name="Oval 1774"/>
              <p:cNvSpPr>
                <a:spLocks noChangeArrowheads="1"/>
              </p:cNvSpPr>
              <p:nvPr/>
            </p:nvSpPr>
            <p:spPr bwMode="auto">
              <a:xfrm>
                <a:off x="2119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1" name="Oval 1775"/>
              <p:cNvSpPr>
                <a:spLocks noChangeArrowheads="1"/>
              </p:cNvSpPr>
              <p:nvPr/>
            </p:nvSpPr>
            <p:spPr bwMode="auto">
              <a:xfrm>
                <a:off x="2119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2" name="Oval 1776"/>
              <p:cNvSpPr>
                <a:spLocks noChangeArrowheads="1"/>
              </p:cNvSpPr>
              <p:nvPr/>
            </p:nvSpPr>
            <p:spPr bwMode="auto">
              <a:xfrm>
                <a:off x="2122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3" name="Oval 1777"/>
              <p:cNvSpPr>
                <a:spLocks noChangeArrowheads="1"/>
              </p:cNvSpPr>
              <p:nvPr/>
            </p:nvSpPr>
            <p:spPr bwMode="auto">
              <a:xfrm>
                <a:off x="2122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4" name="Oval 1778"/>
              <p:cNvSpPr>
                <a:spLocks noChangeArrowheads="1"/>
              </p:cNvSpPr>
              <p:nvPr/>
            </p:nvSpPr>
            <p:spPr bwMode="auto">
              <a:xfrm>
                <a:off x="2126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5" name="Oval 1779"/>
              <p:cNvSpPr>
                <a:spLocks noChangeArrowheads="1"/>
              </p:cNvSpPr>
              <p:nvPr/>
            </p:nvSpPr>
            <p:spPr bwMode="auto">
              <a:xfrm>
                <a:off x="2126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6" name="Oval 1780"/>
              <p:cNvSpPr>
                <a:spLocks noChangeArrowheads="1"/>
              </p:cNvSpPr>
              <p:nvPr/>
            </p:nvSpPr>
            <p:spPr bwMode="auto">
              <a:xfrm>
                <a:off x="2126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7" name="Oval 1781"/>
              <p:cNvSpPr>
                <a:spLocks noChangeArrowheads="1"/>
              </p:cNvSpPr>
              <p:nvPr/>
            </p:nvSpPr>
            <p:spPr bwMode="auto">
              <a:xfrm>
                <a:off x="2126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8" name="Oval 1782"/>
              <p:cNvSpPr>
                <a:spLocks noChangeArrowheads="1"/>
              </p:cNvSpPr>
              <p:nvPr/>
            </p:nvSpPr>
            <p:spPr bwMode="auto">
              <a:xfrm>
                <a:off x="2129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09" name="Oval 1783"/>
              <p:cNvSpPr>
                <a:spLocks noChangeArrowheads="1"/>
              </p:cNvSpPr>
              <p:nvPr/>
            </p:nvSpPr>
            <p:spPr bwMode="auto">
              <a:xfrm>
                <a:off x="2133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0" name="Oval 1784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1" name="Oval 1785"/>
              <p:cNvSpPr>
                <a:spLocks noChangeArrowheads="1"/>
              </p:cNvSpPr>
              <p:nvPr/>
            </p:nvSpPr>
            <p:spPr bwMode="auto">
              <a:xfrm>
                <a:off x="2133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2" name="Oval 1786"/>
              <p:cNvSpPr>
                <a:spLocks noChangeArrowheads="1"/>
              </p:cNvSpPr>
              <p:nvPr/>
            </p:nvSpPr>
            <p:spPr bwMode="auto">
              <a:xfrm>
                <a:off x="2133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3" name="Oval 1787"/>
              <p:cNvSpPr>
                <a:spLocks noChangeArrowheads="1"/>
              </p:cNvSpPr>
              <p:nvPr/>
            </p:nvSpPr>
            <p:spPr bwMode="auto">
              <a:xfrm>
                <a:off x="2140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4" name="Oval 1788"/>
              <p:cNvSpPr>
                <a:spLocks noChangeArrowheads="1"/>
              </p:cNvSpPr>
              <p:nvPr/>
            </p:nvSpPr>
            <p:spPr bwMode="auto">
              <a:xfrm>
                <a:off x="2140" y="31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5" name="Oval 1789"/>
              <p:cNvSpPr>
                <a:spLocks noChangeArrowheads="1"/>
              </p:cNvSpPr>
              <p:nvPr/>
            </p:nvSpPr>
            <p:spPr bwMode="auto">
              <a:xfrm>
                <a:off x="2147" y="31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6" name="Oval 1790"/>
              <p:cNvSpPr>
                <a:spLocks noChangeArrowheads="1"/>
              </p:cNvSpPr>
              <p:nvPr/>
            </p:nvSpPr>
            <p:spPr bwMode="auto">
              <a:xfrm>
                <a:off x="2147" y="26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7" name="Oval 1791"/>
              <p:cNvSpPr>
                <a:spLocks noChangeArrowheads="1"/>
              </p:cNvSpPr>
              <p:nvPr/>
            </p:nvSpPr>
            <p:spPr bwMode="auto">
              <a:xfrm>
                <a:off x="2150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8" name="Oval 1792"/>
              <p:cNvSpPr>
                <a:spLocks noChangeArrowheads="1"/>
              </p:cNvSpPr>
              <p:nvPr/>
            </p:nvSpPr>
            <p:spPr bwMode="auto">
              <a:xfrm>
                <a:off x="2150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19" name="Oval 1793"/>
              <p:cNvSpPr>
                <a:spLocks noChangeArrowheads="1"/>
              </p:cNvSpPr>
              <p:nvPr/>
            </p:nvSpPr>
            <p:spPr bwMode="auto">
              <a:xfrm>
                <a:off x="215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0" name="Oval 1794"/>
              <p:cNvSpPr>
                <a:spLocks noChangeArrowheads="1"/>
              </p:cNvSpPr>
              <p:nvPr/>
            </p:nvSpPr>
            <p:spPr bwMode="auto">
              <a:xfrm>
                <a:off x="215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1" name="Oval 1795"/>
              <p:cNvSpPr>
                <a:spLocks noChangeArrowheads="1"/>
              </p:cNvSpPr>
              <p:nvPr/>
            </p:nvSpPr>
            <p:spPr bwMode="auto">
              <a:xfrm>
                <a:off x="2154" y="27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2" name="Oval 1796"/>
              <p:cNvSpPr>
                <a:spLocks noChangeArrowheads="1"/>
              </p:cNvSpPr>
              <p:nvPr/>
            </p:nvSpPr>
            <p:spPr bwMode="auto">
              <a:xfrm>
                <a:off x="2157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3" name="Oval 1797"/>
              <p:cNvSpPr>
                <a:spLocks noChangeArrowheads="1"/>
              </p:cNvSpPr>
              <p:nvPr/>
            </p:nvSpPr>
            <p:spPr bwMode="auto">
              <a:xfrm>
                <a:off x="2157" y="25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4" name="Oval 1798"/>
              <p:cNvSpPr>
                <a:spLocks noChangeArrowheads="1"/>
              </p:cNvSpPr>
              <p:nvPr/>
            </p:nvSpPr>
            <p:spPr bwMode="auto">
              <a:xfrm>
                <a:off x="2161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5" name="Oval 1799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6" name="Oval 1800"/>
              <p:cNvSpPr>
                <a:spLocks noChangeArrowheads="1"/>
              </p:cNvSpPr>
              <p:nvPr/>
            </p:nvSpPr>
            <p:spPr bwMode="auto">
              <a:xfrm>
                <a:off x="2164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7" name="Oval 1801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8" name="Oval 1802"/>
              <p:cNvSpPr>
                <a:spLocks noChangeArrowheads="1"/>
              </p:cNvSpPr>
              <p:nvPr/>
            </p:nvSpPr>
            <p:spPr bwMode="auto">
              <a:xfrm>
                <a:off x="2168" y="2782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29" name="Oval 1803"/>
              <p:cNvSpPr>
                <a:spLocks noChangeArrowheads="1"/>
              </p:cNvSpPr>
              <p:nvPr/>
            </p:nvSpPr>
            <p:spPr bwMode="auto">
              <a:xfrm>
                <a:off x="2171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0" name="Oval 1804"/>
              <p:cNvSpPr>
                <a:spLocks noChangeArrowheads="1"/>
              </p:cNvSpPr>
              <p:nvPr/>
            </p:nvSpPr>
            <p:spPr bwMode="auto">
              <a:xfrm>
                <a:off x="2171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1" name="Oval 1805"/>
              <p:cNvSpPr>
                <a:spLocks noChangeArrowheads="1"/>
              </p:cNvSpPr>
              <p:nvPr/>
            </p:nvSpPr>
            <p:spPr bwMode="auto">
              <a:xfrm>
                <a:off x="2175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2" name="Oval 1806"/>
              <p:cNvSpPr>
                <a:spLocks noChangeArrowheads="1"/>
              </p:cNvSpPr>
              <p:nvPr/>
            </p:nvSpPr>
            <p:spPr bwMode="auto">
              <a:xfrm>
                <a:off x="2175" y="30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3" name="Oval 1807"/>
              <p:cNvSpPr>
                <a:spLocks noChangeArrowheads="1"/>
              </p:cNvSpPr>
              <p:nvPr/>
            </p:nvSpPr>
            <p:spPr bwMode="auto">
              <a:xfrm>
                <a:off x="2175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4" name="Oval 1808"/>
              <p:cNvSpPr>
                <a:spLocks noChangeArrowheads="1"/>
              </p:cNvSpPr>
              <p:nvPr/>
            </p:nvSpPr>
            <p:spPr bwMode="auto">
              <a:xfrm>
                <a:off x="2178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5" name="Oval 1809"/>
              <p:cNvSpPr>
                <a:spLocks noChangeArrowheads="1"/>
              </p:cNvSpPr>
              <p:nvPr/>
            </p:nvSpPr>
            <p:spPr bwMode="auto">
              <a:xfrm>
                <a:off x="2178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6" name="Oval 1810"/>
              <p:cNvSpPr>
                <a:spLocks noChangeArrowheads="1"/>
              </p:cNvSpPr>
              <p:nvPr/>
            </p:nvSpPr>
            <p:spPr bwMode="auto">
              <a:xfrm>
                <a:off x="2178" y="298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7" name="Oval 1811"/>
              <p:cNvSpPr>
                <a:spLocks noChangeArrowheads="1"/>
              </p:cNvSpPr>
              <p:nvPr/>
            </p:nvSpPr>
            <p:spPr bwMode="auto">
              <a:xfrm>
                <a:off x="2182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38" name="Oval 1812"/>
              <p:cNvSpPr>
                <a:spLocks noChangeArrowheads="1"/>
              </p:cNvSpPr>
              <p:nvPr/>
            </p:nvSpPr>
            <p:spPr bwMode="auto">
              <a:xfrm>
                <a:off x="2182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2014"/>
            <p:cNvGrpSpPr>
              <a:grpSpLocks/>
            </p:cNvGrpSpPr>
            <p:nvPr/>
          </p:nvGrpSpPr>
          <p:grpSpPr bwMode="auto">
            <a:xfrm>
              <a:off x="2189" y="2345"/>
              <a:ext cx="520" cy="1236"/>
              <a:chOff x="2189" y="2345"/>
              <a:chExt cx="520" cy="1236"/>
            </a:xfrm>
          </p:grpSpPr>
          <p:sp>
            <p:nvSpPr>
              <p:cNvPr id="65939" name="Oval 1814"/>
              <p:cNvSpPr>
                <a:spLocks noChangeArrowheads="1"/>
              </p:cNvSpPr>
              <p:nvPr/>
            </p:nvSpPr>
            <p:spPr bwMode="auto">
              <a:xfrm>
                <a:off x="2189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0" name="Oval 1815"/>
              <p:cNvSpPr>
                <a:spLocks noChangeArrowheads="1"/>
              </p:cNvSpPr>
              <p:nvPr/>
            </p:nvSpPr>
            <p:spPr bwMode="auto">
              <a:xfrm>
                <a:off x="2189" y="298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1" name="Oval 1816"/>
              <p:cNvSpPr>
                <a:spLocks noChangeArrowheads="1"/>
              </p:cNvSpPr>
              <p:nvPr/>
            </p:nvSpPr>
            <p:spPr bwMode="auto">
              <a:xfrm>
                <a:off x="2192" y="31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2" name="Oval 1817"/>
              <p:cNvSpPr>
                <a:spLocks noChangeArrowheads="1"/>
              </p:cNvSpPr>
              <p:nvPr/>
            </p:nvSpPr>
            <p:spPr bwMode="auto">
              <a:xfrm>
                <a:off x="2192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3" name="Oval 1818"/>
              <p:cNvSpPr>
                <a:spLocks noChangeArrowheads="1"/>
              </p:cNvSpPr>
              <p:nvPr/>
            </p:nvSpPr>
            <p:spPr bwMode="auto">
              <a:xfrm>
                <a:off x="2199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4" name="Oval 1819"/>
              <p:cNvSpPr>
                <a:spLocks noChangeArrowheads="1"/>
              </p:cNvSpPr>
              <p:nvPr/>
            </p:nvSpPr>
            <p:spPr bwMode="auto">
              <a:xfrm>
                <a:off x="2199" y="30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5" name="Oval 1820"/>
              <p:cNvSpPr>
                <a:spLocks noChangeArrowheads="1"/>
              </p:cNvSpPr>
              <p:nvPr/>
            </p:nvSpPr>
            <p:spPr bwMode="auto">
              <a:xfrm>
                <a:off x="2199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6" name="Oval 1821"/>
              <p:cNvSpPr>
                <a:spLocks noChangeArrowheads="1"/>
              </p:cNvSpPr>
              <p:nvPr/>
            </p:nvSpPr>
            <p:spPr bwMode="auto">
              <a:xfrm>
                <a:off x="2206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7" name="Oval 1822"/>
              <p:cNvSpPr>
                <a:spLocks noChangeArrowheads="1"/>
              </p:cNvSpPr>
              <p:nvPr/>
            </p:nvSpPr>
            <p:spPr bwMode="auto">
              <a:xfrm>
                <a:off x="220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8" name="Oval 1823"/>
              <p:cNvSpPr>
                <a:spLocks noChangeArrowheads="1"/>
              </p:cNvSpPr>
              <p:nvPr/>
            </p:nvSpPr>
            <p:spPr bwMode="auto">
              <a:xfrm>
                <a:off x="2213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49" name="Oval 1824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0" name="Oval 1825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1" name="Oval 1826"/>
              <p:cNvSpPr>
                <a:spLocks noChangeArrowheads="1"/>
              </p:cNvSpPr>
              <p:nvPr/>
            </p:nvSpPr>
            <p:spPr bwMode="auto">
              <a:xfrm>
                <a:off x="2217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2" name="Oval 1827"/>
              <p:cNvSpPr>
                <a:spLocks noChangeArrowheads="1"/>
              </p:cNvSpPr>
              <p:nvPr/>
            </p:nvSpPr>
            <p:spPr bwMode="auto">
              <a:xfrm>
                <a:off x="221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3" name="Oval 1828"/>
              <p:cNvSpPr>
                <a:spLocks noChangeArrowheads="1"/>
              </p:cNvSpPr>
              <p:nvPr/>
            </p:nvSpPr>
            <p:spPr bwMode="auto">
              <a:xfrm>
                <a:off x="2217" y="2995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4" name="Oval 1829"/>
              <p:cNvSpPr>
                <a:spLocks noChangeArrowheads="1"/>
              </p:cNvSpPr>
              <p:nvPr/>
            </p:nvSpPr>
            <p:spPr bwMode="auto">
              <a:xfrm>
                <a:off x="2220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5" name="Oval 1830"/>
              <p:cNvSpPr>
                <a:spLocks noChangeArrowheads="1"/>
              </p:cNvSpPr>
              <p:nvPr/>
            </p:nvSpPr>
            <p:spPr bwMode="auto">
              <a:xfrm>
                <a:off x="2227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6" name="Oval 1831"/>
              <p:cNvSpPr>
                <a:spLocks noChangeArrowheads="1"/>
              </p:cNvSpPr>
              <p:nvPr/>
            </p:nvSpPr>
            <p:spPr bwMode="auto">
              <a:xfrm>
                <a:off x="2227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7" name="Oval 1832"/>
              <p:cNvSpPr>
                <a:spLocks noChangeArrowheads="1"/>
              </p:cNvSpPr>
              <p:nvPr/>
            </p:nvSpPr>
            <p:spPr bwMode="auto">
              <a:xfrm>
                <a:off x="2227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8" name="Oval 1833"/>
              <p:cNvSpPr>
                <a:spLocks noChangeArrowheads="1"/>
              </p:cNvSpPr>
              <p:nvPr/>
            </p:nvSpPr>
            <p:spPr bwMode="auto">
              <a:xfrm>
                <a:off x="2227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59" name="Oval 1834"/>
              <p:cNvSpPr>
                <a:spLocks noChangeArrowheads="1"/>
              </p:cNvSpPr>
              <p:nvPr/>
            </p:nvSpPr>
            <p:spPr bwMode="auto">
              <a:xfrm>
                <a:off x="2231" y="29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0" name="Oval 1835"/>
              <p:cNvSpPr>
                <a:spLocks noChangeArrowheads="1"/>
              </p:cNvSpPr>
              <p:nvPr/>
            </p:nvSpPr>
            <p:spPr bwMode="auto">
              <a:xfrm>
                <a:off x="2231" y="319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1" name="Oval 1836"/>
              <p:cNvSpPr>
                <a:spLocks noChangeArrowheads="1"/>
              </p:cNvSpPr>
              <p:nvPr/>
            </p:nvSpPr>
            <p:spPr bwMode="auto">
              <a:xfrm>
                <a:off x="2231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2" name="Oval 1837"/>
              <p:cNvSpPr>
                <a:spLocks noChangeArrowheads="1"/>
              </p:cNvSpPr>
              <p:nvPr/>
            </p:nvSpPr>
            <p:spPr bwMode="auto">
              <a:xfrm>
                <a:off x="2234" y="31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3" name="Oval 1838"/>
              <p:cNvSpPr>
                <a:spLocks noChangeArrowheads="1"/>
              </p:cNvSpPr>
              <p:nvPr/>
            </p:nvSpPr>
            <p:spPr bwMode="auto">
              <a:xfrm>
                <a:off x="2238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4" name="Oval 1839"/>
              <p:cNvSpPr>
                <a:spLocks noChangeArrowheads="1"/>
              </p:cNvSpPr>
              <p:nvPr/>
            </p:nvSpPr>
            <p:spPr bwMode="auto">
              <a:xfrm>
                <a:off x="2241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5" name="Oval 1840"/>
              <p:cNvSpPr>
                <a:spLocks noChangeArrowheads="1"/>
              </p:cNvSpPr>
              <p:nvPr/>
            </p:nvSpPr>
            <p:spPr bwMode="auto">
              <a:xfrm>
                <a:off x="2241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6" name="Oval 1841"/>
              <p:cNvSpPr>
                <a:spLocks noChangeArrowheads="1"/>
              </p:cNvSpPr>
              <p:nvPr/>
            </p:nvSpPr>
            <p:spPr bwMode="auto">
              <a:xfrm>
                <a:off x="2245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7" name="Oval 1842"/>
              <p:cNvSpPr>
                <a:spLocks noChangeArrowheads="1"/>
              </p:cNvSpPr>
              <p:nvPr/>
            </p:nvSpPr>
            <p:spPr bwMode="auto">
              <a:xfrm>
                <a:off x="2245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8" name="Oval 1843"/>
              <p:cNvSpPr>
                <a:spLocks noChangeArrowheads="1"/>
              </p:cNvSpPr>
              <p:nvPr/>
            </p:nvSpPr>
            <p:spPr bwMode="auto">
              <a:xfrm>
                <a:off x="2245" y="310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69" name="Oval 1844"/>
              <p:cNvSpPr>
                <a:spLocks noChangeArrowheads="1"/>
              </p:cNvSpPr>
              <p:nvPr/>
            </p:nvSpPr>
            <p:spPr bwMode="auto">
              <a:xfrm>
                <a:off x="2245" y="25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0" name="Oval 1845"/>
              <p:cNvSpPr>
                <a:spLocks noChangeArrowheads="1"/>
              </p:cNvSpPr>
              <p:nvPr/>
            </p:nvSpPr>
            <p:spPr bwMode="auto">
              <a:xfrm>
                <a:off x="2248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1" name="Oval 1846"/>
              <p:cNvSpPr>
                <a:spLocks noChangeArrowheads="1"/>
              </p:cNvSpPr>
              <p:nvPr/>
            </p:nvSpPr>
            <p:spPr bwMode="auto">
              <a:xfrm>
                <a:off x="2255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2" name="Oval 1847"/>
              <p:cNvSpPr>
                <a:spLocks noChangeArrowheads="1"/>
              </p:cNvSpPr>
              <p:nvPr/>
            </p:nvSpPr>
            <p:spPr bwMode="auto">
              <a:xfrm>
                <a:off x="2259" y="35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3" name="Oval 1848"/>
              <p:cNvSpPr>
                <a:spLocks noChangeArrowheads="1"/>
              </p:cNvSpPr>
              <p:nvPr/>
            </p:nvSpPr>
            <p:spPr bwMode="auto">
              <a:xfrm>
                <a:off x="2259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4" name="Oval 1849"/>
              <p:cNvSpPr>
                <a:spLocks noChangeArrowheads="1"/>
              </p:cNvSpPr>
              <p:nvPr/>
            </p:nvSpPr>
            <p:spPr bwMode="auto">
              <a:xfrm>
                <a:off x="2262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5" name="Oval 1850"/>
              <p:cNvSpPr>
                <a:spLocks noChangeArrowheads="1"/>
              </p:cNvSpPr>
              <p:nvPr/>
            </p:nvSpPr>
            <p:spPr bwMode="auto">
              <a:xfrm>
                <a:off x="226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6" name="Oval 1851"/>
              <p:cNvSpPr>
                <a:spLocks noChangeArrowheads="1"/>
              </p:cNvSpPr>
              <p:nvPr/>
            </p:nvSpPr>
            <p:spPr bwMode="auto">
              <a:xfrm>
                <a:off x="2266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7" name="Oval 1852"/>
              <p:cNvSpPr>
                <a:spLocks noChangeArrowheads="1"/>
              </p:cNvSpPr>
              <p:nvPr/>
            </p:nvSpPr>
            <p:spPr bwMode="auto">
              <a:xfrm>
                <a:off x="2266" y="35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8" name="Oval 1853"/>
              <p:cNvSpPr>
                <a:spLocks noChangeArrowheads="1"/>
              </p:cNvSpPr>
              <p:nvPr/>
            </p:nvSpPr>
            <p:spPr bwMode="auto">
              <a:xfrm>
                <a:off x="2269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79" name="Oval 1854"/>
              <p:cNvSpPr>
                <a:spLocks noChangeArrowheads="1"/>
              </p:cNvSpPr>
              <p:nvPr/>
            </p:nvSpPr>
            <p:spPr bwMode="auto">
              <a:xfrm>
                <a:off x="2273" y="33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0" name="Oval 1855"/>
              <p:cNvSpPr>
                <a:spLocks noChangeArrowheads="1"/>
              </p:cNvSpPr>
              <p:nvPr/>
            </p:nvSpPr>
            <p:spPr bwMode="auto">
              <a:xfrm>
                <a:off x="2273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1" name="Oval 1856"/>
              <p:cNvSpPr>
                <a:spLocks noChangeArrowheads="1"/>
              </p:cNvSpPr>
              <p:nvPr/>
            </p:nvSpPr>
            <p:spPr bwMode="auto">
              <a:xfrm>
                <a:off x="2273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2" name="Oval 1857"/>
              <p:cNvSpPr>
                <a:spLocks noChangeArrowheads="1"/>
              </p:cNvSpPr>
              <p:nvPr/>
            </p:nvSpPr>
            <p:spPr bwMode="auto">
              <a:xfrm>
                <a:off x="2276" y="24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3" name="Oval 1858"/>
              <p:cNvSpPr>
                <a:spLocks noChangeArrowheads="1"/>
              </p:cNvSpPr>
              <p:nvPr/>
            </p:nvSpPr>
            <p:spPr bwMode="auto">
              <a:xfrm>
                <a:off x="2276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4" name="Oval 1859"/>
              <p:cNvSpPr>
                <a:spLocks noChangeArrowheads="1"/>
              </p:cNvSpPr>
              <p:nvPr/>
            </p:nvSpPr>
            <p:spPr bwMode="auto">
              <a:xfrm>
                <a:off x="2276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5" name="Oval 1860"/>
              <p:cNvSpPr>
                <a:spLocks noChangeArrowheads="1"/>
              </p:cNvSpPr>
              <p:nvPr/>
            </p:nvSpPr>
            <p:spPr bwMode="auto">
              <a:xfrm>
                <a:off x="2280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6" name="Oval 1861"/>
              <p:cNvSpPr>
                <a:spLocks noChangeArrowheads="1"/>
              </p:cNvSpPr>
              <p:nvPr/>
            </p:nvSpPr>
            <p:spPr bwMode="auto">
              <a:xfrm>
                <a:off x="2283" y="23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7" name="Oval 1862"/>
              <p:cNvSpPr>
                <a:spLocks noChangeArrowheads="1"/>
              </p:cNvSpPr>
              <p:nvPr/>
            </p:nvSpPr>
            <p:spPr bwMode="auto">
              <a:xfrm>
                <a:off x="2287" y="342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8" name="Oval 1863"/>
              <p:cNvSpPr>
                <a:spLocks noChangeArrowheads="1"/>
              </p:cNvSpPr>
              <p:nvPr/>
            </p:nvSpPr>
            <p:spPr bwMode="auto">
              <a:xfrm>
                <a:off x="2287" y="34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89" name="Oval 1864"/>
              <p:cNvSpPr>
                <a:spLocks noChangeArrowheads="1"/>
              </p:cNvSpPr>
              <p:nvPr/>
            </p:nvSpPr>
            <p:spPr bwMode="auto">
              <a:xfrm>
                <a:off x="2290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0" name="Oval 1865"/>
              <p:cNvSpPr>
                <a:spLocks noChangeArrowheads="1"/>
              </p:cNvSpPr>
              <p:nvPr/>
            </p:nvSpPr>
            <p:spPr bwMode="auto">
              <a:xfrm>
                <a:off x="2290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1" name="Oval 1866"/>
              <p:cNvSpPr>
                <a:spLocks noChangeArrowheads="1"/>
              </p:cNvSpPr>
              <p:nvPr/>
            </p:nvSpPr>
            <p:spPr bwMode="auto">
              <a:xfrm>
                <a:off x="2290" y="30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2" name="Oval 1867"/>
              <p:cNvSpPr>
                <a:spLocks noChangeArrowheads="1"/>
              </p:cNvSpPr>
              <p:nvPr/>
            </p:nvSpPr>
            <p:spPr bwMode="auto">
              <a:xfrm>
                <a:off x="2294" y="320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3" name="Oval 1868"/>
              <p:cNvSpPr>
                <a:spLocks noChangeArrowheads="1"/>
              </p:cNvSpPr>
              <p:nvPr/>
            </p:nvSpPr>
            <p:spPr bwMode="auto">
              <a:xfrm>
                <a:off x="2297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4" name="Oval 1869"/>
              <p:cNvSpPr>
                <a:spLocks noChangeArrowheads="1"/>
              </p:cNvSpPr>
              <p:nvPr/>
            </p:nvSpPr>
            <p:spPr bwMode="auto">
              <a:xfrm>
                <a:off x="2297" y="27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5" name="Oval 1870"/>
              <p:cNvSpPr>
                <a:spLocks noChangeArrowheads="1"/>
              </p:cNvSpPr>
              <p:nvPr/>
            </p:nvSpPr>
            <p:spPr bwMode="auto">
              <a:xfrm>
                <a:off x="2297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6" name="Oval 1871"/>
              <p:cNvSpPr>
                <a:spLocks noChangeArrowheads="1"/>
              </p:cNvSpPr>
              <p:nvPr/>
            </p:nvSpPr>
            <p:spPr bwMode="auto">
              <a:xfrm>
                <a:off x="2297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7" name="Oval 1872"/>
              <p:cNvSpPr>
                <a:spLocks noChangeArrowheads="1"/>
              </p:cNvSpPr>
              <p:nvPr/>
            </p:nvSpPr>
            <p:spPr bwMode="auto">
              <a:xfrm>
                <a:off x="2301" y="337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8" name="Oval 1873"/>
              <p:cNvSpPr>
                <a:spLocks noChangeArrowheads="1"/>
              </p:cNvSpPr>
              <p:nvPr/>
            </p:nvSpPr>
            <p:spPr bwMode="auto">
              <a:xfrm>
                <a:off x="2301" y="274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99" name="Oval 1874"/>
              <p:cNvSpPr>
                <a:spLocks noChangeArrowheads="1"/>
              </p:cNvSpPr>
              <p:nvPr/>
            </p:nvSpPr>
            <p:spPr bwMode="auto">
              <a:xfrm>
                <a:off x="2304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0" name="Oval 1875"/>
              <p:cNvSpPr>
                <a:spLocks noChangeArrowheads="1"/>
              </p:cNvSpPr>
              <p:nvPr/>
            </p:nvSpPr>
            <p:spPr bwMode="auto">
              <a:xfrm>
                <a:off x="2304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1" name="Oval 1876"/>
              <p:cNvSpPr>
                <a:spLocks noChangeArrowheads="1"/>
              </p:cNvSpPr>
              <p:nvPr/>
            </p:nvSpPr>
            <p:spPr bwMode="auto">
              <a:xfrm>
                <a:off x="2307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2" name="Oval 1877"/>
              <p:cNvSpPr>
                <a:spLocks noChangeArrowheads="1"/>
              </p:cNvSpPr>
              <p:nvPr/>
            </p:nvSpPr>
            <p:spPr bwMode="auto">
              <a:xfrm>
                <a:off x="2307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3" name="Oval 1878"/>
              <p:cNvSpPr>
                <a:spLocks noChangeArrowheads="1"/>
              </p:cNvSpPr>
              <p:nvPr/>
            </p:nvSpPr>
            <p:spPr bwMode="auto">
              <a:xfrm>
                <a:off x="2311" y="28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4" name="Oval 1879"/>
              <p:cNvSpPr>
                <a:spLocks noChangeArrowheads="1"/>
              </p:cNvSpPr>
              <p:nvPr/>
            </p:nvSpPr>
            <p:spPr bwMode="auto">
              <a:xfrm>
                <a:off x="2311" y="30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5" name="Oval 1880"/>
              <p:cNvSpPr>
                <a:spLocks noChangeArrowheads="1"/>
              </p:cNvSpPr>
              <p:nvPr/>
            </p:nvSpPr>
            <p:spPr bwMode="auto">
              <a:xfrm>
                <a:off x="2314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6" name="Oval 1881"/>
              <p:cNvSpPr>
                <a:spLocks noChangeArrowheads="1"/>
              </p:cNvSpPr>
              <p:nvPr/>
            </p:nvSpPr>
            <p:spPr bwMode="auto">
              <a:xfrm>
                <a:off x="2314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7" name="Oval 1882"/>
              <p:cNvSpPr>
                <a:spLocks noChangeArrowheads="1"/>
              </p:cNvSpPr>
              <p:nvPr/>
            </p:nvSpPr>
            <p:spPr bwMode="auto">
              <a:xfrm>
                <a:off x="2318" y="32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8" name="Oval 1883"/>
              <p:cNvSpPr>
                <a:spLocks noChangeArrowheads="1"/>
              </p:cNvSpPr>
              <p:nvPr/>
            </p:nvSpPr>
            <p:spPr bwMode="auto">
              <a:xfrm>
                <a:off x="2321" y="28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09" name="Oval 1884"/>
              <p:cNvSpPr>
                <a:spLocks noChangeArrowheads="1"/>
              </p:cNvSpPr>
              <p:nvPr/>
            </p:nvSpPr>
            <p:spPr bwMode="auto">
              <a:xfrm>
                <a:off x="2328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0" name="Oval 1885"/>
              <p:cNvSpPr>
                <a:spLocks noChangeArrowheads="1"/>
              </p:cNvSpPr>
              <p:nvPr/>
            </p:nvSpPr>
            <p:spPr bwMode="auto">
              <a:xfrm>
                <a:off x="233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1" name="Oval 1886"/>
              <p:cNvSpPr>
                <a:spLocks noChangeArrowheads="1"/>
              </p:cNvSpPr>
              <p:nvPr/>
            </p:nvSpPr>
            <p:spPr bwMode="auto">
              <a:xfrm>
                <a:off x="2332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2" name="Oval 1887"/>
              <p:cNvSpPr>
                <a:spLocks noChangeArrowheads="1"/>
              </p:cNvSpPr>
              <p:nvPr/>
            </p:nvSpPr>
            <p:spPr bwMode="auto">
              <a:xfrm>
                <a:off x="2332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3" name="Oval 1888"/>
              <p:cNvSpPr>
                <a:spLocks noChangeArrowheads="1"/>
              </p:cNvSpPr>
              <p:nvPr/>
            </p:nvSpPr>
            <p:spPr bwMode="auto">
              <a:xfrm>
                <a:off x="2332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4" name="Oval 1889"/>
              <p:cNvSpPr>
                <a:spLocks noChangeArrowheads="1"/>
              </p:cNvSpPr>
              <p:nvPr/>
            </p:nvSpPr>
            <p:spPr bwMode="auto">
              <a:xfrm>
                <a:off x="2335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5" name="Oval 1890"/>
              <p:cNvSpPr>
                <a:spLocks noChangeArrowheads="1"/>
              </p:cNvSpPr>
              <p:nvPr/>
            </p:nvSpPr>
            <p:spPr bwMode="auto">
              <a:xfrm>
                <a:off x="2339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6" name="Oval 1891"/>
              <p:cNvSpPr>
                <a:spLocks noChangeArrowheads="1"/>
              </p:cNvSpPr>
              <p:nvPr/>
            </p:nvSpPr>
            <p:spPr bwMode="auto">
              <a:xfrm>
                <a:off x="2342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7" name="Oval 1892"/>
              <p:cNvSpPr>
                <a:spLocks noChangeArrowheads="1"/>
              </p:cNvSpPr>
              <p:nvPr/>
            </p:nvSpPr>
            <p:spPr bwMode="auto">
              <a:xfrm>
                <a:off x="2342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8" name="Oval 1893"/>
              <p:cNvSpPr>
                <a:spLocks noChangeArrowheads="1"/>
              </p:cNvSpPr>
              <p:nvPr/>
            </p:nvSpPr>
            <p:spPr bwMode="auto">
              <a:xfrm>
                <a:off x="234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19" name="Oval 1894"/>
              <p:cNvSpPr>
                <a:spLocks noChangeArrowheads="1"/>
              </p:cNvSpPr>
              <p:nvPr/>
            </p:nvSpPr>
            <p:spPr bwMode="auto">
              <a:xfrm>
                <a:off x="2346" y="31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0" name="Oval 1895"/>
              <p:cNvSpPr>
                <a:spLocks noChangeArrowheads="1"/>
              </p:cNvSpPr>
              <p:nvPr/>
            </p:nvSpPr>
            <p:spPr bwMode="auto">
              <a:xfrm>
                <a:off x="2353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1" name="Oval 1896"/>
              <p:cNvSpPr>
                <a:spLocks noChangeArrowheads="1"/>
              </p:cNvSpPr>
              <p:nvPr/>
            </p:nvSpPr>
            <p:spPr bwMode="auto">
              <a:xfrm>
                <a:off x="2356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2" name="Oval 1897"/>
              <p:cNvSpPr>
                <a:spLocks noChangeArrowheads="1"/>
              </p:cNvSpPr>
              <p:nvPr/>
            </p:nvSpPr>
            <p:spPr bwMode="auto">
              <a:xfrm>
                <a:off x="2356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3" name="Oval 1898"/>
              <p:cNvSpPr>
                <a:spLocks noChangeArrowheads="1"/>
              </p:cNvSpPr>
              <p:nvPr/>
            </p:nvSpPr>
            <p:spPr bwMode="auto">
              <a:xfrm>
                <a:off x="2360" y="31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4" name="Oval 1899"/>
              <p:cNvSpPr>
                <a:spLocks noChangeArrowheads="1"/>
              </p:cNvSpPr>
              <p:nvPr/>
            </p:nvSpPr>
            <p:spPr bwMode="auto">
              <a:xfrm>
                <a:off x="2363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5" name="Oval 1900"/>
              <p:cNvSpPr>
                <a:spLocks noChangeArrowheads="1"/>
              </p:cNvSpPr>
              <p:nvPr/>
            </p:nvSpPr>
            <p:spPr bwMode="auto">
              <a:xfrm>
                <a:off x="2363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6" name="Oval 1901"/>
              <p:cNvSpPr>
                <a:spLocks noChangeArrowheads="1"/>
              </p:cNvSpPr>
              <p:nvPr/>
            </p:nvSpPr>
            <p:spPr bwMode="auto">
              <a:xfrm>
                <a:off x="2363" y="26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7" name="Oval 1902"/>
              <p:cNvSpPr>
                <a:spLocks noChangeArrowheads="1"/>
              </p:cNvSpPr>
              <p:nvPr/>
            </p:nvSpPr>
            <p:spPr bwMode="auto">
              <a:xfrm>
                <a:off x="2367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8" name="Oval 1903"/>
              <p:cNvSpPr>
                <a:spLocks noChangeArrowheads="1"/>
              </p:cNvSpPr>
              <p:nvPr/>
            </p:nvSpPr>
            <p:spPr bwMode="auto">
              <a:xfrm>
                <a:off x="2370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29" name="Oval 1904"/>
              <p:cNvSpPr>
                <a:spLocks noChangeArrowheads="1"/>
              </p:cNvSpPr>
              <p:nvPr/>
            </p:nvSpPr>
            <p:spPr bwMode="auto">
              <a:xfrm>
                <a:off x="2370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0" name="Oval 1905"/>
              <p:cNvSpPr>
                <a:spLocks noChangeArrowheads="1"/>
              </p:cNvSpPr>
              <p:nvPr/>
            </p:nvSpPr>
            <p:spPr bwMode="auto">
              <a:xfrm>
                <a:off x="2374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1" name="Oval 1906"/>
              <p:cNvSpPr>
                <a:spLocks noChangeArrowheads="1"/>
              </p:cNvSpPr>
              <p:nvPr/>
            </p:nvSpPr>
            <p:spPr bwMode="auto">
              <a:xfrm>
                <a:off x="2377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2" name="Oval 1907"/>
              <p:cNvSpPr>
                <a:spLocks noChangeArrowheads="1"/>
              </p:cNvSpPr>
              <p:nvPr/>
            </p:nvSpPr>
            <p:spPr bwMode="auto">
              <a:xfrm>
                <a:off x="2384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3" name="Oval 1908"/>
              <p:cNvSpPr>
                <a:spLocks noChangeArrowheads="1"/>
              </p:cNvSpPr>
              <p:nvPr/>
            </p:nvSpPr>
            <p:spPr bwMode="auto">
              <a:xfrm>
                <a:off x="2384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4" name="Oval 1909"/>
              <p:cNvSpPr>
                <a:spLocks noChangeArrowheads="1"/>
              </p:cNvSpPr>
              <p:nvPr/>
            </p:nvSpPr>
            <p:spPr bwMode="auto">
              <a:xfrm>
                <a:off x="238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5" name="Oval 1910"/>
              <p:cNvSpPr>
                <a:spLocks noChangeArrowheads="1"/>
              </p:cNvSpPr>
              <p:nvPr/>
            </p:nvSpPr>
            <p:spPr bwMode="auto">
              <a:xfrm>
                <a:off x="2395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6" name="Oval 1911"/>
              <p:cNvSpPr>
                <a:spLocks noChangeArrowheads="1"/>
              </p:cNvSpPr>
              <p:nvPr/>
            </p:nvSpPr>
            <p:spPr bwMode="auto">
              <a:xfrm>
                <a:off x="2395" y="331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7" name="Oval 1912"/>
              <p:cNvSpPr>
                <a:spLocks noChangeArrowheads="1"/>
              </p:cNvSpPr>
              <p:nvPr/>
            </p:nvSpPr>
            <p:spPr bwMode="auto">
              <a:xfrm>
                <a:off x="2398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8" name="Oval 1913"/>
              <p:cNvSpPr>
                <a:spLocks noChangeArrowheads="1"/>
              </p:cNvSpPr>
              <p:nvPr/>
            </p:nvSpPr>
            <p:spPr bwMode="auto">
              <a:xfrm>
                <a:off x="2398" y="32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39" name="Oval 1914"/>
              <p:cNvSpPr>
                <a:spLocks noChangeArrowheads="1"/>
              </p:cNvSpPr>
              <p:nvPr/>
            </p:nvSpPr>
            <p:spPr bwMode="auto">
              <a:xfrm>
                <a:off x="2405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0" name="Oval 1915"/>
              <p:cNvSpPr>
                <a:spLocks noChangeArrowheads="1"/>
              </p:cNvSpPr>
              <p:nvPr/>
            </p:nvSpPr>
            <p:spPr bwMode="auto">
              <a:xfrm>
                <a:off x="2405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1" name="Oval 1916"/>
              <p:cNvSpPr>
                <a:spLocks noChangeArrowheads="1"/>
              </p:cNvSpPr>
              <p:nvPr/>
            </p:nvSpPr>
            <p:spPr bwMode="auto">
              <a:xfrm>
                <a:off x="2409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2" name="Oval 1917"/>
              <p:cNvSpPr>
                <a:spLocks noChangeArrowheads="1"/>
              </p:cNvSpPr>
              <p:nvPr/>
            </p:nvSpPr>
            <p:spPr bwMode="auto">
              <a:xfrm>
                <a:off x="2412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3" name="Oval 1918"/>
              <p:cNvSpPr>
                <a:spLocks noChangeArrowheads="1"/>
              </p:cNvSpPr>
              <p:nvPr/>
            </p:nvSpPr>
            <p:spPr bwMode="auto">
              <a:xfrm>
                <a:off x="2412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4" name="Oval 1919"/>
              <p:cNvSpPr>
                <a:spLocks noChangeArrowheads="1"/>
              </p:cNvSpPr>
              <p:nvPr/>
            </p:nvSpPr>
            <p:spPr bwMode="auto">
              <a:xfrm>
                <a:off x="241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5" name="Oval 1920"/>
              <p:cNvSpPr>
                <a:spLocks noChangeArrowheads="1"/>
              </p:cNvSpPr>
              <p:nvPr/>
            </p:nvSpPr>
            <p:spPr bwMode="auto">
              <a:xfrm>
                <a:off x="2419" y="302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6" name="Oval 1921"/>
              <p:cNvSpPr>
                <a:spLocks noChangeArrowheads="1"/>
              </p:cNvSpPr>
              <p:nvPr/>
            </p:nvSpPr>
            <p:spPr bwMode="auto">
              <a:xfrm>
                <a:off x="2419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7" name="Oval 1922"/>
              <p:cNvSpPr>
                <a:spLocks noChangeArrowheads="1"/>
              </p:cNvSpPr>
              <p:nvPr/>
            </p:nvSpPr>
            <p:spPr bwMode="auto">
              <a:xfrm>
                <a:off x="2423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8" name="Oval 1923"/>
              <p:cNvSpPr>
                <a:spLocks noChangeArrowheads="1"/>
              </p:cNvSpPr>
              <p:nvPr/>
            </p:nvSpPr>
            <p:spPr bwMode="auto">
              <a:xfrm>
                <a:off x="2423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49" name="Oval 1924"/>
              <p:cNvSpPr>
                <a:spLocks noChangeArrowheads="1"/>
              </p:cNvSpPr>
              <p:nvPr/>
            </p:nvSpPr>
            <p:spPr bwMode="auto">
              <a:xfrm>
                <a:off x="242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0" name="Oval 1925"/>
              <p:cNvSpPr>
                <a:spLocks noChangeArrowheads="1"/>
              </p:cNvSpPr>
              <p:nvPr/>
            </p:nvSpPr>
            <p:spPr bwMode="auto">
              <a:xfrm>
                <a:off x="2426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1" name="Oval 1926"/>
              <p:cNvSpPr>
                <a:spLocks noChangeArrowheads="1"/>
              </p:cNvSpPr>
              <p:nvPr/>
            </p:nvSpPr>
            <p:spPr bwMode="auto">
              <a:xfrm>
                <a:off x="2430" y="29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2" name="Oval 1927"/>
              <p:cNvSpPr>
                <a:spLocks noChangeArrowheads="1"/>
              </p:cNvSpPr>
              <p:nvPr/>
            </p:nvSpPr>
            <p:spPr bwMode="auto">
              <a:xfrm>
                <a:off x="2433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3" name="Oval 1928"/>
              <p:cNvSpPr>
                <a:spLocks noChangeArrowheads="1"/>
              </p:cNvSpPr>
              <p:nvPr/>
            </p:nvSpPr>
            <p:spPr bwMode="auto">
              <a:xfrm>
                <a:off x="2433" y="31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4" name="Oval 1929"/>
              <p:cNvSpPr>
                <a:spLocks noChangeArrowheads="1"/>
              </p:cNvSpPr>
              <p:nvPr/>
            </p:nvSpPr>
            <p:spPr bwMode="auto">
              <a:xfrm>
                <a:off x="2440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5" name="Oval 1930"/>
              <p:cNvSpPr>
                <a:spLocks noChangeArrowheads="1"/>
              </p:cNvSpPr>
              <p:nvPr/>
            </p:nvSpPr>
            <p:spPr bwMode="auto">
              <a:xfrm>
                <a:off x="2440" y="35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6" name="Oval 1931"/>
              <p:cNvSpPr>
                <a:spLocks noChangeArrowheads="1"/>
              </p:cNvSpPr>
              <p:nvPr/>
            </p:nvSpPr>
            <p:spPr bwMode="auto">
              <a:xfrm>
                <a:off x="2447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7" name="Oval 1932"/>
              <p:cNvSpPr>
                <a:spLocks noChangeArrowheads="1"/>
              </p:cNvSpPr>
              <p:nvPr/>
            </p:nvSpPr>
            <p:spPr bwMode="auto">
              <a:xfrm>
                <a:off x="2447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8" name="Oval 1933"/>
              <p:cNvSpPr>
                <a:spLocks noChangeArrowheads="1"/>
              </p:cNvSpPr>
              <p:nvPr/>
            </p:nvSpPr>
            <p:spPr bwMode="auto">
              <a:xfrm>
                <a:off x="2454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59" name="Oval 1934"/>
              <p:cNvSpPr>
                <a:spLocks noChangeArrowheads="1"/>
              </p:cNvSpPr>
              <p:nvPr/>
            </p:nvSpPr>
            <p:spPr bwMode="auto">
              <a:xfrm>
                <a:off x="2458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0" name="Oval 1935"/>
              <p:cNvSpPr>
                <a:spLocks noChangeArrowheads="1"/>
              </p:cNvSpPr>
              <p:nvPr/>
            </p:nvSpPr>
            <p:spPr bwMode="auto">
              <a:xfrm>
                <a:off x="245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1" name="Oval 1936"/>
              <p:cNvSpPr>
                <a:spLocks noChangeArrowheads="1"/>
              </p:cNvSpPr>
              <p:nvPr/>
            </p:nvSpPr>
            <p:spPr bwMode="auto">
              <a:xfrm>
                <a:off x="2458" y="308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2" name="Oval 1937"/>
              <p:cNvSpPr>
                <a:spLocks noChangeArrowheads="1"/>
              </p:cNvSpPr>
              <p:nvPr/>
            </p:nvSpPr>
            <p:spPr bwMode="auto">
              <a:xfrm>
                <a:off x="2461" y="328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3" name="Oval 1938"/>
              <p:cNvSpPr>
                <a:spLocks noChangeArrowheads="1"/>
              </p:cNvSpPr>
              <p:nvPr/>
            </p:nvSpPr>
            <p:spPr bwMode="auto">
              <a:xfrm>
                <a:off x="2461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4" name="Oval 1939"/>
              <p:cNvSpPr>
                <a:spLocks noChangeArrowheads="1"/>
              </p:cNvSpPr>
              <p:nvPr/>
            </p:nvSpPr>
            <p:spPr bwMode="auto">
              <a:xfrm>
                <a:off x="2465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5" name="Oval 1940"/>
              <p:cNvSpPr>
                <a:spLocks noChangeArrowheads="1"/>
              </p:cNvSpPr>
              <p:nvPr/>
            </p:nvSpPr>
            <p:spPr bwMode="auto">
              <a:xfrm>
                <a:off x="2465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6" name="Oval 1941"/>
              <p:cNvSpPr>
                <a:spLocks noChangeArrowheads="1"/>
              </p:cNvSpPr>
              <p:nvPr/>
            </p:nvSpPr>
            <p:spPr bwMode="auto">
              <a:xfrm>
                <a:off x="2472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7" name="Oval 1942"/>
              <p:cNvSpPr>
                <a:spLocks noChangeArrowheads="1"/>
              </p:cNvSpPr>
              <p:nvPr/>
            </p:nvSpPr>
            <p:spPr bwMode="auto">
              <a:xfrm>
                <a:off x="2475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8" name="Oval 1943"/>
              <p:cNvSpPr>
                <a:spLocks noChangeArrowheads="1"/>
              </p:cNvSpPr>
              <p:nvPr/>
            </p:nvSpPr>
            <p:spPr bwMode="auto">
              <a:xfrm>
                <a:off x="2479" y="327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69" name="Oval 1944"/>
              <p:cNvSpPr>
                <a:spLocks noChangeArrowheads="1"/>
              </p:cNvSpPr>
              <p:nvPr/>
            </p:nvSpPr>
            <p:spPr bwMode="auto">
              <a:xfrm>
                <a:off x="2482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0" name="Oval 1945"/>
              <p:cNvSpPr>
                <a:spLocks noChangeArrowheads="1"/>
              </p:cNvSpPr>
              <p:nvPr/>
            </p:nvSpPr>
            <p:spPr bwMode="auto">
              <a:xfrm>
                <a:off x="2482" y="29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1" name="Oval 1946"/>
              <p:cNvSpPr>
                <a:spLocks noChangeArrowheads="1"/>
              </p:cNvSpPr>
              <p:nvPr/>
            </p:nvSpPr>
            <p:spPr bwMode="auto">
              <a:xfrm>
                <a:off x="2489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2" name="Oval 1947"/>
              <p:cNvSpPr>
                <a:spLocks noChangeArrowheads="1"/>
              </p:cNvSpPr>
              <p:nvPr/>
            </p:nvSpPr>
            <p:spPr bwMode="auto">
              <a:xfrm>
                <a:off x="2493" y="3319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3" name="Oval 1948"/>
              <p:cNvSpPr>
                <a:spLocks noChangeArrowheads="1"/>
              </p:cNvSpPr>
              <p:nvPr/>
            </p:nvSpPr>
            <p:spPr bwMode="auto">
              <a:xfrm>
                <a:off x="2493" y="327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4" name="Oval 1949"/>
              <p:cNvSpPr>
                <a:spLocks noChangeArrowheads="1"/>
              </p:cNvSpPr>
              <p:nvPr/>
            </p:nvSpPr>
            <p:spPr bwMode="auto">
              <a:xfrm>
                <a:off x="2493" y="319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5" name="Oval 1950"/>
              <p:cNvSpPr>
                <a:spLocks noChangeArrowheads="1"/>
              </p:cNvSpPr>
              <p:nvPr/>
            </p:nvSpPr>
            <p:spPr bwMode="auto">
              <a:xfrm>
                <a:off x="2503" y="35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6" name="Oval 1951"/>
              <p:cNvSpPr>
                <a:spLocks noChangeArrowheads="1"/>
              </p:cNvSpPr>
              <p:nvPr/>
            </p:nvSpPr>
            <p:spPr bwMode="auto">
              <a:xfrm>
                <a:off x="2503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7" name="Oval 1952"/>
              <p:cNvSpPr>
                <a:spLocks noChangeArrowheads="1"/>
              </p:cNvSpPr>
              <p:nvPr/>
            </p:nvSpPr>
            <p:spPr bwMode="auto">
              <a:xfrm>
                <a:off x="2517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8" name="Oval 1953"/>
              <p:cNvSpPr>
                <a:spLocks noChangeArrowheads="1"/>
              </p:cNvSpPr>
              <p:nvPr/>
            </p:nvSpPr>
            <p:spPr bwMode="auto">
              <a:xfrm>
                <a:off x="2520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79" name="Oval 1954"/>
              <p:cNvSpPr>
                <a:spLocks noChangeArrowheads="1"/>
              </p:cNvSpPr>
              <p:nvPr/>
            </p:nvSpPr>
            <p:spPr bwMode="auto">
              <a:xfrm>
                <a:off x="2527" y="25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0" name="Oval 1955"/>
              <p:cNvSpPr>
                <a:spLocks noChangeArrowheads="1"/>
              </p:cNvSpPr>
              <p:nvPr/>
            </p:nvSpPr>
            <p:spPr bwMode="auto">
              <a:xfrm>
                <a:off x="2531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1" name="Oval 1956"/>
              <p:cNvSpPr>
                <a:spLocks noChangeArrowheads="1"/>
              </p:cNvSpPr>
              <p:nvPr/>
            </p:nvSpPr>
            <p:spPr bwMode="auto">
              <a:xfrm>
                <a:off x="2538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2" name="Oval 1957"/>
              <p:cNvSpPr>
                <a:spLocks noChangeArrowheads="1"/>
              </p:cNvSpPr>
              <p:nvPr/>
            </p:nvSpPr>
            <p:spPr bwMode="auto">
              <a:xfrm>
                <a:off x="2538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3" name="Oval 1958"/>
              <p:cNvSpPr>
                <a:spLocks noChangeArrowheads="1"/>
              </p:cNvSpPr>
              <p:nvPr/>
            </p:nvSpPr>
            <p:spPr bwMode="auto">
              <a:xfrm>
                <a:off x="2541" y="31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4" name="Oval 1959"/>
              <p:cNvSpPr>
                <a:spLocks noChangeArrowheads="1"/>
              </p:cNvSpPr>
              <p:nvPr/>
            </p:nvSpPr>
            <p:spPr bwMode="auto">
              <a:xfrm>
                <a:off x="2541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5" name="Oval 1960"/>
              <p:cNvSpPr>
                <a:spLocks noChangeArrowheads="1"/>
              </p:cNvSpPr>
              <p:nvPr/>
            </p:nvSpPr>
            <p:spPr bwMode="auto">
              <a:xfrm>
                <a:off x="2541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6" name="Oval 1961"/>
              <p:cNvSpPr>
                <a:spLocks noChangeArrowheads="1"/>
              </p:cNvSpPr>
              <p:nvPr/>
            </p:nvSpPr>
            <p:spPr bwMode="auto">
              <a:xfrm>
                <a:off x="2545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7" name="Oval 1962"/>
              <p:cNvSpPr>
                <a:spLocks noChangeArrowheads="1"/>
              </p:cNvSpPr>
              <p:nvPr/>
            </p:nvSpPr>
            <p:spPr bwMode="auto">
              <a:xfrm>
                <a:off x="254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8" name="Oval 1963"/>
              <p:cNvSpPr>
                <a:spLocks noChangeArrowheads="1"/>
              </p:cNvSpPr>
              <p:nvPr/>
            </p:nvSpPr>
            <p:spPr bwMode="auto">
              <a:xfrm>
                <a:off x="2552" y="33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89" name="Oval 1964"/>
              <p:cNvSpPr>
                <a:spLocks noChangeArrowheads="1"/>
              </p:cNvSpPr>
              <p:nvPr/>
            </p:nvSpPr>
            <p:spPr bwMode="auto">
              <a:xfrm>
                <a:off x="2552" y="333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0" name="Oval 1965"/>
              <p:cNvSpPr>
                <a:spLocks noChangeArrowheads="1"/>
              </p:cNvSpPr>
              <p:nvPr/>
            </p:nvSpPr>
            <p:spPr bwMode="auto">
              <a:xfrm>
                <a:off x="2555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1" name="Oval 1966"/>
              <p:cNvSpPr>
                <a:spLocks noChangeArrowheads="1"/>
              </p:cNvSpPr>
              <p:nvPr/>
            </p:nvSpPr>
            <p:spPr bwMode="auto">
              <a:xfrm>
                <a:off x="2555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2" name="Oval 1967"/>
              <p:cNvSpPr>
                <a:spLocks noChangeArrowheads="1"/>
              </p:cNvSpPr>
              <p:nvPr/>
            </p:nvSpPr>
            <p:spPr bwMode="auto">
              <a:xfrm>
                <a:off x="2562" y="28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3" name="Oval 1968"/>
              <p:cNvSpPr>
                <a:spLocks noChangeArrowheads="1"/>
              </p:cNvSpPr>
              <p:nvPr/>
            </p:nvSpPr>
            <p:spPr bwMode="auto">
              <a:xfrm>
                <a:off x="2562" y="26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4" name="Oval 1969"/>
              <p:cNvSpPr>
                <a:spLocks noChangeArrowheads="1"/>
              </p:cNvSpPr>
              <p:nvPr/>
            </p:nvSpPr>
            <p:spPr bwMode="auto">
              <a:xfrm>
                <a:off x="2566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5" name="Oval 1970"/>
              <p:cNvSpPr>
                <a:spLocks noChangeArrowheads="1"/>
              </p:cNvSpPr>
              <p:nvPr/>
            </p:nvSpPr>
            <p:spPr bwMode="auto">
              <a:xfrm>
                <a:off x="2566" y="33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6" name="Oval 1971"/>
              <p:cNvSpPr>
                <a:spLocks noChangeArrowheads="1"/>
              </p:cNvSpPr>
              <p:nvPr/>
            </p:nvSpPr>
            <p:spPr bwMode="auto">
              <a:xfrm>
                <a:off x="2569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7" name="Oval 1972"/>
              <p:cNvSpPr>
                <a:spLocks noChangeArrowheads="1"/>
              </p:cNvSpPr>
              <p:nvPr/>
            </p:nvSpPr>
            <p:spPr bwMode="auto">
              <a:xfrm>
                <a:off x="2576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8" name="Oval 1973"/>
              <p:cNvSpPr>
                <a:spLocks noChangeArrowheads="1"/>
              </p:cNvSpPr>
              <p:nvPr/>
            </p:nvSpPr>
            <p:spPr bwMode="auto">
              <a:xfrm>
                <a:off x="2580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99" name="Oval 1974"/>
              <p:cNvSpPr>
                <a:spLocks noChangeArrowheads="1"/>
              </p:cNvSpPr>
              <p:nvPr/>
            </p:nvSpPr>
            <p:spPr bwMode="auto">
              <a:xfrm>
                <a:off x="2587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0" name="Oval 1975"/>
              <p:cNvSpPr>
                <a:spLocks noChangeArrowheads="1"/>
              </p:cNvSpPr>
              <p:nvPr/>
            </p:nvSpPr>
            <p:spPr bwMode="auto">
              <a:xfrm>
                <a:off x="2587" y="336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1" name="Oval 1976"/>
              <p:cNvSpPr>
                <a:spLocks noChangeArrowheads="1"/>
              </p:cNvSpPr>
              <p:nvPr/>
            </p:nvSpPr>
            <p:spPr bwMode="auto">
              <a:xfrm>
                <a:off x="2590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2" name="Oval 1977"/>
              <p:cNvSpPr>
                <a:spLocks noChangeArrowheads="1"/>
              </p:cNvSpPr>
              <p:nvPr/>
            </p:nvSpPr>
            <p:spPr bwMode="auto">
              <a:xfrm>
                <a:off x="2597" y="320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3" name="Oval 1978"/>
              <p:cNvSpPr>
                <a:spLocks noChangeArrowheads="1"/>
              </p:cNvSpPr>
              <p:nvPr/>
            </p:nvSpPr>
            <p:spPr bwMode="auto">
              <a:xfrm>
                <a:off x="2597" y="3201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4" name="Oval 1979"/>
              <p:cNvSpPr>
                <a:spLocks noChangeArrowheads="1"/>
              </p:cNvSpPr>
              <p:nvPr/>
            </p:nvSpPr>
            <p:spPr bwMode="auto">
              <a:xfrm>
                <a:off x="2604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5" name="Oval 1980"/>
              <p:cNvSpPr>
                <a:spLocks noChangeArrowheads="1"/>
              </p:cNvSpPr>
              <p:nvPr/>
            </p:nvSpPr>
            <p:spPr bwMode="auto">
              <a:xfrm>
                <a:off x="2604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6" name="Oval 1981"/>
              <p:cNvSpPr>
                <a:spLocks noChangeArrowheads="1"/>
              </p:cNvSpPr>
              <p:nvPr/>
            </p:nvSpPr>
            <p:spPr bwMode="auto">
              <a:xfrm>
                <a:off x="2604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7" name="Oval 1982"/>
              <p:cNvSpPr>
                <a:spLocks noChangeArrowheads="1"/>
              </p:cNvSpPr>
              <p:nvPr/>
            </p:nvSpPr>
            <p:spPr bwMode="auto">
              <a:xfrm>
                <a:off x="2608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8" name="Oval 1983"/>
              <p:cNvSpPr>
                <a:spLocks noChangeArrowheads="1"/>
              </p:cNvSpPr>
              <p:nvPr/>
            </p:nvSpPr>
            <p:spPr bwMode="auto">
              <a:xfrm>
                <a:off x="2611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09" name="Oval 1984"/>
              <p:cNvSpPr>
                <a:spLocks noChangeArrowheads="1"/>
              </p:cNvSpPr>
              <p:nvPr/>
            </p:nvSpPr>
            <p:spPr bwMode="auto">
              <a:xfrm>
                <a:off x="2611" y="29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0" name="Oval 1985"/>
              <p:cNvSpPr>
                <a:spLocks noChangeArrowheads="1"/>
              </p:cNvSpPr>
              <p:nvPr/>
            </p:nvSpPr>
            <p:spPr bwMode="auto">
              <a:xfrm>
                <a:off x="2615" y="337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1" name="Oval 1986"/>
              <p:cNvSpPr>
                <a:spLocks noChangeArrowheads="1"/>
              </p:cNvSpPr>
              <p:nvPr/>
            </p:nvSpPr>
            <p:spPr bwMode="auto">
              <a:xfrm>
                <a:off x="261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2" name="Oval 1987"/>
              <p:cNvSpPr>
                <a:spLocks noChangeArrowheads="1"/>
              </p:cNvSpPr>
              <p:nvPr/>
            </p:nvSpPr>
            <p:spPr bwMode="auto">
              <a:xfrm>
                <a:off x="2615" y="35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3" name="Oval 1988"/>
              <p:cNvSpPr>
                <a:spLocks noChangeArrowheads="1"/>
              </p:cNvSpPr>
              <p:nvPr/>
            </p:nvSpPr>
            <p:spPr bwMode="auto">
              <a:xfrm>
                <a:off x="2618" y="303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4" name="Oval 1989"/>
              <p:cNvSpPr>
                <a:spLocks noChangeArrowheads="1"/>
              </p:cNvSpPr>
              <p:nvPr/>
            </p:nvSpPr>
            <p:spPr bwMode="auto">
              <a:xfrm>
                <a:off x="2622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5" name="Oval 1990"/>
              <p:cNvSpPr>
                <a:spLocks noChangeArrowheads="1"/>
              </p:cNvSpPr>
              <p:nvPr/>
            </p:nvSpPr>
            <p:spPr bwMode="auto">
              <a:xfrm>
                <a:off x="2625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6" name="Oval 1991"/>
              <p:cNvSpPr>
                <a:spLocks noChangeArrowheads="1"/>
              </p:cNvSpPr>
              <p:nvPr/>
            </p:nvSpPr>
            <p:spPr bwMode="auto">
              <a:xfrm>
                <a:off x="2625" y="323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7" name="Oval 1992"/>
              <p:cNvSpPr>
                <a:spLocks noChangeArrowheads="1"/>
              </p:cNvSpPr>
              <p:nvPr/>
            </p:nvSpPr>
            <p:spPr bwMode="auto">
              <a:xfrm>
                <a:off x="2625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8" name="Oval 1993"/>
              <p:cNvSpPr>
                <a:spLocks noChangeArrowheads="1"/>
              </p:cNvSpPr>
              <p:nvPr/>
            </p:nvSpPr>
            <p:spPr bwMode="auto">
              <a:xfrm>
                <a:off x="2636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19" name="Oval 1994"/>
              <p:cNvSpPr>
                <a:spLocks noChangeArrowheads="1"/>
              </p:cNvSpPr>
              <p:nvPr/>
            </p:nvSpPr>
            <p:spPr bwMode="auto">
              <a:xfrm>
                <a:off x="2639" y="30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0" name="Oval 1995"/>
              <p:cNvSpPr>
                <a:spLocks noChangeArrowheads="1"/>
              </p:cNvSpPr>
              <p:nvPr/>
            </p:nvSpPr>
            <p:spPr bwMode="auto">
              <a:xfrm>
                <a:off x="2639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1" name="Oval 1996"/>
              <p:cNvSpPr>
                <a:spLocks noChangeArrowheads="1"/>
              </p:cNvSpPr>
              <p:nvPr/>
            </p:nvSpPr>
            <p:spPr bwMode="auto">
              <a:xfrm>
                <a:off x="2643" y="32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2" name="Oval 1997"/>
              <p:cNvSpPr>
                <a:spLocks noChangeArrowheads="1"/>
              </p:cNvSpPr>
              <p:nvPr/>
            </p:nvSpPr>
            <p:spPr bwMode="auto">
              <a:xfrm>
                <a:off x="2643" y="32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3" name="Oval 1998"/>
              <p:cNvSpPr>
                <a:spLocks noChangeArrowheads="1"/>
              </p:cNvSpPr>
              <p:nvPr/>
            </p:nvSpPr>
            <p:spPr bwMode="auto">
              <a:xfrm>
                <a:off x="2646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4" name="Oval 1999"/>
              <p:cNvSpPr>
                <a:spLocks noChangeArrowheads="1"/>
              </p:cNvSpPr>
              <p:nvPr/>
            </p:nvSpPr>
            <p:spPr bwMode="auto">
              <a:xfrm>
                <a:off x="2646" y="309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5" name="Oval 2000"/>
              <p:cNvSpPr>
                <a:spLocks noChangeArrowheads="1"/>
              </p:cNvSpPr>
              <p:nvPr/>
            </p:nvSpPr>
            <p:spPr bwMode="auto">
              <a:xfrm>
                <a:off x="2650" y="322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6" name="Oval 2001"/>
              <p:cNvSpPr>
                <a:spLocks noChangeArrowheads="1"/>
              </p:cNvSpPr>
              <p:nvPr/>
            </p:nvSpPr>
            <p:spPr bwMode="auto">
              <a:xfrm>
                <a:off x="2650" y="30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7" name="Oval 2002"/>
              <p:cNvSpPr>
                <a:spLocks noChangeArrowheads="1"/>
              </p:cNvSpPr>
              <p:nvPr/>
            </p:nvSpPr>
            <p:spPr bwMode="auto">
              <a:xfrm>
                <a:off x="2650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8" name="Oval 2003"/>
              <p:cNvSpPr>
                <a:spLocks noChangeArrowheads="1"/>
              </p:cNvSpPr>
              <p:nvPr/>
            </p:nvSpPr>
            <p:spPr bwMode="auto">
              <a:xfrm>
                <a:off x="2650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29" name="Oval 2004"/>
              <p:cNvSpPr>
                <a:spLocks noChangeArrowheads="1"/>
              </p:cNvSpPr>
              <p:nvPr/>
            </p:nvSpPr>
            <p:spPr bwMode="auto">
              <a:xfrm>
                <a:off x="2653" y="32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0" name="Oval 2005"/>
              <p:cNvSpPr>
                <a:spLocks noChangeArrowheads="1"/>
              </p:cNvSpPr>
              <p:nvPr/>
            </p:nvSpPr>
            <p:spPr bwMode="auto">
              <a:xfrm>
                <a:off x="2653" y="29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1" name="Oval 2006"/>
              <p:cNvSpPr>
                <a:spLocks noChangeArrowheads="1"/>
              </p:cNvSpPr>
              <p:nvPr/>
            </p:nvSpPr>
            <p:spPr bwMode="auto">
              <a:xfrm>
                <a:off x="2657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2" name="Oval 2007"/>
              <p:cNvSpPr>
                <a:spLocks noChangeArrowheads="1"/>
              </p:cNvSpPr>
              <p:nvPr/>
            </p:nvSpPr>
            <p:spPr bwMode="auto">
              <a:xfrm>
                <a:off x="2660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3" name="Oval 2008"/>
              <p:cNvSpPr>
                <a:spLocks noChangeArrowheads="1"/>
              </p:cNvSpPr>
              <p:nvPr/>
            </p:nvSpPr>
            <p:spPr bwMode="auto">
              <a:xfrm>
                <a:off x="2664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4" name="Oval 2009"/>
              <p:cNvSpPr>
                <a:spLocks noChangeArrowheads="1"/>
              </p:cNvSpPr>
              <p:nvPr/>
            </p:nvSpPr>
            <p:spPr bwMode="auto">
              <a:xfrm>
                <a:off x="2667" y="33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5" name="Oval 2010"/>
              <p:cNvSpPr>
                <a:spLocks noChangeArrowheads="1"/>
              </p:cNvSpPr>
              <p:nvPr/>
            </p:nvSpPr>
            <p:spPr bwMode="auto">
              <a:xfrm>
                <a:off x="2671" y="327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6" name="Oval 2011"/>
              <p:cNvSpPr>
                <a:spLocks noChangeArrowheads="1"/>
              </p:cNvSpPr>
              <p:nvPr/>
            </p:nvSpPr>
            <p:spPr bwMode="auto">
              <a:xfrm>
                <a:off x="2674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7" name="Oval 2012"/>
              <p:cNvSpPr>
                <a:spLocks noChangeArrowheads="1"/>
              </p:cNvSpPr>
              <p:nvPr/>
            </p:nvSpPr>
            <p:spPr bwMode="auto">
              <a:xfrm>
                <a:off x="2688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38" name="Oval 2013"/>
              <p:cNvSpPr>
                <a:spLocks noChangeArrowheads="1"/>
              </p:cNvSpPr>
              <p:nvPr/>
            </p:nvSpPr>
            <p:spPr bwMode="auto">
              <a:xfrm>
                <a:off x="2688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215"/>
            <p:cNvGrpSpPr>
              <a:grpSpLocks/>
            </p:cNvGrpSpPr>
            <p:nvPr/>
          </p:nvGrpSpPr>
          <p:grpSpPr bwMode="auto">
            <a:xfrm>
              <a:off x="2688" y="2143"/>
              <a:ext cx="1704" cy="1438"/>
              <a:chOff x="2688" y="2143"/>
              <a:chExt cx="1704" cy="1438"/>
            </a:xfrm>
          </p:grpSpPr>
          <p:sp>
            <p:nvSpPr>
              <p:cNvPr id="65739" name="Oval 2015"/>
              <p:cNvSpPr>
                <a:spLocks noChangeArrowheads="1"/>
              </p:cNvSpPr>
              <p:nvPr/>
            </p:nvSpPr>
            <p:spPr bwMode="auto">
              <a:xfrm>
                <a:off x="268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0" name="Oval 2016"/>
              <p:cNvSpPr>
                <a:spLocks noChangeArrowheads="1"/>
              </p:cNvSpPr>
              <p:nvPr/>
            </p:nvSpPr>
            <p:spPr bwMode="auto">
              <a:xfrm>
                <a:off x="2695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1" name="Oval 2017"/>
              <p:cNvSpPr>
                <a:spLocks noChangeArrowheads="1"/>
              </p:cNvSpPr>
              <p:nvPr/>
            </p:nvSpPr>
            <p:spPr bwMode="auto">
              <a:xfrm>
                <a:off x="2695" y="316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2" name="Oval 2018"/>
              <p:cNvSpPr>
                <a:spLocks noChangeArrowheads="1"/>
              </p:cNvSpPr>
              <p:nvPr/>
            </p:nvSpPr>
            <p:spPr bwMode="auto">
              <a:xfrm>
                <a:off x="2702" y="34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3" name="Oval 2019"/>
              <p:cNvSpPr>
                <a:spLocks noChangeArrowheads="1"/>
              </p:cNvSpPr>
              <p:nvPr/>
            </p:nvSpPr>
            <p:spPr bwMode="auto">
              <a:xfrm>
                <a:off x="2702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4" name="Oval 2020"/>
              <p:cNvSpPr>
                <a:spLocks noChangeArrowheads="1"/>
              </p:cNvSpPr>
              <p:nvPr/>
            </p:nvSpPr>
            <p:spPr bwMode="auto">
              <a:xfrm>
                <a:off x="2705" y="293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5" name="Oval 2021"/>
              <p:cNvSpPr>
                <a:spLocks noChangeArrowheads="1"/>
              </p:cNvSpPr>
              <p:nvPr/>
            </p:nvSpPr>
            <p:spPr bwMode="auto">
              <a:xfrm>
                <a:off x="2709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6" name="Oval 2022"/>
              <p:cNvSpPr>
                <a:spLocks noChangeArrowheads="1"/>
              </p:cNvSpPr>
              <p:nvPr/>
            </p:nvSpPr>
            <p:spPr bwMode="auto">
              <a:xfrm>
                <a:off x="2716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7" name="Oval 2023"/>
              <p:cNvSpPr>
                <a:spLocks noChangeArrowheads="1"/>
              </p:cNvSpPr>
              <p:nvPr/>
            </p:nvSpPr>
            <p:spPr bwMode="auto">
              <a:xfrm>
                <a:off x="2723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8" name="Oval 2024"/>
              <p:cNvSpPr>
                <a:spLocks noChangeArrowheads="1"/>
              </p:cNvSpPr>
              <p:nvPr/>
            </p:nvSpPr>
            <p:spPr bwMode="auto">
              <a:xfrm>
                <a:off x="2723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49" name="Oval 2025"/>
              <p:cNvSpPr>
                <a:spLocks noChangeArrowheads="1"/>
              </p:cNvSpPr>
              <p:nvPr/>
            </p:nvSpPr>
            <p:spPr bwMode="auto">
              <a:xfrm>
                <a:off x="2733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0" name="Oval 2026"/>
              <p:cNvSpPr>
                <a:spLocks noChangeArrowheads="1"/>
              </p:cNvSpPr>
              <p:nvPr/>
            </p:nvSpPr>
            <p:spPr bwMode="auto">
              <a:xfrm>
                <a:off x="2733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1" name="Oval 2027"/>
              <p:cNvSpPr>
                <a:spLocks noChangeArrowheads="1"/>
              </p:cNvSpPr>
              <p:nvPr/>
            </p:nvSpPr>
            <p:spPr bwMode="auto">
              <a:xfrm>
                <a:off x="2733" y="354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2" name="Oval 2028"/>
              <p:cNvSpPr>
                <a:spLocks noChangeArrowheads="1"/>
              </p:cNvSpPr>
              <p:nvPr/>
            </p:nvSpPr>
            <p:spPr bwMode="auto">
              <a:xfrm>
                <a:off x="2747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3" name="Oval 2029"/>
              <p:cNvSpPr>
                <a:spLocks noChangeArrowheads="1"/>
              </p:cNvSpPr>
              <p:nvPr/>
            </p:nvSpPr>
            <p:spPr bwMode="auto">
              <a:xfrm>
                <a:off x="274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4" name="Oval 2030"/>
              <p:cNvSpPr>
                <a:spLocks noChangeArrowheads="1"/>
              </p:cNvSpPr>
              <p:nvPr/>
            </p:nvSpPr>
            <p:spPr bwMode="auto">
              <a:xfrm>
                <a:off x="2751" y="31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5" name="Oval 2031"/>
              <p:cNvSpPr>
                <a:spLocks noChangeArrowheads="1"/>
              </p:cNvSpPr>
              <p:nvPr/>
            </p:nvSpPr>
            <p:spPr bwMode="auto">
              <a:xfrm>
                <a:off x="2751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6" name="Oval 2032"/>
              <p:cNvSpPr>
                <a:spLocks noChangeArrowheads="1"/>
              </p:cNvSpPr>
              <p:nvPr/>
            </p:nvSpPr>
            <p:spPr bwMode="auto">
              <a:xfrm>
                <a:off x="2754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7" name="Oval 2033"/>
              <p:cNvSpPr>
                <a:spLocks noChangeArrowheads="1"/>
              </p:cNvSpPr>
              <p:nvPr/>
            </p:nvSpPr>
            <p:spPr bwMode="auto">
              <a:xfrm>
                <a:off x="2754" y="325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8" name="Oval 2034"/>
              <p:cNvSpPr>
                <a:spLocks noChangeArrowheads="1"/>
              </p:cNvSpPr>
              <p:nvPr/>
            </p:nvSpPr>
            <p:spPr bwMode="auto">
              <a:xfrm>
                <a:off x="2768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59" name="Oval 2035"/>
              <p:cNvSpPr>
                <a:spLocks noChangeArrowheads="1"/>
              </p:cNvSpPr>
              <p:nvPr/>
            </p:nvSpPr>
            <p:spPr bwMode="auto">
              <a:xfrm>
                <a:off x="2779" y="29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0" name="Oval 2036"/>
              <p:cNvSpPr>
                <a:spLocks noChangeArrowheads="1"/>
              </p:cNvSpPr>
              <p:nvPr/>
            </p:nvSpPr>
            <p:spPr bwMode="auto">
              <a:xfrm>
                <a:off x="2786" y="34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1" name="Oval 2037"/>
              <p:cNvSpPr>
                <a:spLocks noChangeArrowheads="1"/>
              </p:cNvSpPr>
              <p:nvPr/>
            </p:nvSpPr>
            <p:spPr bwMode="auto">
              <a:xfrm>
                <a:off x="278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2" name="Oval 2038"/>
              <p:cNvSpPr>
                <a:spLocks noChangeArrowheads="1"/>
              </p:cNvSpPr>
              <p:nvPr/>
            </p:nvSpPr>
            <p:spPr bwMode="auto">
              <a:xfrm>
                <a:off x="2803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3" name="Oval 2039"/>
              <p:cNvSpPr>
                <a:spLocks noChangeArrowheads="1"/>
              </p:cNvSpPr>
              <p:nvPr/>
            </p:nvSpPr>
            <p:spPr bwMode="auto">
              <a:xfrm>
                <a:off x="2803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4" name="Oval 2040"/>
              <p:cNvSpPr>
                <a:spLocks noChangeArrowheads="1"/>
              </p:cNvSpPr>
              <p:nvPr/>
            </p:nvSpPr>
            <p:spPr bwMode="auto">
              <a:xfrm>
                <a:off x="2803" y="3407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5" name="Oval 2041"/>
              <p:cNvSpPr>
                <a:spLocks noChangeArrowheads="1"/>
              </p:cNvSpPr>
              <p:nvPr/>
            </p:nvSpPr>
            <p:spPr bwMode="auto">
              <a:xfrm>
                <a:off x="2807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6" name="Oval 2042"/>
              <p:cNvSpPr>
                <a:spLocks noChangeArrowheads="1"/>
              </p:cNvSpPr>
              <p:nvPr/>
            </p:nvSpPr>
            <p:spPr bwMode="auto">
              <a:xfrm>
                <a:off x="2814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7" name="Oval 2043"/>
              <p:cNvSpPr>
                <a:spLocks noChangeArrowheads="1"/>
              </p:cNvSpPr>
              <p:nvPr/>
            </p:nvSpPr>
            <p:spPr bwMode="auto">
              <a:xfrm>
                <a:off x="2821" y="341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8" name="Oval 2044"/>
              <p:cNvSpPr>
                <a:spLocks noChangeArrowheads="1"/>
              </p:cNvSpPr>
              <p:nvPr/>
            </p:nvSpPr>
            <p:spPr bwMode="auto">
              <a:xfrm>
                <a:off x="2821" y="28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69" name="Oval 2045"/>
              <p:cNvSpPr>
                <a:spLocks noChangeArrowheads="1"/>
              </p:cNvSpPr>
              <p:nvPr/>
            </p:nvSpPr>
            <p:spPr bwMode="auto">
              <a:xfrm>
                <a:off x="2824" y="305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0" name="Oval 2046"/>
              <p:cNvSpPr>
                <a:spLocks noChangeArrowheads="1"/>
              </p:cNvSpPr>
              <p:nvPr/>
            </p:nvSpPr>
            <p:spPr bwMode="auto">
              <a:xfrm>
                <a:off x="2831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1" name="Oval 2047"/>
              <p:cNvSpPr>
                <a:spLocks noChangeArrowheads="1"/>
              </p:cNvSpPr>
              <p:nvPr/>
            </p:nvSpPr>
            <p:spPr bwMode="auto">
              <a:xfrm>
                <a:off x="2831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2" name="Oval 2048"/>
              <p:cNvSpPr>
                <a:spLocks noChangeArrowheads="1"/>
              </p:cNvSpPr>
              <p:nvPr/>
            </p:nvSpPr>
            <p:spPr bwMode="auto">
              <a:xfrm>
                <a:off x="2835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3" name="Oval 2049"/>
              <p:cNvSpPr>
                <a:spLocks noChangeArrowheads="1"/>
              </p:cNvSpPr>
              <p:nvPr/>
            </p:nvSpPr>
            <p:spPr bwMode="auto">
              <a:xfrm>
                <a:off x="2835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4" name="Oval 2050"/>
              <p:cNvSpPr>
                <a:spLocks noChangeArrowheads="1"/>
              </p:cNvSpPr>
              <p:nvPr/>
            </p:nvSpPr>
            <p:spPr bwMode="auto">
              <a:xfrm>
                <a:off x="284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5" name="Oval 2051"/>
              <p:cNvSpPr>
                <a:spLocks noChangeArrowheads="1"/>
              </p:cNvSpPr>
              <p:nvPr/>
            </p:nvSpPr>
            <p:spPr bwMode="auto">
              <a:xfrm>
                <a:off x="2842" y="300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6" name="Oval 2052"/>
              <p:cNvSpPr>
                <a:spLocks noChangeArrowheads="1"/>
              </p:cNvSpPr>
              <p:nvPr/>
            </p:nvSpPr>
            <p:spPr bwMode="auto">
              <a:xfrm>
                <a:off x="2842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7" name="Oval 2053"/>
              <p:cNvSpPr>
                <a:spLocks noChangeArrowheads="1"/>
              </p:cNvSpPr>
              <p:nvPr/>
            </p:nvSpPr>
            <p:spPr bwMode="auto">
              <a:xfrm>
                <a:off x="2849" y="248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8" name="Oval 2054"/>
              <p:cNvSpPr>
                <a:spLocks noChangeArrowheads="1"/>
              </p:cNvSpPr>
              <p:nvPr/>
            </p:nvSpPr>
            <p:spPr bwMode="auto">
              <a:xfrm>
                <a:off x="2852" y="344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79" name="Oval 2055"/>
              <p:cNvSpPr>
                <a:spLocks noChangeArrowheads="1"/>
              </p:cNvSpPr>
              <p:nvPr/>
            </p:nvSpPr>
            <p:spPr bwMode="auto">
              <a:xfrm>
                <a:off x="2852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0" name="Oval 2056"/>
              <p:cNvSpPr>
                <a:spLocks noChangeArrowheads="1"/>
              </p:cNvSpPr>
              <p:nvPr/>
            </p:nvSpPr>
            <p:spPr bwMode="auto">
              <a:xfrm>
                <a:off x="2859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1" name="Oval 2057"/>
              <p:cNvSpPr>
                <a:spLocks noChangeArrowheads="1"/>
              </p:cNvSpPr>
              <p:nvPr/>
            </p:nvSpPr>
            <p:spPr bwMode="auto">
              <a:xfrm>
                <a:off x="2859" y="33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2" name="Oval 2058"/>
              <p:cNvSpPr>
                <a:spLocks noChangeArrowheads="1"/>
              </p:cNvSpPr>
              <p:nvPr/>
            </p:nvSpPr>
            <p:spPr bwMode="auto">
              <a:xfrm>
                <a:off x="2859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3" name="Oval 2059"/>
              <p:cNvSpPr>
                <a:spLocks noChangeArrowheads="1"/>
              </p:cNvSpPr>
              <p:nvPr/>
            </p:nvSpPr>
            <p:spPr bwMode="auto">
              <a:xfrm>
                <a:off x="2866" y="336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4" name="Oval 2060"/>
              <p:cNvSpPr>
                <a:spLocks noChangeArrowheads="1"/>
              </p:cNvSpPr>
              <p:nvPr/>
            </p:nvSpPr>
            <p:spPr bwMode="auto">
              <a:xfrm>
                <a:off x="2870" y="2925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5" name="Oval 2061"/>
              <p:cNvSpPr>
                <a:spLocks noChangeArrowheads="1"/>
              </p:cNvSpPr>
              <p:nvPr/>
            </p:nvSpPr>
            <p:spPr bwMode="auto">
              <a:xfrm>
                <a:off x="2873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6" name="Oval 2062"/>
              <p:cNvSpPr>
                <a:spLocks noChangeArrowheads="1"/>
              </p:cNvSpPr>
              <p:nvPr/>
            </p:nvSpPr>
            <p:spPr bwMode="auto">
              <a:xfrm>
                <a:off x="2877" y="349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7" name="Oval 2063"/>
              <p:cNvSpPr>
                <a:spLocks noChangeArrowheads="1"/>
              </p:cNvSpPr>
              <p:nvPr/>
            </p:nvSpPr>
            <p:spPr bwMode="auto">
              <a:xfrm>
                <a:off x="2880" y="295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8" name="Oval 2064"/>
              <p:cNvSpPr>
                <a:spLocks noChangeArrowheads="1"/>
              </p:cNvSpPr>
              <p:nvPr/>
            </p:nvSpPr>
            <p:spPr bwMode="auto">
              <a:xfrm>
                <a:off x="2883" y="3400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89" name="Oval 2065"/>
              <p:cNvSpPr>
                <a:spLocks noChangeArrowheads="1"/>
              </p:cNvSpPr>
              <p:nvPr/>
            </p:nvSpPr>
            <p:spPr bwMode="auto">
              <a:xfrm>
                <a:off x="2883" y="29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0" name="Oval 2066"/>
              <p:cNvSpPr>
                <a:spLocks noChangeArrowheads="1"/>
              </p:cNvSpPr>
              <p:nvPr/>
            </p:nvSpPr>
            <p:spPr bwMode="auto">
              <a:xfrm>
                <a:off x="2887" y="2143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1" name="Oval 2067"/>
              <p:cNvSpPr>
                <a:spLocks noChangeArrowheads="1"/>
              </p:cNvSpPr>
              <p:nvPr/>
            </p:nvSpPr>
            <p:spPr bwMode="auto">
              <a:xfrm>
                <a:off x="2887" y="350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2" name="Oval 2068"/>
              <p:cNvSpPr>
                <a:spLocks noChangeArrowheads="1"/>
              </p:cNvSpPr>
              <p:nvPr/>
            </p:nvSpPr>
            <p:spPr bwMode="auto">
              <a:xfrm>
                <a:off x="2887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3" name="Oval 2069"/>
              <p:cNvSpPr>
                <a:spLocks noChangeArrowheads="1"/>
              </p:cNvSpPr>
              <p:nvPr/>
            </p:nvSpPr>
            <p:spPr bwMode="auto">
              <a:xfrm>
                <a:off x="2890" y="334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4" name="Oval 2070"/>
              <p:cNvSpPr>
                <a:spLocks noChangeArrowheads="1"/>
              </p:cNvSpPr>
              <p:nvPr/>
            </p:nvSpPr>
            <p:spPr bwMode="auto">
              <a:xfrm>
                <a:off x="2894" y="32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5" name="Oval 2071"/>
              <p:cNvSpPr>
                <a:spLocks noChangeArrowheads="1"/>
              </p:cNvSpPr>
              <p:nvPr/>
            </p:nvSpPr>
            <p:spPr bwMode="auto">
              <a:xfrm>
                <a:off x="2897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6" name="Oval 2072"/>
              <p:cNvSpPr>
                <a:spLocks noChangeArrowheads="1"/>
              </p:cNvSpPr>
              <p:nvPr/>
            </p:nvSpPr>
            <p:spPr bwMode="auto">
              <a:xfrm>
                <a:off x="2904" y="331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7" name="Oval 2073"/>
              <p:cNvSpPr>
                <a:spLocks noChangeArrowheads="1"/>
              </p:cNvSpPr>
              <p:nvPr/>
            </p:nvSpPr>
            <p:spPr bwMode="auto">
              <a:xfrm>
                <a:off x="2904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8" name="Oval 2074"/>
              <p:cNvSpPr>
                <a:spLocks noChangeArrowheads="1"/>
              </p:cNvSpPr>
              <p:nvPr/>
            </p:nvSpPr>
            <p:spPr bwMode="auto">
              <a:xfrm>
                <a:off x="2911" y="304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99" name="Oval 2075"/>
              <p:cNvSpPr>
                <a:spLocks noChangeArrowheads="1"/>
              </p:cNvSpPr>
              <p:nvPr/>
            </p:nvSpPr>
            <p:spPr bwMode="auto">
              <a:xfrm>
                <a:off x="2915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0" name="Oval 2076"/>
              <p:cNvSpPr>
                <a:spLocks noChangeArrowheads="1"/>
              </p:cNvSpPr>
              <p:nvPr/>
            </p:nvSpPr>
            <p:spPr bwMode="auto">
              <a:xfrm>
                <a:off x="2915" y="28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1" name="Oval 2077"/>
              <p:cNvSpPr>
                <a:spLocks noChangeArrowheads="1"/>
              </p:cNvSpPr>
              <p:nvPr/>
            </p:nvSpPr>
            <p:spPr bwMode="auto">
              <a:xfrm>
                <a:off x="2918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2" name="Oval 2078"/>
              <p:cNvSpPr>
                <a:spLocks noChangeArrowheads="1"/>
              </p:cNvSpPr>
              <p:nvPr/>
            </p:nvSpPr>
            <p:spPr bwMode="auto">
              <a:xfrm>
                <a:off x="2929" y="351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3" name="Oval 2079"/>
              <p:cNvSpPr>
                <a:spLocks noChangeArrowheads="1"/>
              </p:cNvSpPr>
              <p:nvPr/>
            </p:nvSpPr>
            <p:spPr bwMode="auto">
              <a:xfrm>
                <a:off x="2939" y="31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4" name="Oval 2080"/>
              <p:cNvSpPr>
                <a:spLocks noChangeArrowheads="1"/>
              </p:cNvSpPr>
              <p:nvPr/>
            </p:nvSpPr>
            <p:spPr bwMode="auto">
              <a:xfrm>
                <a:off x="2943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5" name="Oval 2081"/>
              <p:cNvSpPr>
                <a:spLocks noChangeArrowheads="1"/>
              </p:cNvSpPr>
              <p:nvPr/>
            </p:nvSpPr>
            <p:spPr bwMode="auto">
              <a:xfrm>
                <a:off x="2953" y="31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6" name="Oval 2082"/>
              <p:cNvSpPr>
                <a:spLocks noChangeArrowheads="1"/>
              </p:cNvSpPr>
              <p:nvPr/>
            </p:nvSpPr>
            <p:spPr bwMode="auto">
              <a:xfrm>
                <a:off x="2964" y="307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7" name="Oval 2083"/>
              <p:cNvSpPr>
                <a:spLocks noChangeArrowheads="1"/>
              </p:cNvSpPr>
              <p:nvPr/>
            </p:nvSpPr>
            <p:spPr bwMode="auto">
              <a:xfrm>
                <a:off x="2964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8" name="Oval 2084"/>
              <p:cNvSpPr>
                <a:spLocks noChangeArrowheads="1"/>
              </p:cNvSpPr>
              <p:nvPr/>
            </p:nvSpPr>
            <p:spPr bwMode="auto">
              <a:xfrm>
                <a:off x="2967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09" name="Oval 2085"/>
              <p:cNvSpPr>
                <a:spLocks noChangeArrowheads="1"/>
              </p:cNvSpPr>
              <p:nvPr/>
            </p:nvSpPr>
            <p:spPr bwMode="auto">
              <a:xfrm>
                <a:off x="2971" y="348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0" name="Oval 2086"/>
              <p:cNvSpPr>
                <a:spLocks noChangeArrowheads="1"/>
              </p:cNvSpPr>
              <p:nvPr/>
            </p:nvSpPr>
            <p:spPr bwMode="auto">
              <a:xfrm>
                <a:off x="2974" y="323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1" name="Oval 2087"/>
              <p:cNvSpPr>
                <a:spLocks noChangeArrowheads="1"/>
              </p:cNvSpPr>
              <p:nvPr/>
            </p:nvSpPr>
            <p:spPr bwMode="auto">
              <a:xfrm>
                <a:off x="2978" y="333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2" name="Oval 2088"/>
              <p:cNvSpPr>
                <a:spLocks noChangeArrowheads="1"/>
              </p:cNvSpPr>
              <p:nvPr/>
            </p:nvSpPr>
            <p:spPr bwMode="auto">
              <a:xfrm>
                <a:off x="2978" y="327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3" name="Oval 2089"/>
              <p:cNvSpPr>
                <a:spLocks noChangeArrowheads="1"/>
              </p:cNvSpPr>
              <p:nvPr/>
            </p:nvSpPr>
            <p:spPr bwMode="auto">
              <a:xfrm>
                <a:off x="2981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4" name="Oval 2090"/>
              <p:cNvSpPr>
                <a:spLocks noChangeArrowheads="1"/>
              </p:cNvSpPr>
              <p:nvPr/>
            </p:nvSpPr>
            <p:spPr bwMode="auto">
              <a:xfrm>
                <a:off x="2988" y="35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5" name="Oval 2091"/>
              <p:cNvSpPr>
                <a:spLocks noChangeArrowheads="1"/>
              </p:cNvSpPr>
              <p:nvPr/>
            </p:nvSpPr>
            <p:spPr bwMode="auto">
              <a:xfrm>
                <a:off x="2992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6" name="Oval 2092"/>
              <p:cNvSpPr>
                <a:spLocks noChangeArrowheads="1"/>
              </p:cNvSpPr>
              <p:nvPr/>
            </p:nvSpPr>
            <p:spPr bwMode="auto">
              <a:xfrm>
                <a:off x="2992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7" name="Oval 2093"/>
              <p:cNvSpPr>
                <a:spLocks noChangeArrowheads="1"/>
              </p:cNvSpPr>
              <p:nvPr/>
            </p:nvSpPr>
            <p:spPr bwMode="auto">
              <a:xfrm>
                <a:off x="3023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8" name="Oval 2094"/>
              <p:cNvSpPr>
                <a:spLocks noChangeArrowheads="1"/>
              </p:cNvSpPr>
              <p:nvPr/>
            </p:nvSpPr>
            <p:spPr bwMode="auto">
              <a:xfrm>
                <a:off x="3023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19" name="Oval 2095"/>
              <p:cNvSpPr>
                <a:spLocks noChangeArrowheads="1"/>
              </p:cNvSpPr>
              <p:nvPr/>
            </p:nvSpPr>
            <p:spPr bwMode="auto">
              <a:xfrm>
                <a:off x="3030" y="324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0" name="Oval 2096"/>
              <p:cNvSpPr>
                <a:spLocks noChangeArrowheads="1"/>
              </p:cNvSpPr>
              <p:nvPr/>
            </p:nvSpPr>
            <p:spPr bwMode="auto">
              <a:xfrm>
                <a:off x="3030" y="34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1" name="Oval 2097"/>
              <p:cNvSpPr>
                <a:spLocks noChangeArrowheads="1"/>
              </p:cNvSpPr>
              <p:nvPr/>
            </p:nvSpPr>
            <p:spPr bwMode="auto">
              <a:xfrm>
                <a:off x="3034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2" name="Oval 2098"/>
              <p:cNvSpPr>
                <a:spLocks noChangeArrowheads="1"/>
              </p:cNvSpPr>
              <p:nvPr/>
            </p:nvSpPr>
            <p:spPr bwMode="auto">
              <a:xfrm>
                <a:off x="3048" y="34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3" name="Oval 2099"/>
              <p:cNvSpPr>
                <a:spLocks noChangeArrowheads="1"/>
              </p:cNvSpPr>
              <p:nvPr/>
            </p:nvSpPr>
            <p:spPr bwMode="auto">
              <a:xfrm>
                <a:off x="306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4" name="Oval 2100"/>
              <p:cNvSpPr>
                <a:spLocks noChangeArrowheads="1"/>
              </p:cNvSpPr>
              <p:nvPr/>
            </p:nvSpPr>
            <p:spPr bwMode="auto">
              <a:xfrm>
                <a:off x="3072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5" name="Oval 2101"/>
              <p:cNvSpPr>
                <a:spLocks noChangeArrowheads="1"/>
              </p:cNvSpPr>
              <p:nvPr/>
            </p:nvSpPr>
            <p:spPr bwMode="auto">
              <a:xfrm>
                <a:off x="3086" y="335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6" name="Oval 2102"/>
              <p:cNvSpPr>
                <a:spLocks noChangeArrowheads="1"/>
              </p:cNvSpPr>
              <p:nvPr/>
            </p:nvSpPr>
            <p:spPr bwMode="auto">
              <a:xfrm>
                <a:off x="3089" y="342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7" name="Oval 2103"/>
              <p:cNvSpPr>
                <a:spLocks noChangeArrowheads="1"/>
              </p:cNvSpPr>
              <p:nvPr/>
            </p:nvSpPr>
            <p:spPr bwMode="auto">
              <a:xfrm>
                <a:off x="3107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8" name="Oval 2104"/>
              <p:cNvSpPr>
                <a:spLocks noChangeArrowheads="1"/>
              </p:cNvSpPr>
              <p:nvPr/>
            </p:nvSpPr>
            <p:spPr bwMode="auto">
              <a:xfrm>
                <a:off x="3110" y="35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29" name="Oval 2105"/>
              <p:cNvSpPr>
                <a:spLocks noChangeArrowheads="1"/>
              </p:cNvSpPr>
              <p:nvPr/>
            </p:nvSpPr>
            <p:spPr bwMode="auto">
              <a:xfrm>
                <a:off x="3110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0" name="Oval 2106"/>
              <p:cNvSpPr>
                <a:spLocks noChangeArrowheads="1"/>
              </p:cNvSpPr>
              <p:nvPr/>
            </p:nvSpPr>
            <p:spPr bwMode="auto">
              <a:xfrm>
                <a:off x="3110" y="329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1" name="Oval 2107"/>
              <p:cNvSpPr>
                <a:spLocks noChangeArrowheads="1"/>
              </p:cNvSpPr>
              <p:nvPr/>
            </p:nvSpPr>
            <p:spPr bwMode="auto">
              <a:xfrm>
                <a:off x="3114" y="324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2" name="Oval 2108"/>
              <p:cNvSpPr>
                <a:spLocks noChangeArrowheads="1"/>
              </p:cNvSpPr>
              <p:nvPr/>
            </p:nvSpPr>
            <p:spPr bwMode="auto">
              <a:xfrm>
                <a:off x="3114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3" name="Oval 2109"/>
              <p:cNvSpPr>
                <a:spLocks noChangeArrowheads="1"/>
              </p:cNvSpPr>
              <p:nvPr/>
            </p:nvSpPr>
            <p:spPr bwMode="auto">
              <a:xfrm>
                <a:off x="3117" y="30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4" name="Oval 2110"/>
              <p:cNvSpPr>
                <a:spLocks noChangeArrowheads="1"/>
              </p:cNvSpPr>
              <p:nvPr/>
            </p:nvSpPr>
            <p:spPr bwMode="auto">
              <a:xfrm>
                <a:off x="3121" y="350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5" name="Oval 2111"/>
              <p:cNvSpPr>
                <a:spLocks noChangeArrowheads="1"/>
              </p:cNvSpPr>
              <p:nvPr/>
            </p:nvSpPr>
            <p:spPr bwMode="auto">
              <a:xfrm>
                <a:off x="3121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6" name="Oval 2112"/>
              <p:cNvSpPr>
                <a:spLocks noChangeArrowheads="1"/>
              </p:cNvSpPr>
              <p:nvPr/>
            </p:nvSpPr>
            <p:spPr bwMode="auto">
              <a:xfrm>
                <a:off x="3124" y="34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7" name="Oval 2113"/>
              <p:cNvSpPr>
                <a:spLocks noChangeArrowheads="1"/>
              </p:cNvSpPr>
              <p:nvPr/>
            </p:nvSpPr>
            <p:spPr bwMode="auto">
              <a:xfrm>
                <a:off x="3124" y="33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8" name="Oval 2114"/>
              <p:cNvSpPr>
                <a:spLocks noChangeArrowheads="1"/>
              </p:cNvSpPr>
              <p:nvPr/>
            </p:nvSpPr>
            <p:spPr bwMode="auto">
              <a:xfrm>
                <a:off x="3135" y="28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39" name="Oval 2115"/>
              <p:cNvSpPr>
                <a:spLocks noChangeArrowheads="1"/>
              </p:cNvSpPr>
              <p:nvPr/>
            </p:nvSpPr>
            <p:spPr bwMode="auto">
              <a:xfrm>
                <a:off x="3135" y="349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0" name="Oval 2116"/>
              <p:cNvSpPr>
                <a:spLocks noChangeArrowheads="1"/>
              </p:cNvSpPr>
              <p:nvPr/>
            </p:nvSpPr>
            <p:spPr bwMode="auto">
              <a:xfrm>
                <a:off x="3142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1" name="Oval 2117"/>
              <p:cNvSpPr>
                <a:spLocks noChangeArrowheads="1"/>
              </p:cNvSpPr>
              <p:nvPr/>
            </p:nvSpPr>
            <p:spPr bwMode="auto">
              <a:xfrm>
                <a:off x="3145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2" name="Oval 2118"/>
              <p:cNvSpPr>
                <a:spLocks noChangeArrowheads="1"/>
              </p:cNvSpPr>
              <p:nvPr/>
            </p:nvSpPr>
            <p:spPr bwMode="auto">
              <a:xfrm>
                <a:off x="3149" y="322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3" name="Oval 2119"/>
              <p:cNvSpPr>
                <a:spLocks noChangeArrowheads="1"/>
              </p:cNvSpPr>
              <p:nvPr/>
            </p:nvSpPr>
            <p:spPr bwMode="auto">
              <a:xfrm>
                <a:off x="3149" y="337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4" name="Oval 2120"/>
              <p:cNvSpPr>
                <a:spLocks noChangeArrowheads="1"/>
              </p:cNvSpPr>
              <p:nvPr/>
            </p:nvSpPr>
            <p:spPr bwMode="auto">
              <a:xfrm>
                <a:off x="3156" y="335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5" name="Oval 2121"/>
              <p:cNvSpPr>
                <a:spLocks noChangeArrowheads="1"/>
              </p:cNvSpPr>
              <p:nvPr/>
            </p:nvSpPr>
            <p:spPr bwMode="auto">
              <a:xfrm>
                <a:off x="3180" y="31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6" name="Oval 2122"/>
              <p:cNvSpPr>
                <a:spLocks noChangeArrowheads="1"/>
              </p:cNvSpPr>
              <p:nvPr/>
            </p:nvSpPr>
            <p:spPr bwMode="auto">
              <a:xfrm>
                <a:off x="3184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7" name="Oval 2123"/>
              <p:cNvSpPr>
                <a:spLocks noChangeArrowheads="1"/>
              </p:cNvSpPr>
              <p:nvPr/>
            </p:nvSpPr>
            <p:spPr bwMode="auto">
              <a:xfrm>
                <a:off x="3194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8" name="Oval 2124"/>
              <p:cNvSpPr>
                <a:spLocks noChangeArrowheads="1"/>
              </p:cNvSpPr>
              <p:nvPr/>
            </p:nvSpPr>
            <p:spPr bwMode="auto">
              <a:xfrm>
                <a:off x="3201" y="327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49" name="Oval 2125"/>
              <p:cNvSpPr>
                <a:spLocks noChangeArrowheads="1"/>
              </p:cNvSpPr>
              <p:nvPr/>
            </p:nvSpPr>
            <p:spPr bwMode="auto">
              <a:xfrm>
                <a:off x="3201" y="311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0" name="Oval 2126"/>
              <p:cNvSpPr>
                <a:spLocks noChangeArrowheads="1"/>
              </p:cNvSpPr>
              <p:nvPr/>
            </p:nvSpPr>
            <p:spPr bwMode="auto">
              <a:xfrm>
                <a:off x="3212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1" name="Oval 2127"/>
              <p:cNvSpPr>
                <a:spLocks noChangeArrowheads="1"/>
              </p:cNvSpPr>
              <p:nvPr/>
            </p:nvSpPr>
            <p:spPr bwMode="auto">
              <a:xfrm>
                <a:off x="3212" y="321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2" name="Oval 2128"/>
              <p:cNvSpPr>
                <a:spLocks noChangeArrowheads="1"/>
              </p:cNvSpPr>
              <p:nvPr/>
            </p:nvSpPr>
            <p:spPr bwMode="auto">
              <a:xfrm>
                <a:off x="3215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3" name="Oval 2129"/>
              <p:cNvSpPr>
                <a:spLocks noChangeArrowheads="1"/>
              </p:cNvSpPr>
              <p:nvPr/>
            </p:nvSpPr>
            <p:spPr bwMode="auto">
              <a:xfrm>
                <a:off x="3226" y="324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4" name="Oval 2130"/>
              <p:cNvSpPr>
                <a:spLocks noChangeArrowheads="1"/>
              </p:cNvSpPr>
              <p:nvPr/>
            </p:nvSpPr>
            <p:spPr bwMode="auto">
              <a:xfrm>
                <a:off x="3233" y="279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5" name="Oval 2131"/>
              <p:cNvSpPr>
                <a:spLocks noChangeArrowheads="1"/>
              </p:cNvSpPr>
              <p:nvPr/>
            </p:nvSpPr>
            <p:spPr bwMode="auto">
              <a:xfrm>
                <a:off x="3250" y="31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6" name="Oval 2132"/>
              <p:cNvSpPr>
                <a:spLocks noChangeArrowheads="1"/>
              </p:cNvSpPr>
              <p:nvPr/>
            </p:nvSpPr>
            <p:spPr bwMode="auto">
              <a:xfrm>
                <a:off x="3264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7" name="Oval 2133"/>
              <p:cNvSpPr>
                <a:spLocks noChangeArrowheads="1"/>
              </p:cNvSpPr>
              <p:nvPr/>
            </p:nvSpPr>
            <p:spPr bwMode="auto">
              <a:xfrm>
                <a:off x="3271" y="289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8" name="Oval 2134"/>
              <p:cNvSpPr>
                <a:spLocks noChangeArrowheads="1"/>
              </p:cNvSpPr>
              <p:nvPr/>
            </p:nvSpPr>
            <p:spPr bwMode="auto">
              <a:xfrm>
                <a:off x="3288" y="247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59" name="Oval 2135"/>
              <p:cNvSpPr>
                <a:spLocks noChangeArrowheads="1"/>
              </p:cNvSpPr>
              <p:nvPr/>
            </p:nvSpPr>
            <p:spPr bwMode="auto">
              <a:xfrm>
                <a:off x="3288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0" name="Oval 2136"/>
              <p:cNvSpPr>
                <a:spLocks noChangeArrowheads="1"/>
              </p:cNvSpPr>
              <p:nvPr/>
            </p:nvSpPr>
            <p:spPr bwMode="auto">
              <a:xfrm>
                <a:off x="3288" y="328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1" name="Oval 2137"/>
              <p:cNvSpPr>
                <a:spLocks noChangeArrowheads="1"/>
              </p:cNvSpPr>
              <p:nvPr/>
            </p:nvSpPr>
            <p:spPr bwMode="auto">
              <a:xfrm>
                <a:off x="3295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2" name="Oval 2138"/>
              <p:cNvSpPr>
                <a:spLocks noChangeArrowheads="1"/>
              </p:cNvSpPr>
              <p:nvPr/>
            </p:nvSpPr>
            <p:spPr bwMode="auto">
              <a:xfrm>
                <a:off x="3306" y="3414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3" name="Oval 2139"/>
              <p:cNvSpPr>
                <a:spLocks noChangeArrowheads="1"/>
              </p:cNvSpPr>
              <p:nvPr/>
            </p:nvSpPr>
            <p:spPr bwMode="auto">
              <a:xfrm>
                <a:off x="330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4" name="Oval 2140"/>
              <p:cNvSpPr>
                <a:spLocks noChangeArrowheads="1"/>
              </p:cNvSpPr>
              <p:nvPr/>
            </p:nvSpPr>
            <p:spPr bwMode="auto">
              <a:xfrm>
                <a:off x="3309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5" name="Oval 2141"/>
              <p:cNvSpPr>
                <a:spLocks noChangeArrowheads="1"/>
              </p:cNvSpPr>
              <p:nvPr/>
            </p:nvSpPr>
            <p:spPr bwMode="auto">
              <a:xfrm>
                <a:off x="331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6" name="Oval 2142"/>
              <p:cNvSpPr>
                <a:spLocks noChangeArrowheads="1"/>
              </p:cNvSpPr>
              <p:nvPr/>
            </p:nvSpPr>
            <p:spPr bwMode="auto">
              <a:xfrm>
                <a:off x="3334" y="26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7" name="Oval 2143"/>
              <p:cNvSpPr>
                <a:spLocks noChangeArrowheads="1"/>
              </p:cNvSpPr>
              <p:nvPr/>
            </p:nvSpPr>
            <p:spPr bwMode="auto">
              <a:xfrm>
                <a:off x="3337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8" name="Oval 2144"/>
              <p:cNvSpPr>
                <a:spLocks noChangeArrowheads="1"/>
              </p:cNvSpPr>
              <p:nvPr/>
            </p:nvSpPr>
            <p:spPr bwMode="auto">
              <a:xfrm>
                <a:off x="3351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69" name="Oval 2145"/>
              <p:cNvSpPr>
                <a:spLocks noChangeArrowheads="1"/>
              </p:cNvSpPr>
              <p:nvPr/>
            </p:nvSpPr>
            <p:spPr bwMode="auto">
              <a:xfrm>
                <a:off x="3351" y="343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0" name="Oval 2146"/>
              <p:cNvSpPr>
                <a:spLocks noChangeArrowheads="1"/>
              </p:cNvSpPr>
              <p:nvPr/>
            </p:nvSpPr>
            <p:spPr bwMode="auto">
              <a:xfrm>
                <a:off x="3386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1" name="Oval 2147"/>
              <p:cNvSpPr>
                <a:spLocks noChangeArrowheads="1"/>
              </p:cNvSpPr>
              <p:nvPr/>
            </p:nvSpPr>
            <p:spPr bwMode="auto">
              <a:xfrm>
                <a:off x="338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2" name="Oval 2148"/>
              <p:cNvSpPr>
                <a:spLocks noChangeArrowheads="1"/>
              </p:cNvSpPr>
              <p:nvPr/>
            </p:nvSpPr>
            <p:spPr bwMode="auto">
              <a:xfrm>
                <a:off x="3390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3" name="Oval 2149"/>
              <p:cNvSpPr>
                <a:spLocks noChangeArrowheads="1"/>
              </p:cNvSpPr>
              <p:nvPr/>
            </p:nvSpPr>
            <p:spPr bwMode="auto">
              <a:xfrm>
                <a:off x="3414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4" name="Oval 2150"/>
              <p:cNvSpPr>
                <a:spLocks noChangeArrowheads="1"/>
              </p:cNvSpPr>
              <p:nvPr/>
            </p:nvSpPr>
            <p:spPr bwMode="auto">
              <a:xfrm>
                <a:off x="3414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5" name="Oval 2151"/>
              <p:cNvSpPr>
                <a:spLocks noChangeArrowheads="1"/>
              </p:cNvSpPr>
              <p:nvPr/>
            </p:nvSpPr>
            <p:spPr bwMode="auto">
              <a:xfrm>
                <a:off x="3435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6" name="Oval 2152"/>
              <p:cNvSpPr>
                <a:spLocks noChangeArrowheads="1"/>
              </p:cNvSpPr>
              <p:nvPr/>
            </p:nvSpPr>
            <p:spPr bwMode="auto">
              <a:xfrm>
                <a:off x="3439" y="3434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7" name="Oval 2153"/>
              <p:cNvSpPr>
                <a:spLocks noChangeArrowheads="1"/>
              </p:cNvSpPr>
              <p:nvPr/>
            </p:nvSpPr>
            <p:spPr bwMode="auto">
              <a:xfrm>
                <a:off x="3442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8" name="Oval 2154"/>
              <p:cNvSpPr>
                <a:spLocks noChangeArrowheads="1"/>
              </p:cNvSpPr>
              <p:nvPr/>
            </p:nvSpPr>
            <p:spPr bwMode="auto">
              <a:xfrm>
                <a:off x="3456" y="338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79" name="Oval 2155"/>
              <p:cNvSpPr>
                <a:spLocks noChangeArrowheads="1"/>
              </p:cNvSpPr>
              <p:nvPr/>
            </p:nvSpPr>
            <p:spPr bwMode="auto">
              <a:xfrm>
                <a:off x="3470" y="332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0" name="Oval 2156"/>
              <p:cNvSpPr>
                <a:spLocks noChangeArrowheads="1"/>
              </p:cNvSpPr>
              <p:nvPr/>
            </p:nvSpPr>
            <p:spPr bwMode="auto">
              <a:xfrm>
                <a:off x="3494" y="30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1" name="Oval 2157"/>
              <p:cNvSpPr>
                <a:spLocks noChangeArrowheads="1"/>
              </p:cNvSpPr>
              <p:nvPr/>
            </p:nvSpPr>
            <p:spPr bwMode="auto">
              <a:xfrm>
                <a:off x="3498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2" name="Oval 2158"/>
              <p:cNvSpPr>
                <a:spLocks noChangeArrowheads="1"/>
              </p:cNvSpPr>
              <p:nvPr/>
            </p:nvSpPr>
            <p:spPr bwMode="auto">
              <a:xfrm>
                <a:off x="3508" y="284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3" name="Oval 2159"/>
              <p:cNvSpPr>
                <a:spLocks noChangeArrowheads="1"/>
              </p:cNvSpPr>
              <p:nvPr/>
            </p:nvSpPr>
            <p:spPr bwMode="auto">
              <a:xfrm>
                <a:off x="3512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4" name="Oval 2160"/>
              <p:cNvSpPr>
                <a:spLocks noChangeArrowheads="1"/>
              </p:cNvSpPr>
              <p:nvPr/>
            </p:nvSpPr>
            <p:spPr bwMode="auto">
              <a:xfrm>
                <a:off x="3529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5" name="Oval 2161"/>
              <p:cNvSpPr>
                <a:spLocks noChangeArrowheads="1"/>
              </p:cNvSpPr>
              <p:nvPr/>
            </p:nvSpPr>
            <p:spPr bwMode="auto">
              <a:xfrm>
                <a:off x="3533" y="316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6" name="Oval 2162"/>
              <p:cNvSpPr>
                <a:spLocks noChangeArrowheads="1"/>
              </p:cNvSpPr>
              <p:nvPr/>
            </p:nvSpPr>
            <p:spPr bwMode="auto">
              <a:xfrm>
                <a:off x="3561" y="31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7" name="Oval 2163"/>
              <p:cNvSpPr>
                <a:spLocks noChangeArrowheads="1"/>
              </p:cNvSpPr>
              <p:nvPr/>
            </p:nvSpPr>
            <p:spPr bwMode="auto">
              <a:xfrm>
                <a:off x="3568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8" name="Oval 2164"/>
              <p:cNvSpPr>
                <a:spLocks noChangeArrowheads="1"/>
              </p:cNvSpPr>
              <p:nvPr/>
            </p:nvSpPr>
            <p:spPr bwMode="auto">
              <a:xfrm>
                <a:off x="3568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89" name="Oval 2165"/>
              <p:cNvSpPr>
                <a:spLocks noChangeArrowheads="1"/>
              </p:cNvSpPr>
              <p:nvPr/>
            </p:nvSpPr>
            <p:spPr bwMode="auto">
              <a:xfrm>
                <a:off x="3582" y="34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0" name="Oval 2166"/>
              <p:cNvSpPr>
                <a:spLocks noChangeArrowheads="1"/>
              </p:cNvSpPr>
              <p:nvPr/>
            </p:nvSpPr>
            <p:spPr bwMode="auto">
              <a:xfrm>
                <a:off x="3585" y="348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1" name="Oval 2167"/>
              <p:cNvSpPr>
                <a:spLocks noChangeArrowheads="1"/>
              </p:cNvSpPr>
              <p:nvPr/>
            </p:nvSpPr>
            <p:spPr bwMode="auto">
              <a:xfrm>
                <a:off x="3592" y="322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2" name="Oval 2168"/>
              <p:cNvSpPr>
                <a:spLocks noChangeArrowheads="1"/>
              </p:cNvSpPr>
              <p:nvPr/>
            </p:nvSpPr>
            <p:spPr bwMode="auto">
              <a:xfrm>
                <a:off x="3592" y="345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3" name="Oval 2169"/>
              <p:cNvSpPr>
                <a:spLocks noChangeArrowheads="1"/>
              </p:cNvSpPr>
              <p:nvPr/>
            </p:nvSpPr>
            <p:spPr bwMode="auto">
              <a:xfrm>
                <a:off x="3610" y="220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4" name="Oval 2170"/>
              <p:cNvSpPr>
                <a:spLocks noChangeArrowheads="1"/>
              </p:cNvSpPr>
              <p:nvPr/>
            </p:nvSpPr>
            <p:spPr bwMode="auto">
              <a:xfrm>
                <a:off x="3617" y="336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5" name="Oval 2171"/>
              <p:cNvSpPr>
                <a:spLocks noChangeArrowheads="1"/>
              </p:cNvSpPr>
              <p:nvPr/>
            </p:nvSpPr>
            <p:spPr bwMode="auto">
              <a:xfrm>
                <a:off x="3624" y="338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6" name="Oval 2172"/>
              <p:cNvSpPr>
                <a:spLocks noChangeArrowheads="1"/>
              </p:cNvSpPr>
              <p:nvPr/>
            </p:nvSpPr>
            <p:spPr bwMode="auto">
              <a:xfrm>
                <a:off x="3627" y="271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7" name="Oval 2173"/>
              <p:cNvSpPr>
                <a:spLocks noChangeArrowheads="1"/>
              </p:cNvSpPr>
              <p:nvPr/>
            </p:nvSpPr>
            <p:spPr bwMode="auto">
              <a:xfrm>
                <a:off x="3631" y="3431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8" name="Oval 2174"/>
              <p:cNvSpPr>
                <a:spLocks noChangeArrowheads="1"/>
              </p:cNvSpPr>
              <p:nvPr/>
            </p:nvSpPr>
            <p:spPr bwMode="auto">
              <a:xfrm>
                <a:off x="3634" y="306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99" name="Oval 2175"/>
              <p:cNvSpPr>
                <a:spLocks noChangeArrowheads="1"/>
              </p:cNvSpPr>
              <p:nvPr/>
            </p:nvSpPr>
            <p:spPr bwMode="auto">
              <a:xfrm>
                <a:off x="3641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0" name="Oval 2176"/>
              <p:cNvSpPr>
                <a:spLocks noChangeArrowheads="1"/>
              </p:cNvSpPr>
              <p:nvPr/>
            </p:nvSpPr>
            <p:spPr bwMode="auto">
              <a:xfrm>
                <a:off x="3645" y="3448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1" name="Oval 2177"/>
              <p:cNvSpPr>
                <a:spLocks noChangeArrowheads="1"/>
              </p:cNvSpPr>
              <p:nvPr/>
            </p:nvSpPr>
            <p:spPr bwMode="auto">
              <a:xfrm>
                <a:off x="3651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2" name="Oval 2178"/>
              <p:cNvSpPr>
                <a:spLocks noChangeArrowheads="1"/>
              </p:cNvSpPr>
              <p:nvPr/>
            </p:nvSpPr>
            <p:spPr bwMode="auto">
              <a:xfrm>
                <a:off x="3651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3" name="Oval 2179"/>
              <p:cNvSpPr>
                <a:spLocks noChangeArrowheads="1"/>
              </p:cNvSpPr>
              <p:nvPr/>
            </p:nvSpPr>
            <p:spPr bwMode="auto">
              <a:xfrm>
                <a:off x="3697" y="35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4" name="Oval 2180"/>
              <p:cNvSpPr>
                <a:spLocks noChangeArrowheads="1"/>
              </p:cNvSpPr>
              <p:nvPr/>
            </p:nvSpPr>
            <p:spPr bwMode="auto">
              <a:xfrm>
                <a:off x="3721" y="327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5" name="Oval 2181"/>
              <p:cNvSpPr>
                <a:spLocks noChangeArrowheads="1"/>
              </p:cNvSpPr>
              <p:nvPr/>
            </p:nvSpPr>
            <p:spPr bwMode="auto">
              <a:xfrm>
                <a:off x="3760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6" name="Oval 2182"/>
              <p:cNvSpPr>
                <a:spLocks noChangeArrowheads="1"/>
              </p:cNvSpPr>
              <p:nvPr/>
            </p:nvSpPr>
            <p:spPr bwMode="auto">
              <a:xfrm>
                <a:off x="3774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7" name="Oval 2183"/>
              <p:cNvSpPr>
                <a:spLocks noChangeArrowheads="1"/>
              </p:cNvSpPr>
              <p:nvPr/>
            </p:nvSpPr>
            <p:spPr bwMode="auto">
              <a:xfrm>
                <a:off x="3777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8" name="Oval 2184"/>
              <p:cNvSpPr>
                <a:spLocks noChangeArrowheads="1"/>
              </p:cNvSpPr>
              <p:nvPr/>
            </p:nvSpPr>
            <p:spPr bwMode="auto">
              <a:xfrm>
                <a:off x="3791" y="296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09" name="Oval 2185"/>
              <p:cNvSpPr>
                <a:spLocks noChangeArrowheads="1"/>
              </p:cNvSpPr>
              <p:nvPr/>
            </p:nvSpPr>
            <p:spPr bwMode="auto">
              <a:xfrm>
                <a:off x="3805" y="344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0" name="Oval 2186"/>
              <p:cNvSpPr>
                <a:spLocks noChangeArrowheads="1"/>
              </p:cNvSpPr>
              <p:nvPr/>
            </p:nvSpPr>
            <p:spPr bwMode="auto">
              <a:xfrm>
                <a:off x="3812" y="335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1" name="Oval 2187"/>
              <p:cNvSpPr>
                <a:spLocks noChangeArrowheads="1"/>
              </p:cNvSpPr>
              <p:nvPr/>
            </p:nvSpPr>
            <p:spPr bwMode="auto">
              <a:xfrm>
                <a:off x="3847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2" name="Oval 2188"/>
              <p:cNvSpPr>
                <a:spLocks noChangeArrowheads="1"/>
              </p:cNvSpPr>
              <p:nvPr/>
            </p:nvSpPr>
            <p:spPr bwMode="auto">
              <a:xfrm>
                <a:off x="3868" y="337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3" name="Oval 2189"/>
              <p:cNvSpPr>
                <a:spLocks noChangeArrowheads="1"/>
              </p:cNvSpPr>
              <p:nvPr/>
            </p:nvSpPr>
            <p:spPr bwMode="auto">
              <a:xfrm>
                <a:off x="3920" y="296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4" name="Oval 2190"/>
              <p:cNvSpPr>
                <a:spLocks noChangeArrowheads="1"/>
              </p:cNvSpPr>
              <p:nvPr/>
            </p:nvSpPr>
            <p:spPr bwMode="auto">
              <a:xfrm>
                <a:off x="3934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5" name="Oval 2191"/>
              <p:cNvSpPr>
                <a:spLocks noChangeArrowheads="1"/>
              </p:cNvSpPr>
              <p:nvPr/>
            </p:nvSpPr>
            <p:spPr bwMode="auto">
              <a:xfrm>
                <a:off x="3966" y="339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6" name="Oval 2192"/>
              <p:cNvSpPr>
                <a:spLocks noChangeArrowheads="1"/>
              </p:cNvSpPr>
              <p:nvPr/>
            </p:nvSpPr>
            <p:spPr bwMode="auto">
              <a:xfrm>
                <a:off x="3969" y="3208"/>
                <a:ext cx="21" cy="20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7" name="Oval 2193"/>
              <p:cNvSpPr>
                <a:spLocks noChangeArrowheads="1"/>
              </p:cNvSpPr>
              <p:nvPr/>
            </p:nvSpPr>
            <p:spPr bwMode="auto">
              <a:xfrm>
                <a:off x="3976" y="312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8" name="Oval 2194"/>
              <p:cNvSpPr>
                <a:spLocks noChangeArrowheads="1"/>
              </p:cNvSpPr>
              <p:nvPr/>
            </p:nvSpPr>
            <p:spPr bwMode="auto">
              <a:xfrm>
                <a:off x="3987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19" name="Oval 2195"/>
              <p:cNvSpPr>
                <a:spLocks noChangeArrowheads="1"/>
              </p:cNvSpPr>
              <p:nvPr/>
            </p:nvSpPr>
            <p:spPr bwMode="auto">
              <a:xfrm>
                <a:off x="4001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0" name="Oval 2196"/>
              <p:cNvSpPr>
                <a:spLocks noChangeArrowheads="1"/>
              </p:cNvSpPr>
              <p:nvPr/>
            </p:nvSpPr>
            <p:spPr bwMode="auto">
              <a:xfrm>
                <a:off x="4004" y="30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1" name="Oval 2197"/>
              <p:cNvSpPr>
                <a:spLocks noChangeArrowheads="1"/>
              </p:cNvSpPr>
              <p:nvPr/>
            </p:nvSpPr>
            <p:spPr bwMode="auto">
              <a:xfrm>
                <a:off x="4015" y="3417"/>
                <a:ext cx="20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2" name="Oval 2198"/>
              <p:cNvSpPr>
                <a:spLocks noChangeArrowheads="1"/>
              </p:cNvSpPr>
              <p:nvPr/>
            </p:nvSpPr>
            <p:spPr bwMode="auto">
              <a:xfrm>
                <a:off x="4046" y="3267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3" name="Oval 2199"/>
              <p:cNvSpPr>
                <a:spLocks noChangeArrowheads="1"/>
              </p:cNvSpPr>
              <p:nvPr/>
            </p:nvSpPr>
            <p:spPr bwMode="auto">
              <a:xfrm>
                <a:off x="4067" y="352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4" name="Oval 2200"/>
              <p:cNvSpPr>
                <a:spLocks noChangeArrowheads="1"/>
              </p:cNvSpPr>
              <p:nvPr/>
            </p:nvSpPr>
            <p:spPr bwMode="auto">
              <a:xfrm>
                <a:off x="4088" y="340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5" name="Oval 2201"/>
              <p:cNvSpPr>
                <a:spLocks noChangeArrowheads="1"/>
              </p:cNvSpPr>
              <p:nvPr/>
            </p:nvSpPr>
            <p:spPr bwMode="auto">
              <a:xfrm>
                <a:off x="4123" y="347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6" name="Oval 2202"/>
              <p:cNvSpPr>
                <a:spLocks noChangeArrowheads="1"/>
              </p:cNvSpPr>
              <p:nvPr/>
            </p:nvSpPr>
            <p:spPr bwMode="auto">
              <a:xfrm>
                <a:off x="4140" y="315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7" name="Oval 2203"/>
              <p:cNvSpPr>
                <a:spLocks noChangeArrowheads="1"/>
              </p:cNvSpPr>
              <p:nvPr/>
            </p:nvSpPr>
            <p:spPr bwMode="auto">
              <a:xfrm>
                <a:off x="4147" y="308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8" name="Oval 2204"/>
              <p:cNvSpPr>
                <a:spLocks noChangeArrowheads="1"/>
              </p:cNvSpPr>
              <p:nvPr/>
            </p:nvSpPr>
            <p:spPr bwMode="auto">
              <a:xfrm>
                <a:off x="4158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29" name="Oval 2205"/>
              <p:cNvSpPr>
                <a:spLocks noChangeArrowheads="1"/>
              </p:cNvSpPr>
              <p:nvPr/>
            </p:nvSpPr>
            <p:spPr bwMode="auto">
              <a:xfrm>
                <a:off x="4168" y="344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0" name="Oval 2206"/>
              <p:cNvSpPr>
                <a:spLocks noChangeArrowheads="1"/>
              </p:cNvSpPr>
              <p:nvPr/>
            </p:nvSpPr>
            <p:spPr bwMode="auto">
              <a:xfrm>
                <a:off x="4179" y="345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1" name="Oval 2207"/>
              <p:cNvSpPr>
                <a:spLocks noChangeArrowheads="1"/>
              </p:cNvSpPr>
              <p:nvPr/>
            </p:nvSpPr>
            <p:spPr bwMode="auto">
              <a:xfrm>
                <a:off x="4189" y="3295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2" name="Oval 2208"/>
              <p:cNvSpPr>
                <a:spLocks noChangeArrowheads="1"/>
              </p:cNvSpPr>
              <p:nvPr/>
            </p:nvSpPr>
            <p:spPr bwMode="auto">
              <a:xfrm>
                <a:off x="4193" y="331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3" name="Oval 2209"/>
              <p:cNvSpPr>
                <a:spLocks noChangeArrowheads="1"/>
              </p:cNvSpPr>
              <p:nvPr/>
            </p:nvSpPr>
            <p:spPr bwMode="auto">
              <a:xfrm>
                <a:off x="4196" y="309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4" name="Oval 2210"/>
              <p:cNvSpPr>
                <a:spLocks noChangeArrowheads="1"/>
              </p:cNvSpPr>
              <p:nvPr/>
            </p:nvSpPr>
            <p:spPr bwMode="auto">
              <a:xfrm>
                <a:off x="4252" y="3424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5" name="Oval 2211"/>
              <p:cNvSpPr>
                <a:spLocks noChangeArrowheads="1"/>
              </p:cNvSpPr>
              <p:nvPr/>
            </p:nvSpPr>
            <p:spPr bwMode="auto">
              <a:xfrm>
                <a:off x="4262" y="3309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6" name="Oval 2212"/>
              <p:cNvSpPr>
                <a:spLocks noChangeArrowheads="1"/>
              </p:cNvSpPr>
              <p:nvPr/>
            </p:nvSpPr>
            <p:spPr bwMode="auto">
              <a:xfrm>
                <a:off x="4266" y="34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7" name="Oval 2213"/>
              <p:cNvSpPr>
                <a:spLocks noChangeArrowheads="1"/>
              </p:cNvSpPr>
              <p:nvPr/>
            </p:nvSpPr>
            <p:spPr bwMode="auto">
              <a:xfrm>
                <a:off x="4343" y="329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38" name="Oval 2214"/>
              <p:cNvSpPr>
                <a:spLocks noChangeArrowheads="1"/>
              </p:cNvSpPr>
              <p:nvPr/>
            </p:nvSpPr>
            <p:spPr bwMode="auto">
              <a:xfrm>
                <a:off x="4371" y="31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2416"/>
            <p:cNvGrpSpPr>
              <a:grpSpLocks/>
            </p:cNvGrpSpPr>
            <p:nvPr/>
          </p:nvGrpSpPr>
          <p:grpSpPr bwMode="auto">
            <a:xfrm>
              <a:off x="761" y="547"/>
              <a:ext cx="4165" cy="3027"/>
              <a:chOff x="761" y="547"/>
              <a:chExt cx="4165" cy="3027"/>
            </a:xfrm>
          </p:grpSpPr>
          <p:sp>
            <p:nvSpPr>
              <p:cNvPr id="65539" name="Oval 2216"/>
              <p:cNvSpPr>
                <a:spLocks noChangeArrowheads="1"/>
              </p:cNvSpPr>
              <p:nvPr/>
            </p:nvSpPr>
            <p:spPr bwMode="auto">
              <a:xfrm>
                <a:off x="4392" y="3480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0" name="Oval 2217"/>
              <p:cNvSpPr>
                <a:spLocks noChangeArrowheads="1"/>
              </p:cNvSpPr>
              <p:nvPr/>
            </p:nvSpPr>
            <p:spPr bwMode="auto">
              <a:xfrm>
                <a:off x="4419" y="347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1" name="Oval 2218"/>
              <p:cNvSpPr>
                <a:spLocks noChangeArrowheads="1"/>
              </p:cNvSpPr>
              <p:nvPr/>
            </p:nvSpPr>
            <p:spPr bwMode="auto">
              <a:xfrm>
                <a:off x="4437" y="3326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2" name="Oval 2219"/>
              <p:cNvSpPr>
                <a:spLocks noChangeArrowheads="1"/>
              </p:cNvSpPr>
              <p:nvPr/>
            </p:nvSpPr>
            <p:spPr bwMode="auto">
              <a:xfrm>
                <a:off x="4475" y="3333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3" name="Oval 2220"/>
              <p:cNvSpPr>
                <a:spLocks noChangeArrowheads="1"/>
              </p:cNvSpPr>
              <p:nvPr/>
            </p:nvSpPr>
            <p:spPr bwMode="auto">
              <a:xfrm>
                <a:off x="4496" y="3138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4" name="Oval 2221"/>
              <p:cNvSpPr>
                <a:spLocks noChangeArrowheads="1"/>
              </p:cNvSpPr>
              <p:nvPr/>
            </p:nvSpPr>
            <p:spPr bwMode="auto">
              <a:xfrm>
                <a:off x="4709" y="3431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5" name="Oval 2222"/>
              <p:cNvSpPr>
                <a:spLocks noChangeArrowheads="1"/>
              </p:cNvSpPr>
              <p:nvPr/>
            </p:nvSpPr>
            <p:spPr bwMode="auto">
              <a:xfrm>
                <a:off x="4905" y="3162"/>
                <a:ext cx="21" cy="21"/>
              </a:xfrm>
              <a:prstGeom prst="ellipse">
                <a:avLst/>
              </a:prstGeom>
              <a:solidFill>
                <a:srgbClr val="A0A0A0"/>
              </a:solidFill>
              <a:ln w="22225">
                <a:solidFill>
                  <a:srgbClr val="A0A0A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6" name="Freeform 2223"/>
              <p:cNvSpPr>
                <a:spLocks/>
              </p:cNvSpPr>
              <p:nvPr/>
            </p:nvSpPr>
            <p:spPr bwMode="auto">
              <a:xfrm>
                <a:off x="925" y="547"/>
                <a:ext cx="3990" cy="2825"/>
              </a:xfrm>
              <a:custGeom>
                <a:avLst/>
                <a:gdLst>
                  <a:gd name="T0" fmla="*/ 4 w 1143"/>
                  <a:gd name="T1" fmla="*/ 45 h 809"/>
                  <a:gd name="T2" fmla="*/ 9 w 1143"/>
                  <a:gd name="T3" fmla="*/ 88 h 809"/>
                  <a:gd name="T4" fmla="*/ 15 w 1143"/>
                  <a:gd name="T5" fmla="*/ 134 h 809"/>
                  <a:gd name="T6" fmla="*/ 19 w 1143"/>
                  <a:gd name="T7" fmla="*/ 166 h 809"/>
                  <a:gd name="T8" fmla="*/ 24 w 1143"/>
                  <a:gd name="T9" fmla="*/ 199 h 809"/>
                  <a:gd name="T10" fmla="*/ 29 w 1143"/>
                  <a:gd name="T11" fmla="*/ 228 h 809"/>
                  <a:gd name="T12" fmla="*/ 35 w 1143"/>
                  <a:gd name="T13" fmla="*/ 261 h 809"/>
                  <a:gd name="T14" fmla="*/ 38 w 1143"/>
                  <a:gd name="T15" fmla="*/ 278 h 809"/>
                  <a:gd name="T16" fmla="*/ 43 w 1143"/>
                  <a:gd name="T17" fmla="*/ 299 h 809"/>
                  <a:gd name="T18" fmla="*/ 48 w 1143"/>
                  <a:gd name="T19" fmla="*/ 321 h 809"/>
                  <a:gd name="T20" fmla="*/ 52 w 1143"/>
                  <a:gd name="T21" fmla="*/ 340 h 809"/>
                  <a:gd name="T22" fmla="*/ 56 w 1143"/>
                  <a:gd name="T23" fmla="*/ 354 h 809"/>
                  <a:gd name="T24" fmla="*/ 61 w 1143"/>
                  <a:gd name="T25" fmla="*/ 371 h 809"/>
                  <a:gd name="T26" fmla="*/ 65 w 1143"/>
                  <a:gd name="T27" fmla="*/ 384 h 809"/>
                  <a:gd name="T28" fmla="*/ 70 w 1143"/>
                  <a:gd name="T29" fmla="*/ 402 h 809"/>
                  <a:gd name="T30" fmla="*/ 74 w 1143"/>
                  <a:gd name="T31" fmla="*/ 413 h 809"/>
                  <a:gd name="T32" fmla="*/ 79 w 1143"/>
                  <a:gd name="T33" fmla="*/ 428 h 809"/>
                  <a:gd name="T34" fmla="*/ 85 w 1143"/>
                  <a:gd name="T35" fmla="*/ 443 h 809"/>
                  <a:gd name="T36" fmla="*/ 91 w 1143"/>
                  <a:gd name="T37" fmla="*/ 458 h 809"/>
                  <a:gd name="T38" fmla="*/ 97 w 1143"/>
                  <a:gd name="T39" fmla="*/ 472 h 809"/>
                  <a:gd name="T40" fmla="*/ 101 w 1143"/>
                  <a:gd name="T41" fmla="*/ 481 h 809"/>
                  <a:gd name="T42" fmla="*/ 109 w 1143"/>
                  <a:gd name="T43" fmla="*/ 496 h 809"/>
                  <a:gd name="T44" fmla="*/ 116 w 1143"/>
                  <a:gd name="T45" fmla="*/ 509 h 809"/>
                  <a:gd name="T46" fmla="*/ 121 w 1143"/>
                  <a:gd name="T47" fmla="*/ 519 h 809"/>
                  <a:gd name="T48" fmla="*/ 126 w 1143"/>
                  <a:gd name="T49" fmla="*/ 527 h 809"/>
                  <a:gd name="T50" fmla="*/ 132 w 1143"/>
                  <a:gd name="T51" fmla="*/ 536 h 809"/>
                  <a:gd name="T52" fmla="*/ 138 w 1143"/>
                  <a:gd name="T53" fmla="*/ 546 h 809"/>
                  <a:gd name="T54" fmla="*/ 144 w 1143"/>
                  <a:gd name="T55" fmla="*/ 554 h 809"/>
                  <a:gd name="T56" fmla="*/ 153 w 1143"/>
                  <a:gd name="T57" fmla="*/ 566 h 809"/>
                  <a:gd name="T58" fmla="*/ 161 w 1143"/>
                  <a:gd name="T59" fmla="*/ 575 h 809"/>
                  <a:gd name="T60" fmla="*/ 167 w 1143"/>
                  <a:gd name="T61" fmla="*/ 583 h 809"/>
                  <a:gd name="T62" fmla="*/ 174 w 1143"/>
                  <a:gd name="T63" fmla="*/ 590 h 809"/>
                  <a:gd name="T64" fmla="*/ 182 w 1143"/>
                  <a:gd name="T65" fmla="*/ 599 h 809"/>
                  <a:gd name="T66" fmla="*/ 191 w 1143"/>
                  <a:gd name="T67" fmla="*/ 608 h 809"/>
                  <a:gd name="T68" fmla="*/ 198 w 1143"/>
                  <a:gd name="T69" fmla="*/ 614 h 809"/>
                  <a:gd name="T70" fmla="*/ 204 w 1143"/>
                  <a:gd name="T71" fmla="*/ 620 h 809"/>
                  <a:gd name="T72" fmla="*/ 215 w 1143"/>
                  <a:gd name="T73" fmla="*/ 629 h 809"/>
                  <a:gd name="T74" fmla="*/ 223 w 1143"/>
                  <a:gd name="T75" fmla="*/ 635 h 809"/>
                  <a:gd name="T76" fmla="*/ 231 w 1143"/>
                  <a:gd name="T77" fmla="*/ 641 h 809"/>
                  <a:gd name="T78" fmla="*/ 236 w 1143"/>
                  <a:gd name="T79" fmla="*/ 644 h 809"/>
                  <a:gd name="T80" fmla="*/ 246 w 1143"/>
                  <a:gd name="T81" fmla="*/ 651 h 809"/>
                  <a:gd name="T82" fmla="*/ 254 w 1143"/>
                  <a:gd name="T83" fmla="*/ 656 h 809"/>
                  <a:gd name="T84" fmla="*/ 262 w 1143"/>
                  <a:gd name="T85" fmla="*/ 661 h 809"/>
                  <a:gd name="T86" fmla="*/ 272 w 1143"/>
                  <a:gd name="T87" fmla="*/ 667 h 809"/>
                  <a:gd name="T88" fmla="*/ 281 w 1143"/>
                  <a:gd name="T89" fmla="*/ 672 h 809"/>
                  <a:gd name="T90" fmla="*/ 294 w 1143"/>
                  <a:gd name="T91" fmla="*/ 679 h 809"/>
                  <a:gd name="T92" fmla="*/ 307 w 1143"/>
                  <a:gd name="T93" fmla="*/ 685 h 809"/>
                  <a:gd name="T94" fmla="*/ 322 w 1143"/>
                  <a:gd name="T95" fmla="*/ 692 h 809"/>
                  <a:gd name="T96" fmla="*/ 336 w 1143"/>
                  <a:gd name="T97" fmla="*/ 698 h 809"/>
                  <a:gd name="T98" fmla="*/ 348 w 1143"/>
                  <a:gd name="T99" fmla="*/ 702 h 809"/>
                  <a:gd name="T100" fmla="*/ 365 w 1143"/>
                  <a:gd name="T101" fmla="*/ 709 h 809"/>
                  <a:gd name="T102" fmla="*/ 385 w 1143"/>
                  <a:gd name="T103" fmla="*/ 715 h 809"/>
                  <a:gd name="T104" fmla="*/ 400 w 1143"/>
                  <a:gd name="T105" fmla="*/ 720 h 809"/>
                  <a:gd name="T106" fmla="*/ 424 w 1143"/>
                  <a:gd name="T107" fmla="*/ 727 h 809"/>
                  <a:gd name="T108" fmla="*/ 448 w 1143"/>
                  <a:gd name="T109" fmla="*/ 733 h 809"/>
                  <a:gd name="T110" fmla="*/ 479 w 1143"/>
                  <a:gd name="T111" fmla="*/ 741 h 809"/>
                  <a:gd name="T112" fmla="*/ 500 w 1143"/>
                  <a:gd name="T113" fmla="*/ 745 h 809"/>
                  <a:gd name="T114" fmla="*/ 541 w 1143"/>
                  <a:gd name="T115" fmla="*/ 753 h 809"/>
                  <a:gd name="T116" fmla="*/ 570 w 1143"/>
                  <a:gd name="T117" fmla="*/ 758 h 809"/>
                  <a:gd name="T118" fmla="*/ 629 w 1143"/>
                  <a:gd name="T119" fmla="*/ 767 h 809"/>
                  <a:gd name="T120" fmla="*/ 680 w 1143"/>
                  <a:gd name="T121" fmla="*/ 774 h 809"/>
                  <a:gd name="T122" fmla="*/ 767 w 1143"/>
                  <a:gd name="T123" fmla="*/ 783 h 809"/>
                  <a:gd name="T124" fmla="*/ 909 w 1143"/>
                  <a:gd name="T125" fmla="*/ 795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43" h="809">
                    <a:moveTo>
                      <a:pt x="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3" y="36"/>
                    </a:lnTo>
                    <a:lnTo>
                      <a:pt x="4" y="37"/>
                    </a:lnTo>
                    <a:lnTo>
                      <a:pt x="4" y="39"/>
                    </a:lnTo>
                    <a:lnTo>
                      <a:pt x="4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3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5" y="47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5" y="56"/>
                    </a:lnTo>
                    <a:lnTo>
                      <a:pt x="6" y="56"/>
                    </a:lnTo>
                    <a:lnTo>
                      <a:pt x="6" y="59"/>
                    </a:lnTo>
                    <a:lnTo>
                      <a:pt x="6" y="60"/>
                    </a:lnTo>
                    <a:lnTo>
                      <a:pt x="6" y="61"/>
                    </a:lnTo>
                    <a:lnTo>
                      <a:pt x="6" y="61"/>
                    </a:lnTo>
                    <a:lnTo>
                      <a:pt x="6" y="63"/>
                    </a:lnTo>
                    <a:lnTo>
                      <a:pt x="6" y="64"/>
                    </a:lnTo>
                    <a:lnTo>
                      <a:pt x="7" y="65"/>
                    </a:lnTo>
                    <a:lnTo>
                      <a:pt x="7" y="65"/>
                    </a:lnTo>
                    <a:lnTo>
                      <a:pt x="7" y="65"/>
                    </a:lnTo>
                    <a:lnTo>
                      <a:pt x="7" y="66"/>
                    </a:lnTo>
                    <a:lnTo>
                      <a:pt x="7" y="66"/>
                    </a:lnTo>
                    <a:lnTo>
                      <a:pt x="7" y="67"/>
                    </a:lnTo>
                    <a:lnTo>
                      <a:pt x="7" y="71"/>
                    </a:lnTo>
                    <a:lnTo>
                      <a:pt x="8" y="76"/>
                    </a:lnTo>
                    <a:lnTo>
                      <a:pt x="8" y="77"/>
                    </a:lnTo>
                    <a:lnTo>
                      <a:pt x="8" y="79"/>
                    </a:lnTo>
                    <a:lnTo>
                      <a:pt x="8" y="80"/>
                    </a:lnTo>
                    <a:lnTo>
                      <a:pt x="9" y="84"/>
                    </a:lnTo>
                    <a:lnTo>
                      <a:pt x="9" y="84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88"/>
                    </a:lnTo>
                    <a:lnTo>
                      <a:pt x="10" y="92"/>
                    </a:lnTo>
                    <a:lnTo>
                      <a:pt x="10" y="93"/>
                    </a:lnTo>
                    <a:lnTo>
                      <a:pt x="10" y="97"/>
                    </a:lnTo>
                    <a:lnTo>
                      <a:pt x="10" y="98"/>
                    </a:lnTo>
                    <a:lnTo>
                      <a:pt x="10" y="98"/>
                    </a:lnTo>
                    <a:lnTo>
                      <a:pt x="10" y="99"/>
                    </a:lnTo>
                    <a:lnTo>
                      <a:pt x="11" y="100"/>
                    </a:lnTo>
                    <a:lnTo>
                      <a:pt x="11" y="102"/>
                    </a:lnTo>
                    <a:lnTo>
                      <a:pt x="11" y="102"/>
                    </a:lnTo>
                    <a:lnTo>
                      <a:pt x="11" y="104"/>
                    </a:lnTo>
                    <a:lnTo>
                      <a:pt x="11" y="104"/>
                    </a:lnTo>
                    <a:lnTo>
                      <a:pt x="11" y="107"/>
                    </a:lnTo>
                    <a:lnTo>
                      <a:pt x="12" y="109"/>
                    </a:lnTo>
                    <a:lnTo>
                      <a:pt x="12" y="113"/>
                    </a:lnTo>
                    <a:lnTo>
                      <a:pt x="12" y="113"/>
                    </a:lnTo>
                    <a:lnTo>
                      <a:pt x="12" y="113"/>
                    </a:lnTo>
                    <a:lnTo>
                      <a:pt x="13" y="117"/>
                    </a:lnTo>
                    <a:lnTo>
                      <a:pt x="13" y="118"/>
                    </a:lnTo>
                    <a:lnTo>
                      <a:pt x="13" y="120"/>
                    </a:lnTo>
                    <a:lnTo>
                      <a:pt x="13" y="120"/>
                    </a:lnTo>
                    <a:lnTo>
                      <a:pt x="14" y="125"/>
                    </a:lnTo>
                    <a:lnTo>
                      <a:pt x="14" y="126"/>
                    </a:lnTo>
                    <a:lnTo>
                      <a:pt x="14" y="126"/>
                    </a:lnTo>
                    <a:lnTo>
                      <a:pt x="14" y="127"/>
                    </a:lnTo>
                    <a:lnTo>
                      <a:pt x="14" y="128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15" y="133"/>
                    </a:lnTo>
                    <a:lnTo>
                      <a:pt x="15" y="133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5"/>
                    </a:lnTo>
                    <a:lnTo>
                      <a:pt x="15" y="138"/>
                    </a:lnTo>
                    <a:lnTo>
                      <a:pt x="15" y="138"/>
                    </a:lnTo>
                    <a:lnTo>
                      <a:pt x="16" y="139"/>
                    </a:lnTo>
                    <a:lnTo>
                      <a:pt x="16" y="141"/>
                    </a:lnTo>
                    <a:lnTo>
                      <a:pt x="16" y="141"/>
                    </a:lnTo>
                    <a:lnTo>
                      <a:pt x="16" y="143"/>
                    </a:lnTo>
                    <a:lnTo>
                      <a:pt x="16" y="143"/>
                    </a:lnTo>
                    <a:lnTo>
                      <a:pt x="16" y="145"/>
                    </a:lnTo>
                    <a:lnTo>
                      <a:pt x="17" y="148"/>
                    </a:lnTo>
                    <a:lnTo>
                      <a:pt x="17" y="148"/>
                    </a:lnTo>
                    <a:lnTo>
                      <a:pt x="17" y="149"/>
                    </a:lnTo>
                    <a:lnTo>
                      <a:pt x="17" y="150"/>
                    </a:lnTo>
                    <a:lnTo>
                      <a:pt x="17" y="150"/>
                    </a:lnTo>
                    <a:lnTo>
                      <a:pt x="17" y="151"/>
                    </a:lnTo>
                    <a:lnTo>
                      <a:pt x="17" y="151"/>
                    </a:lnTo>
                    <a:lnTo>
                      <a:pt x="17" y="153"/>
                    </a:lnTo>
                    <a:lnTo>
                      <a:pt x="17" y="154"/>
                    </a:lnTo>
                    <a:lnTo>
                      <a:pt x="18" y="155"/>
                    </a:lnTo>
                    <a:lnTo>
                      <a:pt x="18" y="155"/>
                    </a:lnTo>
                    <a:lnTo>
                      <a:pt x="18" y="156"/>
                    </a:lnTo>
                    <a:lnTo>
                      <a:pt x="18" y="157"/>
                    </a:lnTo>
                    <a:lnTo>
                      <a:pt x="18" y="158"/>
                    </a:lnTo>
                    <a:lnTo>
                      <a:pt x="18" y="160"/>
                    </a:lnTo>
                    <a:lnTo>
                      <a:pt x="18" y="160"/>
                    </a:lnTo>
                    <a:lnTo>
                      <a:pt x="19" y="162"/>
                    </a:lnTo>
                    <a:lnTo>
                      <a:pt x="19" y="163"/>
                    </a:lnTo>
                    <a:lnTo>
                      <a:pt x="19" y="164"/>
                    </a:lnTo>
                    <a:lnTo>
                      <a:pt x="19" y="165"/>
                    </a:lnTo>
                    <a:lnTo>
                      <a:pt x="19" y="166"/>
                    </a:lnTo>
                    <a:lnTo>
                      <a:pt x="19" y="166"/>
                    </a:lnTo>
                    <a:lnTo>
                      <a:pt x="19" y="167"/>
                    </a:lnTo>
                    <a:lnTo>
                      <a:pt x="19" y="168"/>
                    </a:lnTo>
                    <a:lnTo>
                      <a:pt x="19" y="168"/>
                    </a:lnTo>
                    <a:lnTo>
                      <a:pt x="20" y="168"/>
                    </a:lnTo>
                    <a:lnTo>
                      <a:pt x="20" y="171"/>
                    </a:lnTo>
                    <a:lnTo>
                      <a:pt x="20" y="171"/>
                    </a:lnTo>
                    <a:lnTo>
                      <a:pt x="20" y="172"/>
                    </a:lnTo>
                    <a:lnTo>
                      <a:pt x="20" y="174"/>
                    </a:lnTo>
                    <a:lnTo>
                      <a:pt x="21" y="175"/>
                    </a:lnTo>
                    <a:lnTo>
                      <a:pt x="21" y="176"/>
                    </a:lnTo>
                    <a:lnTo>
                      <a:pt x="21" y="177"/>
                    </a:lnTo>
                    <a:lnTo>
                      <a:pt x="21" y="177"/>
                    </a:lnTo>
                    <a:lnTo>
                      <a:pt x="21" y="178"/>
                    </a:lnTo>
                    <a:lnTo>
                      <a:pt x="21" y="180"/>
                    </a:lnTo>
                    <a:lnTo>
                      <a:pt x="21" y="180"/>
                    </a:lnTo>
                    <a:lnTo>
                      <a:pt x="21" y="181"/>
                    </a:lnTo>
                    <a:lnTo>
                      <a:pt x="22" y="182"/>
                    </a:lnTo>
                    <a:lnTo>
                      <a:pt x="22" y="184"/>
                    </a:lnTo>
                    <a:lnTo>
                      <a:pt x="22" y="187"/>
                    </a:lnTo>
                    <a:lnTo>
                      <a:pt x="22" y="188"/>
                    </a:lnTo>
                    <a:lnTo>
                      <a:pt x="23" y="189"/>
                    </a:lnTo>
                    <a:lnTo>
                      <a:pt x="23" y="189"/>
                    </a:lnTo>
                    <a:lnTo>
                      <a:pt x="23" y="190"/>
                    </a:lnTo>
                    <a:lnTo>
                      <a:pt x="23" y="191"/>
                    </a:lnTo>
                    <a:lnTo>
                      <a:pt x="23" y="191"/>
                    </a:lnTo>
                    <a:lnTo>
                      <a:pt x="23" y="194"/>
                    </a:lnTo>
                    <a:lnTo>
                      <a:pt x="23" y="194"/>
                    </a:lnTo>
                    <a:lnTo>
                      <a:pt x="24" y="196"/>
                    </a:lnTo>
                    <a:lnTo>
                      <a:pt x="24" y="197"/>
                    </a:lnTo>
                    <a:lnTo>
                      <a:pt x="24" y="199"/>
                    </a:lnTo>
                    <a:lnTo>
                      <a:pt x="24" y="199"/>
                    </a:lnTo>
                    <a:lnTo>
                      <a:pt x="24" y="200"/>
                    </a:lnTo>
                    <a:lnTo>
                      <a:pt x="24" y="200"/>
                    </a:lnTo>
                    <a:lnTo>
                      <a:pt x="24" y="200"/>
                    </a:lnTo>
                    <a:lnTo>
                      <a:pt x="24" y="201"/>
                    </a:lnTo>
                    <a:lnTo>
                      <a:pt x="25" y="202"/>
                    </a:lnTo>
                    <a:lnTo>
                      <a:pt x="25" y="205"/>
                    </a:lnTo>
                    <a:lnTo>
                      <a:pt x="25" y="206"/>
                    </a:lnTo>
                    <a:lnTo>
                      <a:pt x="25" y="207"/>
                    </a:lnTo>
                    <a:lnTo>
                      <a:pt x="25" y="207"/>
                    </a:lnTo>
                    <a:lnTo>
                      <a:pt x="26" y="208"/>
                    </a:lnTo>
                    <a:lnTo>
                      <a:pt x="26" y="209"/>
                    </a:lnTo>
                    <a:lnTo>
                      <a:pt x="26" y="210"/>
                    </a:lnTo>
                    <a:lnTo>
                      <a:pt x="26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6" y="212"/>
                    </a:lnTo>
                    <a:lnTo>
                      <a:pt x="27" y="216"/>
                    </a:lnTo>
                    <a:lnTo>
                      <a:pt x="27" y="217"/>
                    </a:lnTo>
                    <a:lnTo>
                      <a:pt x="27" y="217"/>
                    </a:lnTo>
                    <a:lnTo>
                      <a:pt x="27" y="218"/>
                    </a:lnTo>
                    <a:lnTo>
                      <a:pt x="27" y="218"/>
                    </a:lnTo>
                    <a:lnTo>
                      <a:pt x="27" y="219"/>
                    </a:lnTo>
                    <a:lnTo>
                      <a:pt x="28" y="220"/>
                    </a:lnTo>
                    <a:lnTo>
                      <a:pt x="28" y="221"/>
                    </a:lnTo>
                    <a:lnTo>
                      <a:pt x="28" y="223"/>
                    </a:lnTo>
                    <a:lnTo>
                      <a:pt x="28" y="224"/>
                    </a:lnTo>
                    <a:lnTo>
                      <a:pt x="28" y="225"/>
                    </a:lnTo>
                    <a:lnTo>
                      <a:pt x="29" y="226"/>
                    </a:lnTo>
                    <a:lnTo>
                      <a:pt x="29" y="226"/>
                    </a:lnTo>
                    <a:lnTo>
                      <a:pt x="29" y="226"/>
                    </a:lnTo>
                    <a:lnTo>
                      <a:pt x="29" y="227"/>
                    </a:lnTo>
                    <a:lnTo>
                      <a:pt x="29" y="228"/>
                    </a:lnTo>
                    <a:lnTo>
                      <a:pt x="29" y="228"/>
                    </a:lnTo>
                    <a:lnTo>
                      <a:pt x="29" y="228"/>
                    </a:lnTo>
                    <a:lnTo>
                      <a:pt x="29" y="230"/>
                    </a:lnTo>
                    <a:lnTo>
                      <a:pt x="30" y="233"/>
                    </a:lnTo>
                    <a:lnTo>
                      <a:pt x="30" y="233"/>
                    </a:lnTo>
                    <a:lnTo>
                      <a:pt x="30" y="233"/>
                    </a:lnTo>
                    <a:lnTo>
                      <a:pt x="30" y="234"/>
                    </a:lnTo>
                    <a:lnTo>
                      <a:pt x="30" y="235"/>
                    </a:lnTo>
                    <a:lnTo>
                      <a:pt x="30" y="237"/>
                    </a:lnTo>
                    <a:lnTo>
                      <a:pt x="31" y="238"/>
                    </a:lnTo>
                    <a:lnTo>
                      <a:pt x="31" y="239"/>
                    </a:lnTo>
                    <a:lnTo>
                      <a:pt x="31" y="240"/>
                    </a:lnTo>
                    <a:lnTo>
                      <a:pt x="31" y="240"/>
                    </a:lnTo>
                    <a:lnTo>
                      <a:pt x="31" y="240"/>
                    </a:lnTo>
                    <a:lnTo>
                      <a:pt x="32" y="246"/>
                    </a:lnTo>
                    <a:lnTo>
                      <a:pt x="32" y="248"/>
                    </a:lnTo>
                    <a:lnTo>
                      <a:pt x="33" y="248"/>
                    </a:lnTo>
                    <a:lnTo>
                      <a:pt x="33" y="248"/>
                    </a:lnTo>
                    <a:lnTo>
                      <a:pt x="33" y="249"/>
                    </a:lnTo>
                    <a:lnTo>
                      <a:pt x="33" y="250"/>
                    </a:lnTo>
                    <a:lnTo>
                      <a:pt x="33" y="250"/>
                    </a:lnTo>
                    <a:lnTo>
                      <a:pt x="33" y="251"/>
                    </a:lnTo>
                    <a:lnTo>
                      <a:pt x="33" y="251"/>
                    </a:lnTo>
                    <a:lnTo>
                      <a:pt x="33" y="252"/>
                    </a:lnTo>
                    <a:lnTo>
                      <a:pt x="33" y="252"/>
                    </a:lnTo>
                    <a:lnTo>
                      <a:pt x="34" y="254"/>
                    </a:lnTo>
                    <a:lnTo>
                      <a:pt x="34" y="254"/>
                    </a:lnTo>
                    <a:lnTo>
                      <a:pt x="34" y="255"/>
                    </a:lnTo>
                    <a:lnTo>
                      <a:pt x="34" y="255"/>
                    </a:lnTo>
                    <a:lnTo>
                      <a:pt x="34" y="256"/>
                    </a:lnTo>
                    <a:lnTo>
                      <a:pt x="35" y="260"/>
                    </a:lnTo>
                    <a:lnTo>
                      <a:pt x="35" y="261"/>
                    </a:lnTo>
                    <a:lnTo>
                      <a:pt x="35" y="262"/>
                    </a:lnTo>
                    <a:lnTo>
                      <a:pt x="35" y="263"/>
                    </a:lnTo>
                    <a:lnTo>
                      <a:pt x="35" y="263"/>
                    </a:lnTo>
                    <a:lnTo>
                      <a:pt x="35" y="264"/>
                    </a:lnTo>
                    <a:lnTo>
                      <a:pt x="35" y="264"/>
                    </a:lnTo>
                    <a:lnTo>
                      <a:pt x="36" y="265"/>
                    </a:lnTo>
                    <a:lnTo>
                      <a:pt x="36" y="265"/>
                    </a:lnTo>
                    <a:lnTo>
                      <a:pt x="36" y="265"/>
                    </a:lnTo>
                    <a:lnTo>
                      <a:pt x="36" y="266"/>
                    </a:lnTo>
                    <a:lnTo>
                      <a:pt x="36" y="266"/>
                    </a:lnTo>
                    <a:lnTo>
                      <a:pt x="36" y="267"/>
                    </a:lnTo>
                    <a:lnTo>
                      <a:pt x="36" y="267"/>
                    </a:lnTo>
                    <a:lnTo>
                      <a:pt x="36" y="267"/>
                    </a:lnTo>
                    <a:lnTo>
                      <a:pt x="36" y="267"/>
                    </a:lnTo>
                    <a:lnTo>
                      <a:pt x="36" y="268"/>
                    </a:lnTo>
                    <a:lnTo>
                      <a:pt x="36" y="268"/>
                    </a:lnTo>
                    <a:lnTo>
                      <a:pt x="37" y="271"/>
                    </a:lnTo>
                    <a:lnTo>
                      <a:pt x="37" y="272"/>
                    </a:lnTo>
                    <a:lnTo>
                      <a:pt x="37" y="272"/>
                    </a:lnTo>
                    <a:lnTo>
                      <a:pt x="37" y="272"/>
                    </a:lnTo>
                    <a:lnTo>
                      <a:pt x="37" y="272"/>
                    </a:lnTo>
                    <a:lnTo>
                      <a:pt x="37" y="273"/>
                    </a:lnTo>
                    <a:lnTo>
                      <a:pt x="37" y="274"/>
                    </a:lnTo>
                    <a:lnTo>
                      <a:pt x="37" y="274"/>
                    </a:lnTo>
                    <a:lnTo>
                      <a:pt x="38" y="275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8" y="277"/>
                    </a:lnTo>
                    <a:lnTo>
                      <a:pt x="38" y="277"/>
                    </a:lnTo>
                    <a:lnTo>
                      <a:pt x="38" y="278"/>
                    </a:lnTo>
                    <a:lnTo>
                      <a:pt x="38" y="279"/>
                    </a:lnTo>
                    <a:lnTo>
                      <a:pt x="39" y="279"/>
                    </a:lnTo>
                    <a:lnTo>
                      <a:pt x="39" y="280"/>
                    </a:lnTo>
                    <a:lnTo>
                      <a:pt x="39" y="281"/>
                    </a:lnTo>
                    <a:lnTo>
                      <a:pt x="39" y="281"/>
                    </a:lnTo>
                    <a:lnTo>
                      <a:pt x="39" y="282"/>
                    </a:lnTo>
                    <a:lnTo>
                      <a:pt x="39" y="282"/>
                    </a:lnTo>
                    <a:lnTo>
                      <a:pt x="39" y="282"/>
                    </a:lnTo>
                    <a:lnTo>
                      <a:pt x="39" y="283"/>
                    </a:lnTo>
                    <a:lnTo>
                      <a:pt x="39" y="283"/>
                    </a:lnTo>
                    <a:lnTo>
                      <a:pt x="40" y="284"/>
                    </a:lnTo>
                    <a:lnTo>
                      <a:pt x="40" y="284"/>
                    </a:lnTo>
                    <a:lnTo>
                      <a:pt x="40" y="285"/>
                    </a:lnTo>
                    <a:lnTo>
                      <a:pt x="40" y="285"/>
                    </a:lnTo>
                    <a:lnTo>
                      <a:pt x="41" y="289"/>
                    </a:lnTo>
                    <a:lnTo>
                      <a:pt x="41" y="289"/>
                    </a:lnTo>
                    <a:lnTo>
                      <a:pt x="41" y="289"/>
                    </a:lnTo>
                    <a:lnTo>
                      <a:pt x="41" y="289"/>
                    </a:lnTo>
                    <a:lnTo>
                      <a:pt x="41" y="289"/>
                    </a:lnTo>
                    <a:lnTo>
                      <a:pt x="41" y="290"/>
                    </a:lnTo>
                    <a:lnTo>
                      <a:pt x="41" y="291"/>
                    </a:lnTo>
                    <a:lnTo>
                      <a:pt x="41" y="292"/>
                    </a:lnTo>
                    <a:lnTo>
                      <a:pt x="41" y="292"/>
                    </a:lnTo>
                    <a:lnTo>
                      <a:pt x="42" y="293"/>
                    </a:lnTo>
                    <a:lnTo>
                      <a:pt x="42" y="295"/>
                    </a:lnTo>
                    <a:lnTo>
                      <a:pt x="42" y="295"/>
                    </a:lnTo>
                    <a:lnTo>
                      <a:pt x="42" y="295"/>
                    </a:lnTo>
                    <a:lnTo>
                      <a:pt x="42" y="296"/>
                    </a:lnTo>
                    <a:lnTo>
                      <a:pt x="42" y="296"/>
                    </a:lnTo>
                    <a:lnTo>
                      <a:pt x="42" y="296"/>
                    </a:lnTo>
                    <a:lnTo>
                      <a:pt x="42" y="297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43" y="301"/>
                    </a:lnTo>
                    <a:lnTo>
                      <a:pt x="43" y="301"/>
                    </a:lnTo>
                    <a:lnTo>
                      <a:pt x="43" y="302"/>
                    </a:lnTo>
                    <a:lnTo>
                      <a:pt x="43" y="302"/>
                    </a:lnTo>
                    <a:lnTo>
                      <a:pt x="44" y="304"/>
                    </a:lnTo>
                    <a:lnTo>
                      <a:pt x="44" y="304"/>
                    </a:lnTo>
                    <a:lnTo>
                      <a:pt x="44" y="304"/>
                    </a:lnTo>
                    <a:lnTo>
                      <a:pt x="44" y="306"/>
                    </a:lnTo>
                    <a:lnTo>
                      <a:pt x="44" y="307"/>
                    </a:lnTo>
                    <a:lnTo>
                      <a:pt x="45" y="307"/>
                    </a:lnTo>
                    <a:lnTo>
                      <a:pt x="45" y="308"/>
                    </a:lnTo>
                    <a:lnTo>
                      <a:pt x="45" y="309"/>
                    </a:lnTo>
                    <a:lnTo>
                      <a:pt x="45" y="309"/>
                    </a:lnTo>
                    <a:lnTo>
                      <a:pt x="45" y="310"/>
                    </a:lnTo>
                    <a:lnTo>
                      <a:pt x="45" y="310"/>
                    </a:lnTo>
                    <a:lnTo>
                      <a:pt x="45" y="311"/>
                    </a:lnTo>
                    <a:lnTo>
                      <a:pt x="46" y="313"/>
                    </a:lnTo>
                    <a:lnTo>
                      <a:pt x="46" y="313"/>
                    </a:lnTo>
                    <a:lnTo>
                      <a:pt x="46" y="314"/>
                    </a:lnTo>
                    <a:lnTo>
                      <a:pt x="46" y="314"/>
                    </a:lnTo>
                    <a:lnTo>
                      <a:pt x="47" y="316"/>
                    </a:lnTo>
                    <a:lnTo>
                      <a:pt x="47" y="317"/>
                    </a:lnTo>
                    <a:lnTo>
                      <a:pt x="47" y="317"/>
                    </a:lnTo>
                    <a:lnTo>
                      <a:pt x="47" y="317"/>
                    </a:lnTo>
                    <a:lnTo>
                      <a:pt x="47" y="318"/>
                    </a:lnTo>
                    <a:lnTo>
                      <a:pt x="47" y="319"/>
                    </a:lnTo>
                    <a:lnTo>
                      <a:pt x="48" y="320"/>
                    </a:lnTo>
                    <a:lnTo>
                      <a:pt x="48" y="320"/>
                    </a:lnTo>
                    <a:lnTo>
                      <a:pt x="48" y="321"/>
                    </a:lnTo>
                    <a:lnTo>
                      <a:pt x="48" y="321"/>
                    </a:lnTo>
                    <a:lnTo>
                      <a:pt x="48" y="322"/>
                    </a:lnTo>
                    <a:lnTo>
                      <a:pt x="49" y="324"/>
                    </a:lnTo>
                    <a:lnTo>
                      <a:pt x="49" y="325"/>
                    </a:lnTo>
                    <a:lnTo>
                      <a:pt x="49" y="325"/>
                    </a:lnTo>
                    <a:lnTo>
                      <a:pt x="49" y="326"/>
                    </a:lnTo>
                    <a:lnTo>
                      <a:pt x="49" y="326"/>
                    </a:lnTo>
                    <a:lnTo>
                      <a:pt x="49" y="327"/>
                    </a:lnTo>
                    <a:lnTo>
                      <a:pt x="49" y="327"/>
                    </a:lnTo>
                    <a:lnTo>
                      <a:pt x="49" y="328"/>
                    </a:lnTo>
                    <a:lnTo>
                      <a:pt x="49" y="328"/>
                    </a:lnTo>
                    <a:lnTo>
                      <a:pt x="49" y="328"/>
                    </a:lnTo>
                    <a:lnTo>
                      <a:pt x="49" y="328"/>
                    </a:lnTo>
                    <a:lnTo>
                      <a:pt x="50" y="330"/>
                    </a:lnTo>
                    <a:lnTo>
                      <a:pt x="50" y="331"/>
                    </a:lnTo>
                    <a:lnTo>
                      <a:pt x="50" y="332"/>
                    </a:lnTo>
                    <a:lnTo>
                      <a:pt x="51" y="332"/>
                    </a:lnTo>
                    <a:lnTo>
                      <a:pt x="51" y="333"/>
                    </a:lnTo>
                    <a:lnTo>
                      <a:pt x="51" y="334"/>
                    </a:lnTo>
                    <a:lnTo>
                      <a:pt x="51" y="334"/>
                    </a:lnTo>
                    <a:lnTo>
                      <a:pt x="51" y="334"/>
                    </a:lnTo>
                    <a:lnTo>
                      <a:pt x="51" y="335"/>
                    </a:lnTo>
                    <a:lnTo>
                      <a:pt x="51" y="336"/>
                    </a:lnTo>
                    <a:lnTo>
                      <a:pt x="52" y="336"/>
                    </a:lnTo>
                    <a:lnTo>
                      <a:pt x="52" y="336"/>
                    </a:lnTo>
                    <a:lnTo>
                      <a:pt x="52" y="336"/>
                    </a:lnTo>
                    <a:lnTo>
                      <a:pt x="52" y="337"/>
                    </a:lnTo>
                    <a:lnTo>
                      <a:pt x="52" y="337"/>
                    </a:lnTo>
                    <a:lnTo>
                      <a:pt x="52" y="338"/>
                    </a:lnTo>
                    <a:lnTo>
                      <a:pt x="52" y="339"/>
                    </a:lnTo>
                    <a:lnTo>
                      <a:pt x="52" y="339"/>
                    </a:lnTo>
                    <a:lnTo>
                      <a:pt x="52" y="340"/>
                    </a:lnTo>
                    <a:lnTo>
                      <a:pt x="52" y="340"/>
                    </a:lnTo>
                    <a:lnTo>
                      <a:pt x="53" y="340"/>
                    </a:lnTo>
                    <a:lnTo>
                      <a:pt x="53" y="341"/>
                    </a:lnTo>
                    <a:lnTo>
                      <a:pt x="53" y="341"/>
                    </a:lnTo>
                    <a:lnTo>
                      <a:pt x="53" y="341"/>
                    </a:lnTo>
                    <a:lnTo>
                      <a:pt x="53" y="341"/>
                    </a:lnTo>
                    <a:lnTo>
                      <a:pt x="53" y="342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4"/>
                    </a:lnTo>
                    <a:lnTo>
                      <a:pt x="54" y="344"/>
                    </a:lnTo>
                    <a:lnTo>
                      <a:pt x="54" y="345"/>
                    </a:lnTo>
                    <a:lnTo>
                      <a:pt x="54" y="345"/>
                    </a:lnTo>
                    <a:lnTo>
                      <a:pt x="54" y="346"/>
                    </a:lnTo>
                    <a:lnTo>
                      <a:pt x="54" y="346"/>
                    </a:lnTo>
                    <a:lnTo>
                      <a:pt x="54" y="346"/>
                    </a:lnTo>
                    <a:lnTo>
                      <a:pt x="54" y="346"/>
                    </a:lnTo>
                    <a:lnTo>
                      <a:pt x="55" y="349"/>
                    </a:lnTo>
                    <a:lnTo>
                      <a:pt x="55" y="349"/>
                    </a:lnTo>
                    <a:lnTo>
                      <a:pt x="55" y="350"/>
                    </a:lnTo>
                    <a:lnTo>
                      <a:pt x="55" y="350"/>
                    </a:lnTo>
                    <a:lnTo>
                      <a:pt x="55" y="350"/>
                    </a:lnTo>
                    <a:lnTo>
                      <a:pt x="55" y="350"/>
                    </a:lnTo>
                    <a:lnTo>
                      <a:pt x="55" y="350"/>
                    </a:lnTo>
                    <a:lnTo>
                      <a:pt x="55" y="350"/>
                    </a:lnTo>
                    <a:lnTo>
                      <a:pt x="56" y="353"/>
                    </a:lnTo>
                    <a:lnTo>
                      <a:pt x="56" y="353"/>
                    </a:lnTo>
                    <a:lnTo>
                      <a:pt x="56" y="353"/>
                    </a:lnTo>
                    <a:lnTo>
                      <a:pt x="56" y="353"/>
                    </a:lnTo>
                    <a:lnTo>
                      <a:pt x="56" y="354"/>
                    </a:lnTo>
                    <a:lnTo>
                      <a:pt x="56" y="354"/>
                    </a:lnTo>
                    <a:lnTo>
                      <a:pt x="56" y="355"/>
                    </a:lnTo>
                    <a:lnTo>
                      <a:pt x="57" y="356"/>
                    </a:lnTo>
                    <a:lnTo>
                      <a:pt x="57" y="356"/>
                    </a:lnTo>
                    <a:lnTo>
                      <a:pt x="57" y="357"/>
                    </a:lnTo>
                    <a:lnTo>
                      <a:pt x="57" y="357"/>
                    </a:lnTo>
                    <a:lnTo>
                      <a:pt x="57" y="357"/>
                    </a:lnTo>
                    <a:lnTo>
                      <a:pt x="57" y="358"/>
                    </a:lnTo>
                    <a:lnTo>
                      <a:pt x="57" y="358"/>
                    </a:lnTo>
                    <a:lnTo>
                      <a:pt x="57" y="358"/>
                    </a:lnTo>
                    <a:lnTo>
                      <a:pt x="58" y="361"/>
                    </a:lnTo>
                    <a:lnTo>
                      <a:pt x="58" y="361"/>
                    </a:lnTo>
                    <a:lnTo>
                      <a:pt x="58" y="361"/>
                    </a:lnTo>
                    <a:lnTo>
                      <a:pt x="58" y="362"/>
                    </a:lnTo>
                    <a:lnTo>
                      <a:pt x="59" y="363"/>
                    </a:lnTo>
                    <a:lnTo>
                      <a:pt x="59" y="364"/>
                    </a:lnTo>
                    <a:lnTo>
                      <a:pt x="59" y="364"/>
                    </a:lnTo>
                    <a:lnTo>
                      <a:pt x="59" y="365"/>
                    </a:lnTo>
                    <a:lnTo>
                      <a:pt x="59" y="366"/>
                    </a:lnTo>
                    <a:lnTo>
                      <a:pt x="60" y="367"/>
                    </a:lnTo>
                    <a:lnTo>
                      <a:pt x="60" y="369"/>
                    </a:lnTo>
                    <a:lnTo>
                      <a:pt x="60" y="369"/>
                    </a:lnTo>
                    <a:lnTo>
                      <a:pt x="60" y="370"/>
                    </a:lnTo>
                    <a:lnTo>
                      <a:pt x="60" y="370"/>
                    </a:lnTo>
                    <a:lnTo>
                      <a:pt x="61" y="370"/>
                    </a:lnTo>
                    <a:lnTo>
                      <a:pt x="61" y="370"/>
                    </a:lnTo>
                    <a:lnTo>
                      <a:pt x="61" y="370"/>
                    </a:lnTo>
                    <a:lnTo>
                      <a:pt x="61" y="370"/>
                    </a:lnTo>
                    <a:lnTo>
                      <a:pt x="61" y="370"/>
                    </a:lnTo>
                    <a:lnTo>
                      <a:pt x="61" y="371"/>
                    </a:lnTo>
                    <a:lnTo>
                      <a:pt x="61" y="371"/>
                    </a:lnTo>
                    <a:lnTo>
                      <a:pt x="61" y="371"/>
                    </a:lnTo>
                    <a:lnTo>
                      <a:pt x="61" y="372"/>
                    </a:lnTo>
                    <a:lnTo>
                      <a:pt x="61" y="372"/>
                    </a:lnTo>
                    <a:lnTo>
                      <a:pt x="61" y="372"/>
                    </a:lnTo>
                    <a:lnTo>
                      <a:pt x="61" y="372"/>
                    </a:lnTo>
                    <a:lnTo>
                      <a:pt x="61" y="373"/>
                    </a:lnTo>
                    <a:lnTo>
                      <a:pt x="62" y="374"/>
                    </a:lnTo>
                    <a:lnTo>
                      <a:pt x="62" y="374"/>
                    </a:lnTo>
                    <a:lnTo>
                      <a:pt x="62" y="374"/>
                    </a:lnTo>
                    <a:lnTo>
                      <a:pt x="62" y="375"/>
                    </a:lnTo>
                    <a:lnTo>
                      <a:pt x="62" y="375"/>
                    </a:lnTo>
                    <a:lnTo>
                      <a:pt x="62" y="376"/>
                    </a:lnTo>
                    <a:lnTo>
                      <a:pt x="62" y="376"/>
                    </a:lnTo>
                    <a:lnTo>
                      <a:pt x="62" y="377"/>
                    </a:lnTo>
                    <a:lnTo>
                      <a:pt x="62" y="377"/>
                    </a:lnTo>
                    <a:lnTo>
                      <a:pt x="62" y="377"/>
                    </a:lnTo>
                    <a:lnTo>
                      <a:pt x="62" y="377"/>
                    </a:lnTo>
                    <a:lnTo>
                      <a:pt x="63" y="378"/>
                    </a:lnTo>
                    <a:lnTo>
                      <a:pt x="63" y="378"/>
                    </a:lnTo>
                    <a:lnTo>
                      <a:pt x="63" y="379"/>
                    </a:lnTo>
                    <a:lnTo>
                      <a:pt x="63" y="379"/>
                    </a:lnTo>
                    <a:lnTo>
                      <a:pt x="63" y="379"/>
                    </a:lnTo>
                    <a:lnTo>
                      <a:pt x="64" y="381"/>
                    </a:lnTo>
                    <a:lnTo>
                      <a:pt x="64" y="381"/>
                    </a:lnTo>
                    <a:lnTo>
                      <a:pt x="64" y="381"/>
                    </a:lnTo>
                    <a:lnTo>
                      <a:pt x="64" y="381"/>
                    </a:lnTo>
                    <a:lnTo>
                      <a:pt x="64" y="382"/>
                    </a:lnTo>
                    <a:lnTo>
                      <a:pt x="64" y="382"/>
                    </a:lnTo>
                    <a:lnTo>
                      <a:pt x="64" y="382"/>
                    </a:lnTo>
                    <a:lnTo>
                      <a:pt x="64" y="383"/>
                    </a:lnTo>
                    <a:lnTo>
                      <a:pt x="65" y="384"/>
                    </a:lnTo>
                    <a:lnTo>
                      <a:pt x="65" y="384"/>
                    </a:lnTo>
                    <a:lnTo>
                      <a:pt x="65" y="384"/>
                    </a:lnTo>
                    <a:lnTo>
                      <a:pt x="65" y="384"/>
                    </a:lnTo>
                    <a:lnTo>
                      <a:pt x="65" y="385"/>
                    </a:lnTo>
                    <a:lnTo>
                      <a:pt x="65" y="385"/>
                    </a:lnTo>
                    <a:lnTo>
                      <a:pt x="65" y="386"/>
                    </a:lnTo>
                    <a:lnTo>
                      <a:pt x="66" y="388"/>
                    </a:lnTo>
                    <a:lnTo>
                      <a:pt x="66" y="389"/>
                    </a:lnTo>
                    <a:lnTo>
                      <a:pt x="66" y="389"/>
                    </a:lnTo>
                    <a:lnTo>
                      <a:pt x="66" y="389"/>
                    </a:lnTo>
                    <a:lnTo>
                      <a:pt x="67" y="390"/>
                    </a:lnTo>
                    <a:lnTo>
                      <a:pt x="67" y="390"/>
                    </a:lnTo>
                    <a:lnTo>
                      <a:pt x="67" y="391"/>
                    </a:lnTo>
                    <a:lnTo>
                      <a:pt x="67" y="391"/>
                    </a:lnTo>
                    <a:lnTo>
                      <a:pt x="67" y="391"/>
                    </a:lnTo>
                    <a:lnTo>
                      <a:pt x="67" y="391"/>
                    </a:lnTo>
                    <a:lnTo>
                      <a:pt x="67" y="392"/>
                    </a:lnTo>
                    <a:lnTo>
                      <a:pt x="68" y="395"/>
                    </a:lnTo>
                    <a:lnTo>
                      <a:pt x="68" y="396"/>
                    </a:lnTo>
                    <a:lnTo>
                      <a:pt x="68" y="396"/>
                    </a:lnTo>
                    <a:lnTo>
                      <a:pt x="69" y="396"/>
                    </a:lnTo>
                    <a:lnTo>
                      <a:pt x="69" y="396"/>
                    </a:lnTo>
                    <a:lnTo>
                      <a:pt x="69" y="397"/>
                    </a:lnTo>
                    <a:lnTo>
                      <a:pt x="69" y="398"/>
                    </a:lnTo>
                    <a:lnTo>
                      <a:pt x="69" y="398"/>
                    </a:lnTo>
                    <a:lnTo>
                      <a:pt x="69" y="398"/>
                    </a:lnTo>
                    <a:lnTo>
                      <a:pt x="69" y="398"/>
                    </a:lnTo>
                    <a:lnTo>
                      <a:pt x="69" y="399"/>
                    </a:lnTo>
                    <a:lnTo>
                      <a:pt x="70" y="400"/>
                    </a:lnTo>
                    <a:lnTo>
                      <a:pt x="70" y="401"/>
                    </a:lnTo>
                    <a:lnTo>
                      <a:pt x="70" y="402"/>
                    </a:lnTo>
                    <a:lnTo>
                      <a:pt x="70" y="402"/>
                    </a:lnTo>
                    <a:lnTo>
                      <a:pt x="70" y="402"/>
                    </a:lnTo>
                    <a:lnTo>
                      <a:pt x="70" y="402"/>
                    </a:lnTo>
                    <a:lnTo>
                      <a:pt x="70" y="402"/>
                    </a:lnTo>
                    <a:lnTo>
                      <a:pt x="70" y="403"/>
                    </a:lnTo>
                    <a:lnTo>
                      <a:pt x="71" y="404"/>
                    </a:lnTo>
                    <a:lnTo>
                      <a:pt x="71" y="404"/>
                    </a:lnTo>
                    <a:lnTo>
                      <a:pt x="71" y="405"/>
                    </a:lnTo>
                    <a:lnTo>
                      <a:pt x="71" y="405"/>
                    </a:lnTo>
                    <a:lnTo>
                      <a:pt x="71" y="405"/>
                    </a:lnTo>
                    <a:lnTo>
                      <a:pt x="71" y="405"/>
                    </a:lnTo>
                    <a:lnTo>
                      <a:pt x="71" y="406"/>
                    </a:lnTo>
                    <a:lnTo>
                      <a:pt x="72" y="406"/>
                    </a:lnTo>
                    <a:lnTo>
                      <a:pt x="72" y="406"/>
                    </a:lnTo>
                    <a:lnTo>
                      <a:pt x="72" y="407"/>
                    </a:lnTo>
                    <a:lnTo>
                      <a:pt x="72" y="407"/>
                    </a:lnTo>
                    <a:lnTo>
                      <a:pt x="72" y="407"/>
                    </a:lnTo>
                    <a:lnTo>
                      <a:pt x="72" y="407"/>
                    </a:lnTo>
                    <a:lnTo>
                      <a:pt x="72" y="407"/>
                    </a:lnTo>
                    <a:lnTo>
                      <a:pt x="72" y="407"/>
                    </a:lnTo>
                    <a:lnTo>
                      <a:pt x="72" y="408"/>
                    </a:lnTo>
                    <a:lnTo>
                      <a:pt x="72" y="408"/>
                    </a:lnTo>
                    <a:lnTo>
                      <a:pt x="72" y="408"/>
                    </a:lnTo>
                    <a:lnTo>
                      <a:pt x="73" y="409"/>
                    </a:lnTo>
                    <a:lnTo>
                      <a:pt x="73" y="409"/>
                    </a:lnTo>
                    <a:lnTo>
                      <a:pt x="73" y="410"/>
                    </a:lnTo>
                    <a:lnTo>
                      <a:pt x="73" y="410"/>
                    </a:lnTo>
                    <a:lnTo>
                      <a:pt x="73" y="410"/>
                    </a:lnTo>
                    <a:lnTo>
                      <a:pt x="73" y="411"/>
                    </a:lnTo>
                    <a:lnTo>
                      <a:pt x="74" y="412"/>
                    </a:lnTo>
                    <a:lnTo>
                      <a:pt x="74" y="412"/>
                    </a:lnTo>
                    <a:lnTo>
                      <a:pt x="74" y="413"/>
                    </a:lnTo>
                    <a:lnTo>
                      <a:pt x="74" y="413"/>
                    </a:lnTo>
                    <a:lnTo>
                      <a:pt x="74" y="413"/>
                    </a:lnTo>
                    <a:lnTo>
                      <a:pt x="74" y="413"/>
                    </a:lnTo>
                    <a:lnTo>
                      <a:pt x="74" y="414"/>
                    </a:lnTo>
                    <a:lnTo>
                      <a:pt x="74" y="414"/>
                    </a:lnTo>
                    <a:lnTo>
                      <a:pt x="75" y="416"/>
                    </a:lnTo>
                    <a:lnTo>
                      <a:pt x="75" y="416"/>
                    </a:lnTo>
                    <a:lnTo>
                      <a:pt x="75" y="417"/>
                    </a:lnTo>
                    <a:lnTo>
                      <a:pt x="75" y="417"/>
                    </a:lnTo>
                    <a:lnTo>
                      <a:pt x="76" y="417"/>
                    </a:lnTo>
                    <a:lnTo>
                      <a:pt x="76" y="418"/>
                    </a:lnTo>
                    <a:lnTo>
                      <a:pt x="76" y="419"/>
                    </a:lnTo>
                    <a:lnTo>
                      <a:pt x="76" y="419"/>
                    </a:lnTo>
                    <a:lnTo>
                      <a:pt x="76" y="419"/>
                    </a:lnTo>
                    <a:lnTo>
                      <a:pt x="76" y="420"/>
                    </a:lnTo>
                    <a:lnTo>
                      <a:pt x="76" y="420"/>
                    </a:lnTo>
                    <a:lnTo>
                      <a:pt x="76" y="420"/>
                    </a:lnTo>
                    <a:lnTo>
                      <a:pt x="76" y="420"/>
                    </a:lnTo>
                    <a:lnTo>
                      <a:pt x="77" y="421"/>
                    </a:lnTo>
                    <a:lnTo>
                      <a:pt x="77" y="422"/>
                    </a:lnTo>
                    <a:lnTo>
                      <a:pt x="77" y="422"/>
                    </a:lnTo>
                    <a:lnTo>
                      <a:pt x="77" y="422"/>
                    </a:lnTo>
                    <a:lnTo>
                      <a:pt x="77" y="422"/>
                    </a:lnTo>
                    <a:lnTo>
                      <a:pt x="77" y="422"/>
                    </a:lnTo>
                    <a:lnTo>
                      <a:pt x="78" y="424"/>
                    </a:lnTo>
                    <a:lnTo>
                      <a:pt x="78" y="424"/>
                    </a:lnTo>
                    <a:lnTo>
                      <a:pt x="78" y="424"/>
                    </a:lnTo>
                    <a:lnTo>
                      <a:pt x="78" y="424"/>
                    </a:lnTo>
                    <a:lnTo>
                      <a:pt x="78" y="425"/>
                    </a:lnTo>
                    <a:lnTo>
                      <a:pt x="78" y="425"/>
                    </a:lnTo>
                    <a:lnTo>
                      <a:pt x="79" y="426"/>
                    </a:lnTo>
                    <a:lnTo>
                      <a:pt x="79" y="426"/>
                    </a:lnTo>
                    <a:lnTo>
                      <a:pt x="79" y="427"/>
                    </a:lnTo>
                    <a:lnTo>
                      <a:pt x="79" y="427"/>
                    </a:lnTo>
                    <a:lnTo>
                      <a:pt x="79" y="428"/>
                    </a:lnTo>
                    <a:lnTo>
                      <a:pt x="79" y="428"/>
                    </a:lnTo>
                    <a:lnTo>
                      <a:pt x="79" y="428"/>
                    </a:lnTo>
                    <a:lnTo>
                      <a:pt x="80" y="429"/>
                    </a:lnTo>
                    <a:lnTo>
                      <a:pt x="80" y="429"/>
                    </a:lnTo>
                    <a:lnTo>
                      <a:pt x="80" y="430"/>
                    </a:lnTo>
                    <a:lnTo>
                      <a:pt x="80" y="430"/>
                    </a:lnTo>
                    <a:lnTo>
                      <a:pt x="80" y="431"/>
                    </a:lnTo>
                    <a:lnTo>
                      <a:pt x="80" y="431"/>
                    </a:lnTo>
                    <a:lnTo>
                      <a:pt x="81" y="432"/>
                    </a:lnTo>
                    <a:lnTo>
                      <a:pt x="81" y="432"/>
                    </a:lnTo>
                    <a:lnTo>
                      <a:pt x="81" y="432"/>
                    </a:lnTo>
                    <a:lnTo>
                      <a:pt x="81" y="433"/>
                    </a:lnTo>
                    <a:lnTo>
                      <a:pt x="81" y="434"/>
                    </a:lnTo>
                    <a:lnTo>
                      <a:pt x="82" y="434"/>
                    </a:lnTo>
                    <a:lnTo>
                      <a:pt x="82" y="434"/>
                    </a:lnTo>
                    <a:lnTo>
                      <a:pt x="82" y="435"/>
                    </a:lnTo>
                    <a:lnTo>
                      <a:pt x="82" y="435"/>
                    </a:lnTo>
                    <a:lnTo>
                      <a:pt x="82" y="435"/>
                    </a:lnTo>
                    <a:lnTo>
                      <a:pt x="83" y="437"/>
                    </a:lnTo>
                    <a:lnTo>
                      <a:pt x="83" y="437"/>
                    </a:lnTo>
                    <a:lnTo>
                      <a:pt x="83" y="438"/>
                    </a:lnTo>
                    <a:lnTo>
                      <a:pt x="83" y="438"/>
                    </a:lnTo>
                    <a:lnTo>
                      <a:pt x="83" y="438"/>
                    </a:lnTo>
                    <a:lnTo>
                      <a:pt x="83" y="438"/>
                    </a:lnTo>
                    <a:lnTo>
                      <a:pt x="83" y="438"/>
                    </a:lnTo>
                    <a:lnTo>
                      <a:pt x="84" y="440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5" y="442"/>
                    </a:lnTo>
                    <a:lnTo>
                      <a:pt x="85" y="442"/>
                    </a:lnTo>
                    <a:lnTo>
                      <a:pt x="85" y="442"/>
                    </a:lnTo>
                    <a:lnTo>
                      <a:pt x="85" y="443"/>
                    </a:lnTo>
                    <a:lnTo>
                      <a:pt x="85" y="443"/>
                    </a:lnTo>
                    <a:lnTo>
                      <a:pt x="85" y="443"/>
                    </a:lnTo>
                    <a:lnTo>
                      <a:pt x="85" y="444"/>
                    </a:lnTo>
                    <a:lnTo>
                      <a:pt x="86" y="445"/>
                    </a:lnTo>
                    <a:lnTo>
                      <a:pt x="86" y="445"/>
                    </a:lnTo>
                    <a:lnTo>
                      <a:pt x="86" y="446"/>
                    </a:lnTo>
                    <a:lnTo>
                      <a:pt x="86" y="446"/>
                    </a:lnTo>
                    <a:lnTo>
                      <a:pt x="86" y="446"/>
                    </a:lnTo>
                    <a:lnTo>
                      <a:pt x="86" y="447"/>
                    </a:lnTo>
                    <a:lnTo>
                      <a:pt x="87" y="447"/>
                    </a:lnTo>
                    <a:lnTo>
                      <a:pt x="87" y="447"/>
                    </a:lnTo>
                    <a:lnTo>
                      <a:pt x="87" y="448"/>
                    </a:lnTo>
                    <a:lnTo>
                      <a:pt x="87" y="448"/>
                    </a:lnTo>
                    <a:lnTo>
                      <a:pt x="87" y="448"/>
                    </a:lnTo>
                    <a:lnTo>
                      <a:pt x="87" y="449"/>
                    </a:lnTo>
                    <a:lnTo>
                      <a:pt x="88" y="449"/>
                    </a:lnTo>
                    <a:lnTo>
                      <a:pt x="88" y="450"/>
                    </a:lnTo>
                    <a:lnTo>
                      <a:pt x="88" y="451"/>
                    </a:lnTo>
                    <a:lnTo>
                      <a:pt x="88" y="451"/>
                    </a:lnTo>
                    <a:lnTo>
                      <a:pt x="88" y="451"/>
                    </a:lnTo>
                    <a:lnTo>
                      <a:pt x="89" y="452"/>
                    </a:lnTo>
                    <a:lnTo>
                      <a:pt x="89" y="453"/>
                    </a:lnTo>
                    <a:lnTo>
                      <a:pt x="89" y="454"/>
                    </a:lnTo>
                    <a:lnTo>
                      <a:pt x="90" y="454"/>
                    </a:lnTo>
                    <a:lnTo>
                      <a:pt x="90" y="455"/>
                    </a:lnTo>
                    <a:lnTo>
                      <a:pt x="90" y="455"/>
                    </a:lnTo>
                    <a:lnTo>
                      <a:pt x="90" y="455"/>
                    </a:lnTo>
                    <a:lnTo>
                      <a:pt x="91" y="457"/>
                    </a:lnTo>
                    <a:lnTo>
                      <a:pt x="91" y="457"/>
                    </a:lnTo>
                    <a:lnTo>
                      <a:pt x="91" y="457"/>
                    </a:lnTo>
                    <a:lnTo>
                      <a:pt x="91" y="458"/>
                    </a:lnTo>
                    <a:lnTo>
                      <a:pt x="91" y="458"/>
                    </a:lnTo>
                    <a:lnTo>
                      <a:pt x="91" y="458"/>
                    </a:lnTo>
                    <a:lnTo>
                      <a:pt x="91" y="458"/>
                    </a:lnTo>
                    <a:lnTo>
                      <a:pt x="91" y="459"/>
                    </a:lnTo>
                    <a:lnTo>
                      <a:pt x="92" y="459"/>
                    </a:lnTo>
                    <a:lnTo>
                      <a:pt x="92" y="460"/>
                    </a:lnTo>
                    <a:lnTo>
                      <a:pt x="92" y="461"/>
                    </a:lnTo>
                    <a:lnTo>
                      <a:pt x="93" y="461"/>
                    </a:lnTo>
                    <a:lnTo>
                      <a:pt x="93" y="462"/>
                    </a:lnTo>
                    <a:lnTo>
                      <a:pt x="93" y="462"/>
                    </a:lnTo>
                    <a:lnTo>
                      <a:pt x="93" y="463"/>
                    </a:lnTo>
                    <a:lnTo>
                      <a:pt x="93" y="463"/>
                    </a:lnTo>
                    <a:lnTo>
                      <a:pt x="93" y="464"/>
                    </a:lnTo>
                    <a:lnTo>
                      <a:pt x="94" y="464"/>
                    </a:lnTo>
                    <a:lnTo>
                      <a:pt x="94" y="464"/>
                    </a:lnTo>
                    <a:lnTo>
                      <a:pt x="94" y="465"/>
                    </a:lnTo>
                    <a:lnTo>
                      <a:pt x="95" y="467"/>
                    </a:lnTo>
                    <a:lnTo>
                      <a:pt x="95" y="467"/>
                    </a:lnTo>
                    <a:lnTo>
                      <a:pt x="95" y="467"/>
                    </a:lnTo>
                    <a:lnTo>
                      <a:pt x="95" y="467"/>
                    </a:lnTo>
                    <a:lnTo>
                      <a:pt x="95" y="467"/>
                    </a:lnTo>
                    <a:lnTo>
                      <a:pt x="95" y="468"/>
                    </a:lnTo>
                    <a:lnTo>
                      <a:pt x="96" y="468"/>
                    </a:lnTo>
                    <a:lnTo>
                      <a:pt x="96" y="469"/>
                    </a:lnTo>
                    <a:lnTo>
                      <a:pt x="96" y="470"/>
                    </a:lnTo>
                    <a:lnTo>
                      <a:pt x="97" y="470"/>
                    </a:lnTo>
                    <a:lnTo>
                      <a:pt x="97" y="471"/>
                    </a:lnTo>
                    <a:lnTo>
                      <a:pt x="97" y="471"/>
                    </a:lnTo>
                    <a:lnTo>
                      <a:pt x="97" y="472"/>
                    </a:lnTo>
                    <a:lnTo>
                      <a:pt x="97" y="472"/>
                    </a:lnTo>
                    <a:lnTo>
                      <a:pt x="97" y="472"/>
                    </a:lnTo>
                    <a:lnTo>
                      <a:pt x="97" y="472"/>
                    </a:lnTo>
                    <a:lnTo>
                      <a:pt x="97" y="472"/>
                    </a:lnTo>
                    <a:lnTo>
                      <a:pt x="97" y="472"/>
                    </a:lnTo>
                    <a:lnTo>
                      <a:pt x="97" y="472"/>
                    </a:lnTo>
                    <a:lnTo>
                      <a:pt x="97" y="472"/>
                    </a:lnTo>
                    <a:lnTo>
                      <a:pt x="98" y="473"/>
                    </a:lnTo>
                    <a:lnTo>
                      <a:pt x="98" y="473"/>
                    </a:lnTo>
                    <a:lnTo>
                      <a:pt x="98" y="473"/>
                    </a:lnTo>
                    <a:lnTo>
                      <a:pt x="98" y="474"/>
                    </a:lnTo>
                    <a:lnTo>
                      <a:pt x="98" y="474"/>
                    </a:lnTo>
                    <a:lnTo>
                      <a:pt x="99" y="475"/>
                    </a:lnTo>
                    <a:lnTo>
                      <a:pt x="99" y="476"/>
                    </a:lnTo>
                    <a:lnTo>
                      <a:pt x="99" y="476"/>
                    </a:lnTo>
                    <a:lnTo>
                      <a:pt x="99" y="476"/>
                    </a:lnTo>
                    <a:lnTo>
                      <a:pt x="99" y="476"/>
                    </a:lnTo>
                    <a:lnTo>
                      <a:pt x="99" y="476"/>
                    </a:lnTo>
                    <a:lnTo>
                      <a:pt x="99" y="476"/>
                    </a:lnTo>
                    <a:lnTo>
                      <a:pt x="99" y="477"/>
                    </a:lnTo>
                    <a:lnTo>
                      <a:pt x="99" y="477"/>
                    </a:lnTo>
                    <a:lnTo>
                      <a:pt x="99" y="477"/>
                    </a:lnTo>
                    <a:lnTo>
                      <a:pt x="100" y="477"/>
                    </a:lnTo>
                    <a:lnTo>
                      <a:pt x="100" y="478"/>
                    </a:lnTo>
                    <a:lnTo>
                      <a:pt x="100" y="478"/>
                    </a:lnTo>
                    <a:lnTo>
                      <a:pt x="100" y="479"/>
                    </a:lnTo>
                    <a:lnTo>
                      <a:pt x="100" y="479"/>
                    </a:lnTo>
                    <a:lnTo>
                      <a:pt x="101" y="479"/>
                    </a:lnTo>
                    <a:lnTo>
                      <a:pt x="101" y="480"/>
                    </a:lnTo>
                    <a:lnTo>
                      <a:pt x="101" y="480"/>
                    </a:lnTo>
                    <a:lnTo>
                      <a:pt x="101" y="480"/>
                    </a:lnTo>
                    <a:lnTo>
                      <a:pt x="101" y="480"/>
                    </a:lnTo>
                    <a:lnTo>
                      <a:pt x="101" y="481"/>
                    </a:lnTo>
                    <a:lnTo>
                      <a:pt x="101" y="481"/>
                    </a:lnTo>
                    <a:lnTo>
                      <a:pt x="101" y="481"/>
                    </a:lnTo>
                    <a:lnTo>
                      <a:pt x="101" y="481"/>
                    </a:lnTo>
                    <a:lnTo>
                      <a:pt x="102" y="482"/>
                    </a:lnTo>
                    <a:lnTo>
                      <a:pt x="102" y="482"/>
                    </a:lnTo>
                    <a:lnTo>
                      <a:pt x="102" y="482"/>
                    </a:lnTo>
                    <a:lnTo>
                      <a:pt x="102" y="482"/>
                    </a:lnTo>
                    <a:lnTo>
                      <a:pt x="102" y="482"/>
                    </a:lnTo>
                    <a:lnTo>
                      <a:pt x="102" y="483"/>
                    </a:lnTo>
                    <a:lnTo>
                      <a:pt x="103" y="484"/>
                    </a:lnTo>
                    <a:lnTo>
                      <a:pt x="103" y="484"/>
                    </a:lnTo>
                    <a:lnTo>
                      <a:pt x="103" y="484"/>
                    </a:lnTo>
                    <a:lnTo>
                      <a:pt x="103" y="484"/>
                    </a:lnTo>
                    <a:lnTo>
                      <a:pt x="103" y="485"/>
                    </a:lnTo>
                    <a:lnTo>
                      <a:pt x="104" y="485"/>
                    </a:lnTo>
                    <a:lnTo>
                      <a:pt x="104" y="486"/>
                    </a:lnTo>
                    <a:lnTo>
                      <a:pt x="104" y="486"/>
                    </a:lnTo>
                    <a:lnTo>
                      <a:pt x="104" y="486"/>
                    </a:lnTo>
                    <a:lnTo>
                      <a:pt x="104" y="487"/>
                    </a:lnTo>
                    <a:lnTo>
                      <a:pt x="105" y="488"/>
                    </a:lnTo>
                    <a:lnTo>
                      <a:pt x="105" y="488"/>
                    </a:lnTo>
                    <a:lnTo>
                      <a:pt x="105" y="489"/>
                    </a:lnTo>
                    <a:lnTo>
                      <a:pt x="106" y="490"/>
                    </a:lnTo>
                    <a:lnTo>
                      <a:pt x="106" y="490"/>
                    </a:lnTo>
                    <a:lnTo>
                      <a:pt x="106" y="491"/>
                    </a:lnTo>
                    <a:lnTo>
                      <a:pt x="106" y="491"/>
                    </a:lnTo>
                    <a:lnTo>
                      <a:pt x="106" y="491"/>
                    </a:lnTo>
                    <a:lnTo>
                      <a:pt x="106" y="491"/>
                    </a:lnTo>
                    <a:lnTo>
                      <a:pt x="106" y="491"/>
                    </a:lnTo>
                    <a:lnTo>
                      <a:pt x="106" y="491"/>
                    </a:lnTo>
                    <a:lnTo>
                      <a:pt x="107" y="493"/>
                    </a:lnTo>
                    <a:lnTo>
                      <a:pt x="108" y="494"/>
                    </a:lnTo>
                    <a:lnTo>
                      <a:pt x="108" y="494"/>
                    </a:lnTo>
                    <a:lnTo>
                      <a:pt x="108" y="494"/>
                    </a:lnTo>
                    <a:lnTo>
                      <a:pt x="109" y="496"/>
                    </a:lnTo>
                    <a:lnTo>
                      <a:pt x="109" y="496"/>
                    </a:lnTo>
                    <a:lnTo>
                      <a:pt x="109" y="496"/>
                    </a:lnTo>
                    <a:lnTo>
                      <a:pt x="110" y="497"/>
                    </a:lnTo>
                    <a:lnTo>
                      <a:pt x="110" y="498"/>
                    </a:lnTo>
                    <a:lnTo>
                      <a:pt x="110" y="498"/>
                    </a:lnTo>
                    <a:lnTo>
                      <a:pt x="110" y="498"/>
                    </a:lnTo>
                    <a:lnTo>
                      <a:pt x="110" y="499"/>
                    </a:lnTo>
                    <a:lnTo>
                      <a:pt x="110" y="499"/>
                    </a:lnTo>
                    <a:lnTo>
                      <a:pt x="111" y="499"/>
                    </a:lnTo>
                    <a:lnTo>
                      <a:pt x="111" y="499"/>
                    </a:lnTo>
                    <a:lnTo>
                      <a:pt x="111" y="500"/>
                    </a:lnTo>
                    <a:lnTo>
                      <a:pt x="111" y="501"/>
                    </a:lnTo>
                    <a:lnTo>
                      <a:pt x="112" y="502"/>
                    </a:lnTo>
                    <a:lnTo>
                      <a:pt x="112" y="502"/>
                    </a:lnTo>
                    <a:lnTo>
                      <a:pt x="112" y="502"/>
                    </a:lnTo>
                    <a:lnTo>
                      <a:pt x="112" y="502"/>
                    </a:lnTo>
                    <a:lnTo>
                      <a:pt x="112" y="503"/>
                    </a:lnTo>
                    <a:lnTo>
                      <a:pt x="112" y="503"/>
                    </a:lnTo>
                    <a:lnTo>
                      <a:pt x="113" y="503"/>
                    </a:lnTo>
                    <a:lnTo>
                      <a:pt x="113" y="504"/>
                    </a:lnTo>
                    <a:lnTo>
                      <a:pt x="113" y="505"/>
                    </a:lnTo>
                    <a:lnTo>
                      <a:pt x="113" y="505"/>
                    </a:lnTo>
                    <a:lnTo>
                      <a:pt x="114" y="505"/>
                    </a:lnTo>
                    <a:lnTo>
                      <a:pt x="114" y="506"/>
                    </a:lnTo>
                    <a:lnTo>
                      <a:pt x="114" y="506"/>
                    </a:lnTo>
                    <a:lnTo>
                      <a:pt x="114" y="506"/>
                    </a:lnTo>
                    <a:lnTo>
                      <a:pt x="115" y="507"/>
                    </a:lnTo>
                    <a:lnTo>
                      <a:pt x="115" y="508"/>
                    </a:lnTo>
                    <a:lnTo>
                      <a:pt x="115" y="508"/>
                    </a:lnTo>
                    <a:lnTo>
                      <a:pt x="115" y="508"/>
                    </a:lnTo>
                    <a:lnTo>
                      <a:pt x="115" y="508"/>
                    </a:lnTo>
                    <a:lnTo>
                      <a:pt x="116" y="509"/>
                    </a:lnTo>
                    <a:lnTo>
                      <a:pt x="116" y="509"/>
                    </a:lnTo>
                    <a:lnTo>
                      <a:pt x="116" y="509"/>
                    </a:lnTo>
                    <a:lnTo>
                      <a:pt x="116" y="509"/>
                    </a:lnTo>
                    <a:lnTo>
                      <a:pt x="116" y="510"/>
                    </a:lnTo>
                    <a:lnTo>
                      <a:pt x="116" y="510"/>
                    </a:lnTo>
                    <a:lnTo>
                      <a:pt x="116" y="510"/>
                    </a:lnTo>
                    <a:lnTo>
                      <a:pt x="116" y="510"/>
                    </a:lnTo>
                    <a:lnTo>
                      <a:pt x="117" y="510"/>
                    </a:lnTo>
                    <a:lnTo>
                      <a:pt x="117" y="511"/>
                    </a:lnTo>
                    <a:lnTo>
                      <a:pt x="117" y="511"/>
                    </a:lnTo>
                    <a:lnTo>
                      <a:pt x="117" y="512"/>
                    </a:lnTo>
                    <a:lnTo>
                      <a:pt x="117" y="512"/>
                    </a:lnTo>
                    <a:lnTo>
                      <a:pt x="117" y="512"/>
                    </a:lnTo>
                    <a:lnTo>
                      <a:pt x="118" y="512"/>
                    </a:lnTo>
                    <a:lnTo>
                      <a:pt x="118" y="512"/>
                    </a:lnTo>
                    <a:lnTo>
                      <a:pt x="118" y="513"/>
                    </a:lnTo>
                    <a:lnTo>
                      <a:pt x="118" y="513"/>
                    </a:lnTo>
                    <a:lnTo>
                      <a:pt x="118" y="513"/>
                    </a:lnTo>
                    <a:lnTo>
                      <a:pt x="118" y="513"/>
                    </a:lnTo>
                    <a:lnTo>
                      <a:pt x="118" y="513"/>
                    </a:lnTo>
                    <a:lnTo>
                      <a:pt x="118" y="513"/>
                    </a:lnTo>
                    <a:lnTo>
                      <a:pt x="118" y="514"/>
                    </a:lnTo>
                    <a:lnTo>
                      <a:pt x="119" y="514"/>
                    </a:lnTo>
                    <a:lnTo>
                      <a:pt x="119" y="514"/>
                    </a:lnTo>
                    <a:lnTo>
                      <a:pt x="119" y="515"/>
                    </a:lnTo>
                    <a:lnTo>
                      <a:pt x="119" y="515"/>
                    </a:lnTo>
                    <a:lnTo>
                      <a:pt x="119" y="515"/>
                    </a:lnTo>
                    <a:lnTo>
                      <a:pt x="120" y="516"/>
                    </a:lnTo>
                    <a:lnTo>
                      <a:pt x="120" y="516"/>
                    </a:lnTo>
                    <a:lnTo>
                      <a:pt x="121" y="518"/>
                    </a:lnTo>
                    <a:lnTo>
                      <a:pt x="121" y="518"/>
                    </a:lnTo>
                    <a:lnTo>
                      <a:pt x="121" y="519"/>
                    </a:lnTo>
                    <a:lnTo>
                      <a:pt x="121" y="519"/>
                    </a:lnTo>
                    <a:lnTo>
                      <a:pt x="121" y="519"/>
                    </a:lnTo>
                    <a:lnTo>
                      <a:pt x="121" y="519"/>
                    </a:lnTo>
                    <a:lnTo>
                      <a:pt x="122" y="520"/>
                    </a:lnTo>
                    <a:lnTo>
                      <a:pt x="122" y="520"/>
                    </a:lnTo>
                    <a:lnTo>
                      <a:pt x="122" y="520"/>
                    </a:lnTo>
                    <a:lnTo>
                      <a:pt x="122" y="521"/>
                    </a:lnTo>
                    <a:lnTo>
                      <a:pt x="123" y="521"/>
                    </a:lnTo>
                    <a:lnTo>
                      <a:pt x="123" y="522"/>
                    </a:lnTo>
                    <a:lnTo>
                      <a:pt x="123" y="522"/>
                    </a:lnTo>
                    <a:lnTo>
                      <a:pt x="123" y="522"/>
                    </a:lnTo>
                    <a:lnTo>
                      <a:pt x="123" y="523"/>
                    </a:lnTo>
                    <a:lnTo>
                      <a:pt x="124" y="523"/>
                    </a:lnTo>
                    <a:lnTo>
                      <a:pt x="124" y="523"/>
                    </a:lnTo>
                    <a:lnTo>
                      <a:pt x="124" y="523"/>
                    </a:lnTo>
                    <a:lnTo>
                      <a:pt x="124" y="523"/>
                    </a:lnTo>
                    <a:lnTo>
                      <a:pt x="124" y="524"/>
                    </a:lnTo>
                    <a:lnTo>
                      <a:pt x="124" y="524"/>
                    </a:lnTo>
                    <a:lnTo>
                      <a:pt x="124" y="524"/>
                    </a:lnTo>
                    <a:lnTo>
                      <a:pt x="124" y="524"/>
                    </a:lnTo>
                    <a:lnTo>
                      <a:pt x="124" y="524"/>
                    </a:lnTo>
                    <a:lnTo>
                      <a:pt x="124" y="524"/>
                    </a:lnTo>
                    <a:lnTo>
                      <a:pt x="125" y="525"/>
                    </a:lnTo>
                    <a:lnTo>
                      <a:pt x="125" y="525"/>
                    </a:lnTo>
                    <a:lnTo>
                      <a:pt x="125" y="525"/>
                    </a:lnTo>
                    <a:lnTo>
                      <a:pt x="125" y="525"/>
                    </a:lnTo>
                    <a:lnTo>
                      <a:pt x="125" y="525"/>
                    </a:lnTo>
                    <a:lnTo>
                      <a:pt x="125" y="525"/>
                    </a:lnTo>
                    <a:lnTo>
                      <a:pt x="125" y="525"/>
                    </a:lnTo>
                    <a:lnTo>
                      <a:pt x="125" y="526"/>
                    </a:lnTo>
                    <a:lnTo>
                      <a:pt x="126" y="526"/>
                    </a:lnTo>
                    <a:lnTo>
                      <a:pt x="126" y="527"/>
                    </a:lnTo>
                    <a:lnTo>
                      <a:pt x="126" y="527"/>
                    </a:lnTo>
                    <a:lnTo>
                      <a:pt x="126" y="527"/>
                    </a:lnTo>
                    <a:lnTo>
                      <a:pt x="126" y="527"/>
                    </a:lnTo>
                    <a:lnTo>
                      <a:pt x="127" y="528"/>
                    </a:lnTo>
                    <a:lnTo>
                      <a:pt x="127" y="528"/>
                    </a:lnTo>
                    <a:lnTo>
                      <a:pt x="127" y="528"/>
                    </a:lnTo>
                    <a:lnTo>
                      <a:pt x="127" y="528"/>
                    </a:lnTo>
                    <a:lnTo>
                      <a:pt x="127" y="529"/>
                    </a:lnTo>
                    <a:lnTo>
                      <a:pt x="128" y="529"/>
                    </a:lnTo>
                    <a:lnTo>
                      <a:pt x="128" y="530"/>
                    </a:lnTo>
                    <a:lnTo>
                      <a:pt x="128" y="530"/>
                    </a:lnTo>
                    <a:lnTo>
                      <a:pt x="128" y="530"/>
                    </a:lnTo>
                    <a:lnTo>
                      <a:pt x="128" y="530"/>
                    </a:lnTo>
                    <a:lnTo>
                      <a:pt x="128" y="530"/>
                    </a:lnTo>
                    <a:lnTo>
                      <a:pt x="129" y="531"/>
                    </a:lnTo>
                    <a:lnTo>
                      <a:pt x="129" y="531"/>
                    </a:lnTo>
                    <a:lnTo>
                      <a:pt x="129" y="531"/>
                    </a:lnTo>
                    <a:lnTo>
                      <a:pt x="129" y="532"/>
                    </a:lnTo>
                    <a:lnTo>
                      <a:pt x="129" y="532"/>
                    </a:lnTo>
                    <a:lnTo>
                      <a:pt x="129" y="532"/>
                    </a:lnTo>
                    <a:lnTo>
                      <a:pt x="130" y="533"/>
                    </a:lnTo>
                    <a:lnTo>
                      <a:pt x="130" y="533"/>
                    </a:lnTo>
                    <a:lnTo>
                      <a:pt x="130" y="533"/>
                    </a:lnTo>
                    <a:lnTo>
                      <a:pt x="130" y="534"/>
                    </a:lnTo>
                    <a:lnTo>
                      <a:pt x="131" y="534"/>
                    </a:lnTo>
                    <a:lnTo>
                      <a:pt x="131" y="534"/>
                    </a:lnTo>
                    <a:lnTo>
                      <a:pt x="131" y="535"/>
                    </a:lnTo>
                    <a:lnTo>
                      <a:pt x="131" y="535"/>
                    </a:lnTo>
                    <a:lnTo>
                      <a:pt x="131" y="535"/>
                    </a:lnTo>
                    <a:lnTo>
                      <a:pt x="132" y="536"/>
                    </a:lnTo>
                    <a:lnTo>
                      <a:pt x="132" y="536"/>
                    </a:lnTo>
                    <a:lnTo>
                      <a:pt x="132" y="536"/>
                    </a:lnTo>
                    <a:lnTo>
                      <a:pt x="132" y="536"/>
                    </a:lnTo>
                    <a:lnTo>
                      <a:pt x="132" y="537"/>
                    </a:lnTo>
                    <a:lnTo>
                      <a:pt x="133" y="538"/>
                    </a:lnTo>
                    <a:lnTo>
                      <a:pt x="133" y="538"/>
                    </a:lnTo>
                    <a:lnTo>
                      <a:pt x="134" y="539"/>
                    </a:lnTo>
                    <a:lnTo>
                      <a:pt x="134" y="539"/>
                    </a:lnTo>
                    <a:lnTo>
                      <a:pt x="134" y="539"/>
                    </a:lnTo>
                    <a:lnTo>
                      <a:pt x="134" y="540"/>
                    </a:lnTo>
                    <a:lnTo>
                      <a:pt x="134" y="540"/>
                    </a:lnTo>
                    <a:lnTo>
                      <a:pt x="135" y="540"/>
                    </a:lnTo>
                    <a:lnTo>
                      <a:pt x="135" y="541"/>
                    </a:lnTo>
                    <a:lnTo>
                      <a:pt x="135" y="541"/>
                    </a:lnTo>
                    <a:lnTo>
                      <a:pt x="136" y="542"/>
                    </a:lnTo>
                    <a:lnTo>
                      <a:pt x="136" y="542"/>
                    </a:lnTo>
                    <a:lnTo>
                      <a:pt x="136" y="542"/>
                    </a:lnTo>
                    <a:lnTo>
                      <a:pt x="136" y="542"/>
                    </a:lnTo>
                    <a:lnTo>
                      <a:pt x="136" y="543"/>
                    </a:lnTo>
                    <a:lnTo>
                      <a:pt x="136" y="543"/>
                    </a:lnTo>
                    <a:lnTo>
                      <a:pt x="136" y="543"/>
                    </a:lnTo>
                    <a:lnTo>
                      <a:pt x="136" y="543"/>
                    </a:lnTo>
                    <a:lnTo>
                      <a:pt x="137" y="543"/>
                    </a:lnTo>
                    <a:lnTo>
                      <a:pt x="137" y="544"/>
                    </a:lnTo>
                    <a:lnTo>
                      <a:pt x="137" y="544"/>
                    </a:lnTo>
                    <a:lnTo>
                      <a:pt x="137" y="544"/>
                    </a:lnTo>
                    <a:lnTo>
                      <a:pt x="137" y="544"/>
                    </a:lnTo>
                    <a:lnTo>
                      <a:pt x="138" y="545"/>
                    </a:lnTo>
                    <a:lnTo>
                      <a:pt x="138" y="545"/>
                    </a:lnTo>
                    <a:lnTo>
                      <a:pt x="138" y="545"/>
                    </a:lnTo>
                    <a:lnTo>
                      <a:pt x="138" y="545"/>
                    </a:lnTo>
                    <a:lnTo>
                      <a:pt x="138" y="546"/>
                    </a:lnTo>
                    <a:lnTo>
                      <a:pt x="138" y="546"/>
                    </a:lnTo>
                    <a:lnTo>
                      <a:pt x="138" y="546"/>
                    </a:lnTo>
                    <a:lnTo>
                      <a:pt x="138" y="546"/>
                    </a:lnTo>
                    <a:lnTo>
                      <a:pt x="139" y="546"/>
                    </a:lnTo>
                    <a:lnTo>
                      <a:pt x="139" y="547"/>
                    </a:lnTo>
                    <a:lnTo>
                      <a:pt x="139" y="547"/>
                    </a:lnTo>
                    <a:lnTo>
                      <a:pt x="139" y="547"/>
                    </a:lnTo>
                    <a:lnTo>
                      <a:pt x="139" y="547"/>
                    </a:lnTo>
                    <a:lnTo>
                      <a:pt x="139" y="547"/>
                    </a:lnTo>
                    <a:lnTo>
                      <a:pt x="139" y="547"/>
                    </a:lnTo>
                    <a:lnTo>
                      <a:pt x="139" y="547"/>
                    </a:lnTo>
                    <a:lnTo>
                      <a:pt x="139" y="547"/>
                    </a:lnTo>
                    <a:lnTo>
                      <a:pt x="140" y="548"/>
                    </a:lnTo>
                    <a:lnTo>
                      <a:pt x="140" y="548"/>
                    </a:lnTo>
                    <a:lnTo>
                      <a:pt x="140" y="548"/>
                    </a:lnTo>
                    <a:lnTo>
                      <a:pt x="140" y="548"/>
                    </a:lnTo>
                    <a:lnTo>
                      <a:pt x="140" y="548"/>
                    </a:lnTo>
                    <a:lnTo>
                      <a:pt x="140" y="548"/>
                    </a:lnTo>
                    <a:lnTo>
                      <a:pt x="140" y="549"/>
                    </a:lnTo>
                    <a:lnTo>
                      <a:pt x="141" y="549"/>
                    </a:lnTo>
                    <a:lnTo>
                      <a:pt x="141" y="550"/>
                    </a:lnTo>
                    <a:lnTo>
                      <a:pt x="141" y="550"/>
                    </a:lnTo>
                    <a:lnTo>
                      <a:pt x="142" y="551"/>
                    </a:lnTo>
                    <a:lnTo>
                      <a:pt x="142" y="551"/>
                    </a:lnTo>
                    <a:lnTo>
                      <a:pt x="143" y="552"/>
                    </a:lnTo>
                    <a:lnTo>
                      <a:pt x="143" y="552"/>
                    </a:lnTo>
                    <a:lnTo>
                      <a:pt x="143" y="553"/>
                    </a:lnTo>
                    <a:lnTo>
                      <a:pt x="143" y="553"/>
                    </a:lnTo>
                    <a:lnTo>
                      <a:pt x="144" y="553"/>
                    </a:lnTo>
                    <a:lnTo>
                      <a:pt x="144" y="554"/>
                    </a:lnTo>
                    <a:lnTo>
                      <a:pt x="144" y="554"/>
                    </a:lnTo>
                    <a:lnTo>
                      <a:pt x="144" y="554"/>
                    </a:lnTo>
                    <a:lnTo>
                      <a:pt x="144" y="554"/>
                    </a:lnTo>
                    <a:lnTo>
                      <a:pt x="144" y="554"/>
                    </a:lnTo>
                    <a:lnTo>
                      <a:pt x="145" y="555"/>
                    </a:lnTo>
                    <a:lnTo>
                      <a:pt x="145" y="556"/>
                    </a:lnTo>
                    <a:lnTo>
                      <a:pt x="146" y="556"/>
                    </a:lnTo>
                    <a:lnTo>
                      <a:pt x="146" y="556"/>
                    </a:lnTo>
                    <a:lnTo>
                      <a:pt x="146" y="556"/>
                    </a:lnTo>
                    <a:lnTo>
                      <a:pt x="146" y="557"/>
                    </a:lnTo>
                    <a:lnTo>
                      <a:pt x="146" y="557"/>
                    </a:lnTo>
                    <a:lnTo>
                      <a:pt x="146" y="557"/>
                    </a:lnTo>
                    <a:lnTo>
                      <a:pt x="147" y="558"/>
                    </a:lnTo>
                    <a:lnTo>
                      <a:pt x="148" y="559"/>
                    </a:lnTo>
                    <a:lnTo>
                      <a:pt x="148" y="559"/>
                    </a:lnTo>
                    <a:lnTo>
                      <a:pt x="148" y="560"/>
                    </a:lnTo>
                    <a:lnTo>
                      <a:pt x="149" y="561"/>
                    </a:lnTo>
                    <a:lnTo>
                      <a:pt x="149" y="561"/>
                    </a:lnTo>
                    <a:lnTo>
                      <a:pt x="149" y="561"/>
                    </a:lnTo>
                    <a:lnTo>
                      <a:pt x="150" y="561"/>
                    </a:lnTo>
                    <a:lnTo>
                      <a:pt x="150" y="562"/>
                    </a:lnTo>
                    <a:lnTo>
                      <a:pt x="150" y="562"/>
                    </a:lnTo>
                    <a:lnTo>
                      <a:pt x="150" y="562"/>
                    </a:lnTo>
                    <a:lnTo>
                      <a:pt x="150" y="562"/>
                    </a:lnTo>
                    <a:lnTo>
                      <a:pt x="150" y="562"/>
                    </a:lnTo>
                    <a:lnTo>
                      <a:pt x="150" y="562"/>
                    </a:lnTo>
                    <a:lnTo>
                      <a:pt x="150" y="562"/>
                    </a:lnTo>
                    <a:lnTo>
                      <a:pt x="151" y="563"/>
                    </a:lnTo>
                    <a:lnTo>
                      <a:pt x="151" y="563"/>
                    </a:lnTo>
                    <a:lnTo>
                      <a:pt x="151" y="563"/>
                    </a:lnTo>
                    <a:lnTo>
                      <a:pt x="151" y="564"/>
                    </a:lnTo>
                    <a:lnTo>
                      <a:pt x="152" y="564"/>
                    </a:lnTo>
                    <a:lnTo>
                      <a:pt x="152" y="565"/>
                    </a:lnTo>
                    <a:lnTo>
                      <a:pt x="153" y="566"/>
                    </a:lnTo>
                    <a:lnTo>
                      <a:pt x="153" y="566"/>
                    </a:lnTo>
                    <a:lnTo>
                      <a:pt x="153" y="566"/>
                    </a:lnTo>
                    <a:lnTo>
                      <a:pt x="153" y="566"/>
                    </a:lnTo>
                    <a:lnTo>
                      <a:pt x="153" y="566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5" y="568"/>
                    </a:lnTo>
                    <a:lnTo>
                      <a:pt x="155" y="568"/>
                    </a:lnTo>
                    <a:lnTo>
                      <a:pt x="155" y="568"/>
                    </a:lnTo>
                    <a:lnTo>
                      <a:pt x="155" y="569"/>
                    </a:lnTo>
                    <a:lnTo>
                      <a:pt x="156" y="569"/>
                    </a:lnTo>
                    <a:lnTo>
                      <a:pt x="156" y="569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7" y="570"/>
                    </a:lnTo>
                    <a:lnTo>
                      <a:pt x="157" y="571"/>
                    </a:lnTo>
                    <a:lnTo>
                      <a:pt x="158" y="572"/>
                    </a:lnTo>
                    <a:lnTo>
                      <a:pt x="158" y="572"/>
                    </a:lnTo>
                    <a:lnTo>
                      <a:pt x="158" y="572"/>
                    </a:lnTo>
                    <a:lnTo>
                      <a:pt x="158" y="573"/>
                    </a:lnTo>
                    <a:lnTo>
                      <a:pt x="159" y="573"/>
                    </a:lnTo>
                    <a:lnTo>
                      <a:pt x="159" y="573"/>
                    </a:lnTo>
                    <a:lnTo>
                      <a:pt x="159" y="573"/>
                    </a:lnTo>
                    <a:lnTo>
                      <a:pt x="159" y="574"/>
                    </a:lnTo>
                    <a:lnTo>
                      <a:pt x="159" y="574"/>
                    </a:lnTo>
                    <a:lnTo>
                      <a:pt x="160" y="574"/>
                    </a:lnTo>
                    <a:lnTo>
                      <a:pt x="160" y="574"/>
                    </a:lnTo>
                    <a:lnTo>
                      <a:pt x="160" y="574"/>
                    </a:lnTo>
                    <a:lnTo>
                      <a:pt x="160" y="575"/>
                    </a:lnTo>
                    <a:lnTo>
                      <a:pt x="160" y="575"/>
                    </a:lnTo>
                    <a:lnTo>
                      <a:pt x="160" y="575"/>
                    </a:lnTo>
                    <a:lnTo>
                      <a:pt x="160" y="575"/>
                    </a:lnTo>
                    <a:lnTo>
                      <a:pt x="161" y="575"/>
                    </a:lnTo>
                    <a:lnTo>
                      <a:pt x="161" y="575"/>
                    </a:lnTo>
                    <a:lnTo>
                      <a:pt x="161" y="575"/>
                    </a:lnTo>
                    <a:lnTo>
                      <a:pt x="161" y="576"/>
                    </a:lnTo>
                    <a:lnTo>
                      <a:pt x="161" y="576"/>
                    </a:lnTo>
                    <a:lnTo>
                      <a:pt x="161" y="576"/>
                    </a:lnTo>
                    <a:lnTo>
                      <a:pt x="162" y="576"/>
                    </a:lnTo>
                    <a:lnTo>
                      <a:pt x="162" y="577"/>
                    </a:lnTo>
                    <a:lnTo>
                      <a:pt x="162" y="577"/>
                    </a:lnTo>
                    <a:lnTo>
                      <a:pt x="162" y="577"/>
                    </a:lnTo>
                    <a:lnTo>
                      <a:pt x="162" y="577"/>
                    </a:lnTo>
                    <a:lnTo>
                      <a:pt x="162" y="577"/>
                    </a:lnTo>
                    <a:lnTo>
                      <a:pt x="162" y="577"/>
                    </a:lnTo>
                    <a:lnTo>
                      <a:pt x="163" y="578"/>
                    </a:lnTo>
                    <a:lnTo>
                      <a:pt x="163" y="578"/>
                    </a:lnTo>
                    <a:lnTo>
                      <a:pt x="163" y="578"/>
                    </a:lnTo>
                    <a:lnTo>
                      <a:pt x="163" y="578"/>
                    </a:lnTo>
                    <a:lnTo>
                      <a:pt x="163" y="578"/>
                    </a:lnTo>
                    <a:lnTo>
                      <a:pt x="164" y="579"/>
                    </a:lnTo>
                    <a:lnTo>
                      <a:pt x="164" y="579"/>
                    </a:lnTo>
                    <a:lnTo>
                      <a:pt x="164" y="579"/>
                    </a:lnTo>
                    <a:lnTo>
                      <a:pt x="164" y="579"/>
                    </a:lnTo>
                    <a:lnTo>
                      <a:pt x="164" y="580"/>
                    </a:lnTo>
                    <a:lnTo>
                      <a:pt x="165" y="581"/>
                    </a:lnTo>
                    <a:lnTo>
                      <a:pt x="165" y="581"/>
                    </a:lnTo>
                    <a:lnTo>
                      <a:pt x="165" y="581"/>
                    </a:lnTo>
                    <a:lnTo>
                      <a:pt x="166" y="582"/>
                    </a:lnTo>
                    <a:lnTo>
                      <a:pt x="166" y="582"/>
                    </a:lnTo>
                    <a:lnTo>
                      <a:pt x="167" y="582"/>
                    </a:lnTo>
                    <a:lnTo>
                      <a:pt x="167" y="582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7" y="583"/>
                    </a:lnTo>
                    <a:lnTo>
                      <a:pt x="168" y="584"/>
                    </a:lnTo>
                    <a:lnTo>
                      <a:pt x="168" y="584"/>
                    </a:lnTo>
                    <a:lnTo>
                      <a:pt x="168" y="584"/>
                    </a:lnTo>
                    <a:lnTo>
                      <a:pt x="169" y="585"/>
                    </a:lnTo>
                    <a:lnTo>
                      <a:pt x="169" y="585"/>
                    </a:lnTo>
                    <a:lnTo>
                      <a:pt x="169" y="585"/>
                    </a:lnTo>
                    <a:lnTo>
                      <a:pt x="170" y="586"/>
                    </a:lnTo>
                    <a:lnTo>
                      <a:pt x="170" y="586"/>
                    </a:lnTo>
                    <a:lnTo>
                      <a:pt x="171" y="587"/>
                    </a:lnTo>
                    <a:lnTo>
                      <a:pt x="171" y="587"/>
                    </a:lnTo>
                    <a:lnTo>
                      <a:pt x="171" y="587"/>
                    </a:lnTo>
                    <a:lnTo>
                      <a:pt x="171" y="587"/>
                    </a:lnTo>
                    <a:lnTo>
                      <a:pt x="171" y="587"/>
                    </a:lnTo>
                    <a:lnTo>
                      <a:pt x="172" y="588"/>
                    </a:lnTo>
                    <a:lnTo>
                      <a:pt x="172" y="589"/>
                    </a:lnTo>
                    <a:lnTo>
                      <a:pt x="172" y="589"/>
                    </a:lnTo>
                    <a:lnTo>
                      <a:pt x="172" y="589"/>
                    </a:lnTo>
                    <a:lnTo>
                      <a:pt x="173" y="589"/>
                    </a:lnTo>
                    <a:lnTo>
                      <a:pt x="173" y="589"/>
                    </a:lnTo>
                    <a:lnTo>
                      <a:pt x="173" y="590"/>
                    </a:lnTo>
                    <a:lnTo>
                      <a:pt x="173" y="590"/>
                    </a:lnTo>
                    <a:lnTo>
                      <a:pt x="173" y="590"/>
                    </a:lnTo>
                    <a:lnTo>
                      <a:pt x="174" y="590"/>
                    </a:lnTo>
                    <a:lnTo>
                      <a:pt x="174" y="590"/>
                    </a:lnTo>
                    <a:lnTo>
                      <a:pt x="174" y="590"/>
                    </a:lnTo>
                    <a:lnTo>
                      <a:pt x="174" y="590"/>
                    </a:lnTo>
                    <a:lnTo>
                      <a:pt x="174" y="590"/>
                    </a:lnTo>
                    <a:lnTo>
                      <a:pt x="174" y="590"/>
                    </a:lnTo>
                    <a:lnTo>
                      <a:pt x="175" y="591"/>
                    </a:lnTo>
                    <a:lnTo>
                      <a:pt x="175" y="592"/>
                    </a:lnTo>
                    <a:lnTo>
                      <a:pt x="175" y="592"/>
                    </a:lnTo>
                    <a:lnTo>
                      <a:pt x="176" y="593"/>
                    </a:lnTo>
                    <a:lnTo>
                      <a:pt x="176" y="593"/>
                    </a:lnTo>
                    <a:lnTo>
                      <a:pt x="177" y="594"/>
                    </a:lnTo>
                    <a:lnTo>
                      <a:pt x="177" y="594"/>
                    </a:lnTo>
                    <a:lnTo>
                      <a:pt x="177" y="594"/>
                    </a:lnTo>
                    <a:lnTo>
                      <a:pt x="177" y="594"/>
                    </a:lnTo>
                    <a:lnTo>
                      <a:pt x="177" y="594"/>
                    </a:lnTo>
                    <a:lnTo>
                      <a:pt x="177" y="594"/>
                    </a:lnTo>
                    <a:lnTo>
                      <a:pt x="178" y="595"/>
                    </a:lnTo>
                    <a:lnTo>
                      <a:pt x="178" y="595"/>
                    </a:lnTo>
                    <a:lnTo>
                      <a:pt x="178" y="595"/>
                    </a:lnTo>
                    <a:lnTo>
                      <a:pt x="178" y="595"/>
                    </a:lnTo>
                    <a:lnTo>
                      <a:pt x="178" y="595"/>
                    </a:lnTo>
                    <a:lnTo>
                      <a:pt x="179" y="596"/>
                    </a:lnTo>
                    <a:lnTo>
                      <a:pt x="180" y="597"/>
                    </a:lnTo>
                    <a:lnTo>
                      <a:pt x="180" y="597"/>
                    </a:lnTo>
                    <a:lnTo>
                      <a:pt x="180" y="597"/>
                    </a:lnTo>
                    <a:lnTo>
                      <a:pt x="180" y="597"/>
                    </a:lnTo>
                    <a:lnTo>
                      <a:pt x="180" y="597"/>
                    </a:lnTo>
                    <a:lnTo>
                      <a:pt x="181" y="597"/>
                    </a:lnTo>
                    <a:lnTo>
                      <a:pt x="181" y="598"/>
                    </a:lnTo>
                    <a:lnTo>
                      <a:pt x="181" y="598"/>
                    </a:lnTo>
                    <a:lnTo>
                      <a:pt x="181" y="598"/>
                    </a:lnTo>
                    <a:lnTo>
                      <a:pt x="182" y="599"/>
                    </a:lnTo>
                    <a:lnTo>
                      <a:pt x="182" y="599"/>
                    </a:lnTo>
                    <a:lnTo>
                      <a:pt x="182" y="599"/>
                    </a:lnTo>
                    <a:lnTo>
                      <a:pt x="182" y="599"/>
                    </a:lnTo>
                    <a:lnTo>
                      <a:pt x="182" y="599"/>
                    </a:lnTo>
                    <a:lnTo>
                      <a:pt x="183" y="600"/>
                    </a:lnTo>
                    <a:lnTo>
                      <a:pt x="183" y="600"/>
                    </a:lnTo>
                    <a:lnTo>
                      <a:pt x="185" y="601"/>
                    </a:lnTo>
                    <a:lnTo>
                      <a:pt x="185" y="602"/>
                    </a:lnTo>
                    <a:lnTo>
                      <a:pt x="186" y="603"/>
                    </a:lnTo>
                    <a:lnTo>
                      <a:pt x="186" y="603"/>
                    </a:lnTo>
                    <a:lnTo>
                      <a:pt x="187" y="604"/>
                    </a:lnTo>
                    <a:lnTo>
                      <a:pt x="187" y="604"/>
                    </a:lnTo>
                    <a:lnTo>
                      <a:pt x="187" y="604"/>
                    </a:lnTo>
                    <a:lnTo>
                      <a:pt x="188" y="605"/>
                    </a:lnTo>
                    <a:lnTo>
                      <a:pt x="188" y="605"/>
                    </a:lnTo>
                    <a:lnTo>
                      <a:pt x="188" y="605"/>
                    </a:lnTo>
                    <a:lnTo>
                      <a:pt x="188" y="605"/>
                    </a:lnTo>
                    <a:lnTo>
                      <a:pt x="188" y="605"/>
                    </a:lnTo>
                    <a:lnTo>
                      <a:pt x="189" y="605"/>
                    </a:lnTo>
                    <a:lnTo>
                      <a:pt x="189" y="606"/>
                    </a:lnTo>
                    <a:lnTo>
                      <a:pt x="189" y="606"/>
                    </a:lnTo>
                    <a:lnTo>
                      <a:pt x="190" y="606"/>
                    </a:lnTo>
                    <a:lnTo>
                      <a:pt x="190" y="606"/>
                    </a:lnTo>
                    <a:lnTo>
                      <a:pt x="190" y="607"/>
                    </a:lnTo>
                    <a:lnTo>
                      <a:pt x="190" y="607"/>
                    </a:lnTo>
                    <a:lnTo>
                      <a:pt x="190" y="607"/>
                    </a:lnTo>
                    <a:lnTo>
                      <a:pt x="190" y="607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1" y="608"/>
                    </a:lnTo>
                    <a:lnTo>
                      <a:pt x="192" y="608"/>
                    </a:lnTo>
                    <a:lnTo>
                      <a:pt x="192" y="608"/>
                    </a:lnTo>
                    <a:lnTo>
                      <a:pt x="192" y="609"/>
                    </a:lnTo>
                    <a:lnTo>
                      <a:pt x="193" y="609"/>
                    </a:lnTo>
                    <a:lnTo>
                      <a:pt x="193" y="609"/>
                    </a:lnTo>
                    <a:lnTo>
                      <a:pt x="193" y="610"/>
                    </a:lnTo>
                    <a:lnTo>
                      <a:pt x="193" y="610"/>
                    </a:lnTo>
                    <a:lnTo>
                      <a:pt x="193" y="610"/>
                    </a:lnTo>
                    <a:lnTo>
                      <a:pt x="193" y="610"/>
                    </a:lnTo>
                    <a:lnTo>
                      <a:pt x="194" y="610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5" y="611"/>
                    </a:lnTo>
                    <a:lnTo>
                      <a:pt x="195" y="611"/>
                    </a:lnTo>
                    <a:lnTo>
                      <a:pt x="195" y="611"/>
                    </a:lnTo>
                    <a:lnTo>
                      <a:pt x="195" y="612"/>
                    </a:lnTo>
                    <a:lnTo>
                      <a:pt x="195" y="612"/>
                    </a:lnTo>
                    <a:lnTo>
                      <a:pt x="196" y="612"/>
                    </a:lnTo>
                    <a:lnTo>
                      <a:pt x="196" y="612"/>
                    </a:lnTo>
                    <a:lnTo>
                      <a:pt x="196" y="612"/>
                    </a:lnTo>
                    <a:lnTo>
                      <a:pt x="196" y="612"/>
                    </a:lnTo>
                    <a:lnTo>
                      <a:pt x="196" y="613"/>
                    </a:lnTo>
                    <a:lnTo>
                      <a:pt x="196" y="613"/>
                    </a:lnTo>
                    <a:lnTo>
                      <a:pt x="197" y="613"/>
                    </a:lnTo>
                    <a:lnTo>
                      <a:pt x="197" y="613"/>
                    </a:lnTo>
                    <a:lnTo>
                      <a:pt x="197" y="613"/>
                    </a:lnTo>
                    <a:lnTo>
                      <a:pt x="197" y="614"/>
                    </a:lnTo>
                    <a:lnTo>
                      <a:pt x="198" y="614"/>
                    </a:lnTo>
                    <a:lnTo>
                      <a:pt x="198" y="614"/>
                    </a:lnTo>
                    <a:lnTo>
                      <a:pt x="198" y="614"/>
                    </a:lnTo>
                    <a:lnTo>
                      <a:pt x="198" y="614"/>
                    </a:lnTo>
                    <a:lnTo>
                      <a:pt x="198" y="614"/>
                    </a:lnTo>
                    <a:lnTo>
                      <a:pt x="198" y="614"/>
                    </a:lnTo>
                    <a:lnTo>
                      <a:pt x="198" y="614"/>
                    </a:lnTo>
                    <a:lnTo>
                      <a:pt x="198" y="614"/>
                    </a:lnTo>
                    <a:lnTo>
                      <a:pt x="198" y="615"/>
                    </a:lnTo>
                    <a:lnTo>
                      <a:pt x="198" y="615"/>
                    </a:lnTo>
                    <a:lnTo>
                      <a:pt x="198" y="615"/>
                    </a:lnTo>
                    <a:lnTo>
                      <a:pt x="199" y="615"/>
                    </a:lnTo>
                    <a:lnTo>
                      <a:pt x="199" y="615"/>
                    </a:lnTo>
                    <a:lnTo>
                      <a:pt x="199" y="615"/>
                    </a:lnTo>
                    <a:lnTo>
                      <a:pt x="199" y="615"/>
                    </a:lnTo>
                    <a:lnTo>
                      <a:pt x="199" y="615"/>
                    </a:lnTo>
                    <a:lnTo>
                      <a:pt x="199" y="615"/>
                    </a:lnTo>
                    <a:lnTo>
                      <a:pt x="200" y="616"/>
                    </a:lnTo>
                    <a:lnTo>
                      <a:pt x="200" y="616"/>
                    </a:lnTo>
                    <a:lnTo>
                      <a:pt x="200" y="616"/>
                    </a:lnTo>
                    <a:lnTo>
                      <a:pt x="200" y="616"/>
                    </a:lnTo>
                    <a:lnTo>
                      <a:pt x="200" y="616"/>
                    </a:lnTo>
                    <a:lnTo>
                      <a:pt x="201" y="617"/>
                    </a:lnTo>
                    <a:lnTo>
                      <a:pt x="201" y="617"/>
                    </a:lnTo>
                    <a:lnTo>
                      <a:pt x="201" y="617"/>
                    </a:lnTo>
                    <a:lnTo>
                      <a:pt x="201" y="617"/>
                    </a:lnTo>
                    <a:lnTo>
                      <a:pt x="201" y="617"/>
                    </a:lnTo>
                    <a:lnTo>
                      <a:pt x="202" y="617"/>
                    </a:lnTo>
                    <a:lnTo>
                      <a:pt x="202" y="618"/>
                    </a:lnTo>
                    <a:lnTo>
                      <a:pt x="202" y="618"/>
                    </a:lnTo>
                    <a:lnTo>
                      <a:pt x="203" y="619"/>
                    </a:lnTo>
                    <a:lnTo>
                      <a:pt x="204" y="619"/>
                    </a:lnTo>
                    <a:lnTo>
                      <a:pt x="204" y="620"/>
                    </a:lnTo>
                    <a:lnTo>
                      <a:pt x="204" y="620"/>
                    </a:lnTo>
                    <a:lnTo>
                      <a:pt x="204" y="620"/>
                    </a:lnTo>
                    <a:lnTo>
                      <a:pt x="205" y="620"/>
                    </a:lnTo>
                    <a:lnTo>
                      <a:pt x="205" y="620"/>
                    </a:lnTo>
                    <a:lnTo>
                      <a:pt x="206" y="621"/>
                    </a:lnTo>
                    <a:lnTo>
                      <a:pt x="206" y="621"/>
                    </a:lnTo>
                    <a:lnTo>
                      <a:pt x="206" y="621"/>
                    </a:lnTo>
                    <a:lnTo>
                      <a:pt x="207" y="622"/>
                    </a:lnTo>
                    <a:lnTo>
                      <a:pt x="208" y="623"/>
                    </a:lnTo>
                    <a:lnTo>
                      <a:pt x="208" y="623"/>
                    </a:lnTo>
                    <a:lnTo>
                      <a:pt x="208" y="623"/>
                    </a:lnTo>
                    <a:lnTo>
                      <a:pt x="209" y="624"/>
                    </a:lnTo>
                    <a:lnTo>
                      <a:pt x="209" y="624"/>
                    </a:lnTo>
                    <a:lnTo>
                      <a:pt x="210" y="624"/>
                    </a:lnTo>
                    <a:lnTo>
                      <a:pt x="210" y="625"/>
                    </a:lnTo>
                    <a:lnTo>
                      <a:pt x="211" y="625"/>
                    </a:lnTo>
                    <a:lnTo>
                      <a:pt x="211" y="625"/>
                    </a:lnTo>
                    <a:lnTo>
                      <a:pt x="211" y="625"/>
                    </a:lnTo>
                    <a:lnTo>
                      <a:pt x="211" y="625"/>
                    </a:lnTo>
                    <a:lnTo>
                      <a:pt x="211" y="625"/>
                    </a:lnTo>
                    <a:lnTo>
                      <a:pt x="211" y="626"/>
                    </a:lnTo>
                    <a:lnTo>
                      <a:pt x="211" y="626"/>
                    </a:lnTo>
                    <a:lnTo>
                      <a:pt x="212" y="626"/>
                    </a:lnTo>
                    <a:lnTo>
                      <a:pt x="213" y="627"/>
                    </a:lnTo>
                    <a:lnTo>
                      <a:pt x="213" y="627"/>
                    </a:lnTo>
                    <a:lnTo>
                      <a:pt x="213" y="627"/>
                    </a:lnTo>
                    <a:lnTo>
                      <a:pt x="214" y="628"/>
                    </a:lnTo>
                    <a:lnTo>
                      <a:pt x="214" y="628"/>
                    </a:lnTo>
                    <a:lnTo>
                      <a:pt x="214" y="628"/>
                    </a:lnTo>
                    <a:lnTo>
                      <a:pt x="215" y="628"/>
                    </a:lnTo>
                    <a:lnTo>
                      <a:pt x="215" y="629"/>
                    </a:lnTo>
                    <a:lnTo>
                      <a:pt x="215" y="629"/>
                    </a:lnTo>
                    <a:lnTo>
                      <a:pt x="215" y="629"/>
                    </a:lnTo>
                    <a:lnTo>
                      <a:pt x="215" y="629"/>
                    </a:lnTo>
                    <a:lnTo>
                      <a:pt x="215" y="629"/>
                    </a:lnTo>
                    <a:lnTo>
                      <a:pt x="216" y="629"/>
                    </a:lnTo>
                    <a:lnTo>
                      <a:pt x="216" y="629"/>
                    </a:lnTo>
                    <a:lnTo>
                      <a:pt x="216" y="629"/>
                    </a:lnTo>
                    <a:lnTo>
                      <a:pt x="216" y="629"/>
                    </a:lnTo>
                    <a:lnTo>
                      <a:pt x="216" y="629"/>
                    </a:lnTo>
                    <a:lnTo>
                      <a:pt x="216" y="629"/>
                    </a:lnTo>
                    <a:lnTo>
                      <a:pt x="216" y="630"/>
                    </a:lnTo>
                    <a:lnTo>
                      <a:pt x="216" y="630"/>
                    </a:lnTo>
                    <a:lnTo>
                      <a:pt x="216" y="630"/>
                    </a:lnTo>
                    <a:lnTo>
                      <a:pt x="216" y="630"/>
                    </a:lnTo>
                    <a:lnTo>
                      <a:pt x="217" y="630"/>
                    </a:lnTo>
                    <a:lnTo>
                      <a:pt x="217" y="630"/>
                    </a:lnTo>
                    <a:lnTo>
                      <a:pt x="218" y="631"/>
                    </a:lnTo>
                    <a:lnTo>
                      <a:pt x="218" y="631"/>
                    </a:lnTo>
                    <a:lnTo>
                      <a:pt x="218" y="631"/>
                    </a:lnTo>
                    <a:lnTo>
                      <a:pt x="218" y="631"/>
                    </a:lnTo>
                    <a:lnTo>
                      <a:pt x="218" y="631"/>
                    </a:lnTo>
                    <a:lnTo>
                      <a:pt x="219" y="632"/>
                    </a:lnTo>
                    <a:lnTo>
                      <a:pt x="219" y="632"/>
                    </a:lnTo>
                    <a:lnTo>
                      <a:pt x="219" y="632"/>
                    </a:lnTo>
                    <a:lnTo>
                      <a:pt x="219" y="632"/>
                    </a:lnTo>
                    <a:lnTo>
                      <a:pt x="219" y="632"/>
                    </a:lnTo>
                    <a:lnTo>
                      <a:pt x="220" y="632"/>
                    </a:lnTo>
                    <a:lnTo>
                      <a:pt x="220" y="632"/>
                    </a:lnTo>
                    <a:lnTo>
                      <a:pt x="220" y="633"/>
                    </a:lnTo>
                    <a:lnTo>
                      <a:pt x="220" y="633"/>
                    </a:lnTo>
                    <a:lnTo>
                      <a:pt x="221" y="633"/>
                    </a:lnTo>
                    <a:lnTo>
                      <a:pt x="222" y="634"/>
                    </a:lnTo>
                    <a:lnTo>
                      <a:pt x="222" y="634"/>
                    </a:lnTo>
                    <a:lnTo>
                      <a:pt x="222" y="634"/>
                    </a:lnTo>
                    <a:lnTo>
                      <a:pt x="223" y="635"/>
                    </a:lnTo>
                    <a:lnTo>
                      <a:pt x="223" y="635"/>
                    </a:lnTo>
                    <a:lnTo>
                      <a:pt x="223" y="635"/>
                    </a:lnTo>
                    <a:lnTo>
                      <a:pt x="223" y="635"/>
                    </a:lnTo>
                    <a:lnTo>
                      <a:pt x="224" y="635"/>
                    </a:lnTo>
                    <a:lnTo>
                      <a:pt x="224" y="636"/>
                    </a:lnTo>
                    <a:lnTo>
                      <a:pt x="224" y="636"/>
                    </a:lnTo>
                    <a:lnTo>
                      <a:pt x="224" y="636"/>
                    </a:lnTo>
                    <a:lnTo>
                      <a:pt x="225" y="636"/>
                    </a:lnTo>
                    <a:lnTo>
                      <a:pt x="225" y="636"/>
                    </a:lnTo>
                    <a:lnTo>
                      <a:pt x="225" y="636"/>
                    </a:lnTo>
                    <a:lnTo>
                      <a:pt x="225" y="636"/>
                    </a:lnTo>
                    <a:lnTo>
                      <a:pt x="225" y="637"/>
                    </a:lnTo>
                    <a:lnTo>
                      <a:pt x="225" y="637"/>
                    </a:lnTo>
                    <a:lnTo>
                      <a:pt x="225" y="637"/>
                    </a:lnTo>
                    <a:lnTo>
                      <a:pt x="226" y="637"/>
                    </a:lnTo>
                    <a:lnTo>
                      <a:pt x="226" y="637"/>
                    </a:lnTo>
                    <a:lnTo>
                      <a:pt x="226" y="637"/>
                    </a:lnTo>
                    <a:lnTo>
                      <a:pt x="226" y="638"/>
                    </a:lnTo>
                    <a:lnTo>
                      <a:pt x="227" y="638"/>
                    </a:lnTo>
                    <a:lnTo>
                      <a:pt x="227" y="638"/>
                    </a:lnTo>
                    <a:lnTo>
                      <a:pt x="227" y="638"/>
                    </a:lnTo>
                    <a:lnTo>
                      <a:pt x="227" y="638"/>
                    </a:lnTo>
                    <a:lnTo>
                      <a:pt x="227" y="638"/>
                    </a:lnTo>
                    <a:lnTo>
                      <a:pt x="228" y="639"/>
                    </a:lnTo>
                    <a:lnTo>
                      <a:pt x="229" y="639"/>
                    </a:lnTo>
                    <a:lnTo>
                      <a:pt x="229" y="639"/>
                    </a:lnTo>
                    <a:lnTo>
                      <a:pt x="229" y="639"/>
                    </a:lnTo>
                    <a:lnTo>
                      <a:pt x="229" y="640"/>
                    </a:lnTo>
                    <a:lnTo>
                      <a:pt x="230" y="640"/>
                    </a:lnTo>
                    <a:lnTo>
                      <a:pt x="230" y="640"/>
                    </a:lnTo>
                    <a:lnTo>
                      <a:pt x="231" y="641"/>
                    </a:lnTo>
                    <a:lnTo>
                      <a:pt x="231" y="641"/>
                    </a:lnTo>
                    <a:lnTo>
                      <a:pt x="231" y="641"/>
                    </a:lnTo>
                    <a:lnTo>
                      <a:pt x="231" y="641"/>
                    </a:lnTo>
                    <a:lnTo>
                      <a:pt x="231" y="641"/>
                    </a:lnTo>
                    <a:lnTo>
                      <a:pt x="232" y="641"/>
                    </a:lnTo>
                    <a:lnTo>
                      <a:pt x="232" y="641"/>
                    </a:lnTo>
                    <a:lnTo>
                      <a:pt x="232" y="642"/>
                    </a:lnTo>
                    <a:lnTo>
                      <a:pt x="232" y="642"/>
                    </a:lnTo>
                    <a:lnTo>
                      <a:pt x="232" y="642"/>
                    </a:lnTo>
                    <a:lnTo>
                      <a:pt x="233" y="642"/>
                    </a:lnTo>
                    <a:lnTo>
                      <a:pt x="233" y="642"/>
                    </a:lnTo>
                    <a:lnTo>
                      <a:pt x="233" y="642"/>
                    </a:lnTo>
                    <a:lnTo>
                      <a:pt x="233" y="642"/>
                    </a:lnTo>
                    <a:lnTo>
                      <a:pt x="233" y="642"/>
                    </a:lnTo>
                    <a:lnTo>
                      <a:pt x="233" y="642"/>
                    </a:lnTo>
                    <a:lnTo>
                      <a:pt x="233" y="643"/>
                    </a:lnTo>
                    <a:lnTo>
                      <a:pt x="233" y="643"/>
                    </a:lnTo>
                    <a:lnTo>
                      <a:pt x="233" y="643"/>
                    </a:lnTo>
                    <a:lnTo>
                      <a:pt x="233" y="643"/>
                    </a:lnTo>
                    <a:lnTo>
                      <a:pt x="234" y="643"/>
                    </a:lnTo>
                    <a:lnTo>
                      <a:pt x="234" y="643"/>
                    </a:lnTo>
                    <a:lnTo>
                      <a:pt x="234" y="643"/>
                    </a:lnTo>
                    <a:lnTo>
                      <a:pt x="234" y="643"/>
                    </a:lnTo>
                    <a:lnTo>
                      <a:pt x="234" y="643"/>
                    </a:lnTo>
                    <a:lnTo>
                      <a:pt x="235" y="643"/>
                    </a:lnTo>
                    <a:lnTo>
                      <a:pt x="235" y="643"/>
                    </a:lnTo>
                    <a:lnTo>
                      <a:pt x="235" y="644"/>
                    </a:lnTo>
                    <a:lnTo>
                      <a:pt x="235" y="644"/>
                    </a:lnTo>
                    <a:lnTo>
                      <a:pt x="235" y="644"/>
                    </a:lnTo>
                    <a:lnTo>
                      <a:pt x="235" y="644"/>
                    </a:lnTo>
                    <a:lnTo>
                      <a:pt x="235" y="644"/>
                    </a:lnTo>
                    <a:lnTo>
                      <a:pt x="236" y="644"/>
                    </a:lnTo>
                    <a:lnTo>
                      <a:pt x="236" y="644"/>
                    </a:lnTo>
                    <a:lnTo>
                      <a:pt x="236" y="645"/>
                    </a:lnTo>
                    <a:lnTo>
                      <a:pt x="237" y="645"/>
                    </a:lnTo>
                    <a:lnTo>
                      <a:pt x="237" y="645"/>
                    </a:lnTo>
                    <a:lnTo>
                      <a:pt x="237" y="645"/>
                    </a:lnTo>
                    <a:lnTo>
                      <a:pt x="238" y="646"/>
                    </a:lnTo>
                    <a:lnTo>
                      <a:pt x="238" y="646"/>
                    </a:lnTo>
                    <a:lnTo>
                      <a:pt x="238" y="646"/>
                    </a:lnTo>
                    <a:lnTo>
                      <a:pt x="238" y="646"/>
                    </a:lnTo>
                    <a:lnTo>
                      <a:pt x="238" y="646"/>
                    </a:lnTo>
                    <a:lnTo>
                      <a:pt x="238" y="646"/>
                    </a:lnTo>
                    <a:lnTo>
                      <a:pt x="239" y="646"/>
                    </a:lnTo>
                    <a:lnTo>
                      <a:pt x="240" y="647"/>
                    </a:lnTo>
                    <a:lnTo>
                      <a:pt x="240" y="647"/>
                    </a:lnTo>
                    <a:lnTo>
                      <a:pt x="240" y="647"/>
                    </a:lnTo>
                    <a:lnTo>
                      <a:pt x="241" y="648"/>
                    </a:lnTo>
                    <a:lnTo>
                      <a:pt x="241" y="648"/>
                    </a:lnTo>
                    <a:lnTo>
                      <a:pt x="242" y="648"/>
                    </a:lnTo>
                    <a:lnTo>
                      <a:pt x="242" y="649"/>
                    </a:lnTo>
                    <a:lnTo>
                      <a:pt x="242" y="649"/>
                    </a:lnTo>
                    <a:lnTo>
                      <a:pt x="243" y="649"/>
                    </a:lnTo>
                    <a:lnTo>
                      <a:pt x="243" y="649"/>
                    </a:lnTo>
                    <a:lnTo>
                      <a:pt x="243" y="649"/>
                    </a:lnTo>
                    <a:lnTo>
                      <a:pt x="244" y="650"/>
                    </a:lnTo>
                    <a:lnTo>
                      <a:pt x="244" y="650"/>
                    </a:lnTo>
                    <a:lnTo>
                      <a:pt x="244" y="650"/>
                    </a:lnTo>
                    <a:lnTo>
                      <a:pt x="244" y="650"/>
                    </a:lnTo>
                    <a:lnTo>
                      <a:pt x="244" y="650"/>
                    </a:lnTo>
                    <a:lnTo>
                      <a:pt x="244" y="650"/>
                    </a:lnTo>
                    <a:lnTo>
                      <a:pt x="245" y="650"/>
                    </a:lnTo>
                    <a:lnTo>
                      <a:pt x="245" y="651"/>
                    </a:lnTo>
                    <a:lnTo>
                      <a:pt x="246" y="651"/>
                    </a:lnTo>
                    <a:lnTo>
                      <a:pt x="246" y="651"/>
                    </a:lnTo>
                    <a:lnTo>
                      <a:pt x="246" y="651"/>
                    </a:lnTo>
                    <a:lnTo>
                      <a:pt x="246" y="651"/>
                    </a:lnTo>
                    <a:lnTo>
                      <a:pt x="247" y="652"/>
                    </a:lnTo>
                    <a:lnTo>
                      <a:pt x="247" y="652"/>
                    </a:lnTo>
                    <a:lnTo>
                      <a:pt x="247" y="652"/>
                    </a:lnTo>
                    <a:lnTo>
                      <a:pt x="247" y="652"/>
                    </a:lnTo>
                    <a:lnTo>
                      <a:pt x="247" y="652"/>
                    </a:lnTo>
                    <a:lnTo>
                      <a:pt x="247" y="652"/>
                    </a:lnTo>
                    <a:lnTo>
                      <a:pt x="248" y="652"/>
                    </a:lnTo>
                    <a:lnTo>
                      <a:pt x="248" y="653"/>
                    </a:lnTo>
                    <a:lnTo>
                      <a:pt x="248" y="653"/>
                    </a:lnTo>
                    <a:lnTo>
                      <a:pt x="248" y="653"/>
                    </a:lnTo>
                    <a:lnTo>
                      <a:pt x="248" y="653"/>
                    </a:lnTo>
                    <a:lnTo>
                      <a:pt x="248" y="653"/>
                    </a:lnTo>
                    <a:lnTo>
                      <a:pt x="248" y="653"/>
                    </a:lnTo>
                    <a:lnTo>
                      <a:pt x="249" y="653"/>
                    </a:lnTo>
                    <a:lnTo>
                      <a:pt x="249" y="653"/>
                    </a:lnTo>
                    <a:lnTo>
                      <a:pt x="250" y="654"/>
                    </a:lnTo>
                    <a:lnTo>
                      <a:pt x="250" y="654"/>
                    </a:lnTo>
                    <a:lnTo>
                      <a:pt x="250" y="654"/>
                    </a:lnTo>
                    <a:lnTo>
                      <a:pt x="250" y="654"/>
                    </a:lnTo>
                    <a:lnTo>
                      <a:pt x="250" y="654"/>
                    </a:lnTo>
                    <a:lnTo>
                      <a:pt x="250" y="654"/>
                    </a:lnTo>
                    <a:lnTo>
                      <a:pt x="251" y="654"/>
                    </a:lnTo>
                    <a:lnTo>
                      <a:pt x="251" y="654"/>
                    </a:lnTo>
                    <a:lnTo>
                      <a:pt x="252" y="655"/>
                    </a:lnTo>
                    <a:lnTo>
                      <a:pt x="252" y="655"/>
                    </a:lnTo>
                    <a:lnTo>
                      <a:pt x="252" y="655"/>
                    </a:lnTo>
                    <a:lnTo>
                      <a:pt x="252" y="655"/>
                    </a:lnTo>
                    <a:lnTo>
                      <a:pt x="253" y="656"/>
                    </a:lnTo>
                    <a:lnTo>
                      <a:pt x="253" y="656"/>
                    </a:lnTo>
                    <a:lnTo>
                      <a:pt x="254" y="656"/>
                    </a:lnTo>
                    <a:lnTo>
                      <a:pt x="254" y="656"/>
                    </a:lnTo>
                    <a:lnTo>
                      <a:pt x="254" y="656"/>
                    </a:lnTo>
                    <a:lnTo>
                      <a:pt x="254" y="656"/>
                    </a:lnTo>
                    <a:lnTo>
                      <a:pt x="254" y="656"/>
                    </a:lnTo>
                    <a:lnTo>
                      <a:pt x="254" y="656"/>
                    </a:lnTo>
                    <a:lnTo>
                      <a:pt x="255" y="657"/>
                    </a:lnTo>
                    <a:lnTo>
                      <a:pt x="255" y="657"/>
                    </a:lnTo>
                    <a:lnTo>
                      <a:pt x="256" y="657"/>
                    </a:lnTo>
                    <a:lnTo>
                      <a:pt x="256" y="658"/>
                    </a:lnTo>
                    <a:lnTo>
                      <a:pt x="256" y="658"/>
                    </a:lnTo>
                    <a:lnTo>
                      <a:pt x="257" y="658"/>
                    </a:lnTo>
                    <a:lnTo>
                      <a:pt x="257" y="658"/>
                    </a:lnTo>
                    <a:lnTo>
                      <a:pt x="257" y="658"/>
                    </a:lnTo>
                    <a:lnTo>
                      <a:pt x="257" y="658"/>
                    </a:lnTo>
                    <a:lnTo>
                      <a:pt x="257" y="659"/>
                    </a:lnTo>
                    <a:lnTo>
                      <a:pt x="258" y="659"/>
                    </a:lnTo>
                    <a:lnTo>
                      <a:pt x="258" y="659"/>
                    </a:lnTo>
                    <a:lnTo>
                      <a:pt x="259" y="659"/>
                    </a:lnTo>
                    <a:lnTo>
                      <a:pt x="259" y="660"/>
                    </a:lnTo>
                    <a:lnTo>
                      <a:pt x="259" y="660"/>
                    </a:lnTo>
                    <a:lnTo>
                      <a:pt x="260" y="660"/>
                    </a:lnTo>
                    <a:lnTo>
                      <a:pt x="260" y="660"/>
                    </a:lnTo>
                    <a:lnTo>
                      <a:pt x="260" y="660"/>
                    </a:lnTo>
                    <a:lnTo>
                      <a:pt x="260" y="660"/>
                    </a:lnTo>
                    <a:lnTo>
                      <a:pt x="260" y="660"/>
                    </a:lnTo>
                    <a:lnTo>
                      <a:pt x="261" y="660"/>
                    </a:lnTo>
                    <a:lnTo>
                      <a:pt x="261" y="660"/>
                    </a:lnTo>
                    <a:lnTo>
                      <a:pt x="261" y="661"/>
                    </a:lnTo>
                    <a:lnTo>
                      <a:pt x="261" y="661"/>
                    </a:lnTo>
                    <a:lnTo>
                      <a:pt x="262" y="661"/>
                    </a:lnTo>
                    <a:lnTo>
                      <a:pt x="262" y="661"/>
                    </a:lnTo>
                    <a:lnTo>
                      <a:pt x="262" y="661"/>
                    </a:lnTo>
                    <a:lnTo>
                      <a:pt x="262" y="661"/>
                    </a:lnTo>
                    <a:lnTo>
                      <a:pt x="263" y="662"/>
                    </a:lnTo>
                    <a:lnTo>
                      <a:pt x="263" y="662"/>
                    </a:lnTo>
                    <a:lnTo>
                      <a:pt x="263" y="662"/>
                    </a:lnTo>
                    <a:lnTo>
                      <a:pt x="263" y="662"/>
                    </a:lnTo>
                    <a:lnTo>
                      <a:pt x="263" y="662"/>
                    </a:lnTo>
                    <a:lnTo>
                      <a:pt x="263" y="662"/>
                    </a:lnTo>
                    <a:lnTo>
                      <a:pt x="263" y="662"/>
                    </a:lnTo>
                    <a:lnTo>
                      <a:pt x="264" y="663"/>
                    </a:lnTo>
                    <a:lnTo>
                      <a:pt x="264" y="663"/>
                    </a:lnTo>
                    <a:lnTo>
                      <a:pt x="264" y="663"/>
                    </a:lnTo>
                    <a:lnTo>
                      <a:pt x="265" y="663"/>
                    </a:lnTo>
                    <a:lnTo>
                      <a:pt x="265" y="663"/>
                    </a:lnTo>
                    <a:lnTo>
                      <a:pt x="266" y="663"/>
                    </a:lnTo>
                    <a:lnTo>
                      <a:pt x="266" y="664"/>
                    </a:lnTo>
                    <a:lnTo>
                      <a:pt x="266" y="664"/>
                    </a:lnTo>
                    <a:lnTo>
                      <a:pt x="267" y="664"/>
                    </a:lnTo>
                    <a:lnTo>
                      <a:pt x="267" y="664"/>
                    </a:lnTo>
                    <a:lnTo>
                      <a:pt x="267" y="664"/>
                    </a:lnTo>
                    <a:lnTo>
                      <a:pt x="267" y="664"/>
                    </a:lnTo>
                    <a:lnTo>
                      <a:pt x="268" y="665"/>
                    </a:lnTo>
                    <a:lnTo>
                      <a:pt x="268" y="665"/>
                    </a:lnTo>
                    <a:lnTo>
                      <a:pt x="268" y="665"/>
                    </a:lnTo>
                    <a:lnTo>
                      <a:pt x="268" y="665"/>
                    </a:lnTo>
                    <a:lnTo>
                      <a:pt x="269" y="665"/>
                    </a:lnTo>
                    <a:lnTo>
                      <a:pt x="269" y="665"/>
                    </a:lnTo>
                    <a:lnTo>
                      <a:pt x="270" y="666"/>
                    </a:lnTo>
                    <a:lnTo>
                      <a:pt x="270" y="666"/>
                    </a:lnTo>
                    <a:lnTo>
                      <a:pt x="271" y="666"/>
                    </a:lnTo>
                    <a:lnTo>
                      <a:pt x="271" y="667"/>
                    </a:lnTo>
                    <a:lnTo>
                      <a:pt x="271" y="667"/>
                    </a:lnTo>
                    <a:lnTo>
                      <a:pt x="272" y="667"/>
                    </a:lnTo>
                    <a:lnTo>
                      <a:pt x="272" y="667"/>
                    </a:lnTo>
                    <a:lnTo>
                      <a:pt x="273" y="667"/>
                    </a:lnTo>
                    <a:lnTo>
                      <a:pt x="273" y="668"/>
                    </a:lnTo>
                    <a:lnTo>
                      <a:pt x="273" y="668"/>
                    </a:lnTo>
                    <a:lnTo>
                      <a:pt x="273" y="668"/>
                    </a:lnTo>
                    <a:lnTo>
                      <a:pt x="273" y="668"/>
                    </a:lnTo>
                    <a:lnTo>
                      <a:pt x="274" y="668"/>
                    </a:lnTo>
                    <a:lnTo>
                      <a:pt x="274" y="668"/>
                    </a:lnTo>
                    <a:lnTo>
                      <a:pt x="274" y="668"/>
                    </a:lnTo>
                    <a:lnTo>
                      <a:pt x="275" y="669"/>
                    </a:lnTo>
                    <a:lnTo>
                      <a:pt x="275" y="669"/>
                    </a:lnTo>
                    <a:lnTo>
                      <a:pt x="275" y="669"/>
                    </a:lnTo>
                    <a:lnTo>
                      <a:pt x="276" y="669"/>
                    </a:lnTo>
                    <a:lnTo>
                      <a:pt x="276" y="669"/>
                    </a:lnTo>
                    <a:lnTo>
                      <a:pt x="277" y="670"/>
                    </a:lnTo>
                    <a:lnTo>
                      <a:pt x="277" y="670"/>
                    </a:lnTo>
                    <a:lnTo>
                      <a:pt x="278" y="670"/>
                    </a:lnTo>
                    <a:lnTo>
                      <a:pt x="278" y="670"/>
                    </a:lnTo>
                    <a:lnTo>
                      <a:pt x="279" y="671"/>
                    </a:lnTo>
                    <a:lnTo>
                      <a:pt x="279" y="671"/>
                    </a:lnTo>
                    <a:lnTo>
                      <a:pt x="279" y="671"/>
                    </a:lnTo>
                    <a:lnTo>
                      <a:pt x="279" y="671"/>
                    </a:lnTo>
                    <a:lnTo>
                      <a:pt x="279" y="671"/>
                    </a:lnTo>
                    <a:lnTo>
                      <a:pt x="279" y="671"/>
                    </a:lnTo>
                    <a:lnTo>
                      <a:pt x="280" y="671"/>
                    </a:lnTo>
                    <a:lnTo>
                      <a:pt x="280" y="671"/>
                    </a:lnTo>
                    <a:lnTo>
                      <a:pt x="280" y="671"/>
                    </a:lnTo>
                    <a:lnTo>
                      <a:pt x="280" y="671"/>
                    </a:lnTo>
                    <a:lnTo>
                      <a:pt x="280" y="672"/>
                    </a:lnTo>
                    <a:lnTo>
                      <a:pt x="281" y="672"/>
                    </a:lnTo>
                    <a:lnTo>
                      <a:pt x="281" y="672"/>
                    </a:lnTo>
                    <a:lnTo>
                      <a:pt x="281" y="672"/>
                    </a:lnTo>
                    <a:lnTo>
                      <a:pt x="282" y="672"/>
                    </a:lnTo>
                    <a:lnTo>
                      <a:pt x="283" y="673"/>
                    </a:lnTo>
                    <a:lnTo>
                      <a:pt x="283" y="673"/>
                    </a:lnTo>
                    <a:lnTo>
                      <a:pt x="284" y="674"/>
                    </a:lnTo>
                    <a:lnTo>
                      <a:pt x="285" y="674"/>
                    </a:lnTo>
                    <a:lnTo>
                      <a:pt x="285" y="674"/>
                    </a:lnTo>
                    <a:lnTo>
                      <a:pt x="285" y="674"/>
                    </a:lnTo>
                    <a:lnTo>
                      <a:pt x="286" y="675"/>
                    </a:lnTo>
                    <a:lnTo>
                      <a:pt x="286" y="675"/>
                    </a:lnTo>
                    <a:lnTo>
                      <a:pt x="286" y="675"/>
                    </a:lnTo>
                    <a:lnTo>
                      <a:pt x="286" y="675"/>
                    </a:lnTo>
                    <a:lnTo>
                      <a:pt x="287" y="675"/>
                    </a:lnTo>
                    <a:lnTo>
                      <a:pt x="289" y="676"/>
                    </a:lnTo>
                    <a:lnTo>
                      <a:pt x="289" y="676"/>
                    </a:lnTo>
                    <a:lnTo>
                      <a:pt x="289" y="676"/>
                    </a:lnTo>
                    <a:lnTo>
                      <a:pt x="290" y="677"/>
                    </a:lnTo>
                    <a:lnTo>
                      <a:pt x="290" y="677"/>
                    </a:lnTo>
                    <a:lnTo>
                      <a:pt x="290" y="677"/>
                    </a:lnTo>
                    <a:lnTo>
                      <a:pt x="290" y="677"/>
                    </a:lnTo>
                    <a:lnTo>
                      <a:pt x="290" y="677"/>
                    </a:lnTo>
                    <a:lnTo>
                      <a:pt x="290" y="677"/>
                    </a:lnTo>
                    <a:lnTo>
                      <a:pt x="291" y="677"/>
                    </a:lnTo>
                    <a:lnTo>
                      <a:pt x="291" y="677"/>
                    </a:lnTo>
                    <a:lnTo>
                      <a:pt x="291" y="677"/>
                    </a:lnTo>
                    <a:lnTo>
                      <a:pt x="292" y="677"/>
                    </a:lnTo>
                    <a:lnTo>
                      <a:pt x="292" y="678"/>
                    </a:lnTo>
                    <a:lnTo>
                      <a:pt x="292" y="678"/>
                    </a:lnTo>
                    <a:lnTo>
                      <a:pt x="293" y="678"/>
                    </a:lnTo>
                    <a:lnTo>
                      <a:pt x="293" y="678"/>
                    </a:lnTo>
                    <a:lnTo>
                      <a:pt x="293" y="678"/>
                    </a:lnTo>
                    <a:lnTo>
                      <a:pt x="293" y="678"/>
                    </a:lnTo>
                    <a:lnTo>
                      <a:pt x="294" y="679"/>
                    </a:lnTo>
                    <a:lnTo>
                      <a:pt x="295" y="679"/>
                    </a:lnTo>
                    <a:lnTo>
                      <a:pt x="296" y="680"/>
                    </a:lnTo>
                    <a:lnTo>
                      <a:pt x="296" y="680"/>
                    </a:lnTo>
                    <a:lnTo>
                      <a:pt x="297" y="680"/>
                    </a:lnTo>
                    <a:lnTo>
                      <a:pt x="297" y="680"/>
                    </a:lnTo>
                    <a:lnTo>
                      <a:pt x="298" y="681"/>
                    </a:lnTo>
                    <a:lnTo>
                      <a:pt x="298" y="681"/>
                    </a:lnTo>
                    <a:lnTo>
                      <a:pt x="298" y="681"/>
                    </a:lnTo>
                    <a:lnTo>
                      <a:pt x="298" y="681"/>
                    </a:lnTo>
                    <a:lnTo>
                      <a:pt x="299" y="681"/>
                    </a:lnTo>
                    <a:lnTo>
                      <a:pt x="299" y="681"/>
                    </a:lnTo>
                    <a:lnTo>
                      <a:pt x="299" y="681"/>
                    </a:lnTo>
                    <a:lnTo>
                      <a:pt x="300" y="682"/>
                    </a:lnTo>
                    <a:lnTo>
                      <a:pt x="300" y="682"/>
                    </a:lnTo>
                    <a:lnTo>
                      <a:pt x="301" y="682"/>
                    </a:lnTo>
                    <a:lnTo>
                      <a:pt x="302" y="683"/>
                    </a:lnTo>
                    <a:lnTo>
                      <a:pt x="302" y="683"/>
                    </a:lnTo>
                    <a:lnTo>
                      <a:pt x="302" y="683"/>
                    </a:lnTo>
                    <a:lnTo>
                      <a:pt x="302" y="683"/>
                    </a:lnTo>
                    <a:lnTo>
                      <a:pt x="303" y="683"/>
                    </a:lnTo>
                    <a:lnTo>
                      <a:pt x="303" y="683"/>
                    </a:lnTo>
                    <a:lnTo>
                      <a:pt x="303" y="683"/>
                    </a:lnTo>
                    <a:lnTo>
                      <a:pt x="303" y="683"/>
                    </a:lnTo>
                    <a:lnTo>
                      <a:pt x="303" y="683"/>
                    </a:lnTo>
                    <a:lnTo>
                      <a:pt x="303" y="683"/>
                    </a:lnTo>
                    <a:lnTo>
                      <a:pt x="304" y="684"/>
                    </a:lnTo>
                    <a:lnTo>
                      <a:pt x="305" y="684"/>
                    </a:lnTo>
                    <a:lnTo>
                      <a:pt x="306" y="684"/>
                    </a:lnTo>
                    <a:lnTo>
                      <a:pt x="306" y="685"/>
                    </a:lnTo>
                    <a:lnTo>
                      <a:pt x="306" y="685"/>
                    </a:lnTo>
                    <a:lnTo>
                      <a:pt x="306" y="685"/>
                    </a:lnTo>
                    <a:lnTo>
                      <a:pt x="307" y="685"/>
                    </a:lnTo>
                    <a:lnTo>
                      <a:pt x="307" y="685"/>
                    </a:lnTo>
                    <a:lnTo>
                      <a:pt x="308" y="686"/>
                    </a:lnTo>
                    <a:lnTo>
                      <a:pt x="308" y="686"/>
                    </a:lnTo>
                    <a:lnTo>
                      <a:pt x="309" y="686"/>
                    </a:lnTo>
                    <a:lnTo>
                      <a:pt x="309" y="686"/>
                    </a:lnTo>
                    <a:lnTo>
                      <a:pt x="309" y="686"/>
                    </a:lnTo>
                    <a:lnTo>
                      <a:pt x="310" y="686"/>
                    </a:lnTo>
                    <a:lnTo>
                      <a:pt x="311" y="687"/>
                    </a:lnTo>
                    <a:lnTo>
                      <a:pt x="311" y="687"/>
                    </a:lnTo>
                    <a:lnTo>
                      <a:pt x="312" y="687"/>
                    </a:lnTo>
                    <a:lnTo>
                      <a:pt x="312" y="687"/>
                    </a:lnTo>
                    <a:lnTo>
                      <a:pt x="313" y="688"/>
                    </a:lnTo>
                    <a:lnTo>
                      <a:pt x="314" y="688"/>
                    </a:lnTo>
                    <a:lnTo>
                      <a:pt x="314" y="688"/>
                    </a:lnTo>
                    <a:lnTo>
                      <a:pt x="315" y="689"/>
                    </a:lnTo>
                    <a:lnTo>
                      <a:pt x="315" y="689"/>
                    </a:lnTo>
                    <a:lnTo>
                      <a:pt x="315" y="689"/>
                    </a:lnTo>
                    <a:lnTo>
                      <a:pt x="316" y="689"/>
                    </a:lnTo>
                    <a:lnTo>
                      <a:pt x="316" y="689"/>
                    </a:lnTo>
                    <a:lnTo>
                      <a:pt x="317" y="689"/>
                    </a:lnTo>
                    <a:lnTo>
                      <a:pt x="318" y="690"/>
                    </a:lnTo>
                    <a:lnTo>
                      <a:pt x="318" y="690"/>
                    </a:lnTo>
                    <a:lnTo>
                      <a:pt x="318" y="690"/>
                    </a:lnTo>
                    <a:lnTo>
                      <a:pt x="319" y="690"/>
                    </a:lnTo>
                    <a:lnTo>
                      <a:pt x="319" y="690"/>
                    </a:lnTo>
                    <a:lnTo>
                      <a:pt x="319" y="691"/>
                    </a:lnTo>
                    <a:lnTo>
                      <a:pt x="320" y="691"/>
                    </a:lnTo>
                    <a:lnTo>
                      <a:pt x="321" y="691"/>
                    </a:lnTo>
                    <a:lnTo>
                      <a:pt x="321" y="691"/>
                    </a:lnTo>
                    <a:lnTo>
                      <a:pt x="321" y="692"/>
                    </a:lnTo>
                    <a:lnTo>
                      <a:pt x="322" y="692"/>
                    </a:lnTo>
                    <a:lnTo>
                      <a:pt x="322" y="692"/>
                    </a:lnTo>
                    <a:lnTo>
                      <a:pt x="323" y="692"/>
                    </a:lnTo>
                    <a:lnTo>
                      <a:pt x="323" y="692"/>
                    </a:lnTo>
                    <a:lnTo>
                      <a:pt x="323" y="692"/>
                    </a:lnTo>
                    <a:lnTo>
                      <a:pt x="323" y="692"/>
                    </a:lnTo>
                    <a:lnTo>
                      <a:pt x="325" y="693"/>
                    </a:lnTo>
                    <a:lnTo>
                      <a:pt x="326" y="693"/>
                    </a:lnTo>
                    <a:lnTo>
                      <a:pt x="327" y="694"/>
                    </a:lnTo>
                    <a:lnTo>
                      <a:pt x="327" y="694"/>
                    </a:lnTo>
                    <a:lnTo>
                      <a:pt x="328" y="694"/>
                    </a:lnTo>
                    <a:lnTo>
                      <a:pt x="329" y="695"/>
                    </a:lnTo>
                    <a:lnTo>
                      <a:pt x="330" y="695"/>
                    </a:lnTo>
                    <a:lnTo>
                      <a:pt x="330" y="695"/>
                    </a:lnTo>
                    <a:lnTo>
                      <a:pt x="330" y="695"/>
                    </a:lnTo>
                    <a:lnTo>
                      <a:pt x="331" y="695"/>
                    </a:lnTo>
                    <a:lnTo>
                      <a:pt x="331" y="695"/>
                    </a:lnTo>
                    <a:lnTo>
                      <a:pt x="331" y="696"/>
                    </a:lnTo>
                    <a:lnTo>
                      <a:pt x="331" y="696"/>
                    </a:lnTo>
                    <a:lnTo>
                      <a:pt x="331" y="696"/>
                    </a:lnTo>
                    <a:lnTo>
                      <a:pt x="332" y="696"/>
                    </a:lnTo>
                    <a:lnTo>
                      <a:pt x="332" y="696"/>
                    </a:lnTo>
                    <a:lnTo>
                      <a:pt x="333" y="696"/>
                    </a:lnTo>
                    <a:lnTo>
                      <a:pt x="333" y="696"/>
                    </a:lnTo>
                    <a:lnTo>
                      <a:pt x="333" y="697"/>
                    </a:lnTo>
                    <a:lnTo>
                      <a:pt x="334" y="697"/>
                    </a:lnTo>
                    <a:lnTo>
                      <a:pt x="334" y="697"/>
                    </a:lnTo>
                    <a:lnTo>
                      <a:pt x="334" y="697"/>
                    </a:lnTo>
                    <a:lnTo>
                      <a:pt x="335" y="697"/>
                    </a:lnTo>
                    <a:lnTo>
                      <a:pt x="335" y="697"/>
                    </a:lnTo>
                    <a:lnTo>
                      <a:pt x="336" y="697"/>
                    </a:lnTo>
                    <a:lnTo>
                      <a:pt x="336" y="698"/>
                    </a:lnTo>
                    <a:lnTo>
                      <a:pt x="336" y="698"/>
                    </a:lnTo>
                    <a:lnTo>
                      <a:pt x="336" y="698"/>
                    </a:lnTo>
                    <a:lnTo>
                      <a:pt x="337" y="698"/>
                    </a:lnTo>
                    <a:lnTo>
                      <a:pt x="338" y="698"/>
                    </a:lnTo>
                    <a:lnTo>
                      <a:pt x="338" y="699"/>
                    </a:lnTo>
                    <a:lnTo>
                      <a:pt x="339" y="699"/>
                    </a:lnTo>
                    <a:lnTo>
                      <a:pt x="339" y="699"/>
                    </a:lnTo>
                    <a:lnTo>
                      <a:pt x="340" y="699"/>
                    </a:lnTo>
                    <a:lnTo>
                      <a:pt x="340" y="699"/>
                    </a:lnTo>
                    <a:lnTo>
                      <a:pt x="341" y="700"/>
                    </a:lnTo>
                    <a:lnTo>
                      <a:pt x="341" y="700"/>
                    </a:lnTo>
                    <a:lnTo>
                      <a:pt x="341" y="700"/>
                    </a:lnTo>
                    <a:lnTo>
                      <a:pt x="342" y="700"/>
                    </a:lnTo>
                    <a:lnTo>
                      <a:pt x="342" y="700"/>
                    </a:lnTo>
                    <a:lnTo>
                      <a:pt x="342" y="700"/>
                    </a:lnTo>
                    <a:lnTo>
                      <a:pt x="343" y="700"/>
                    </a:lnTo>
                    <a:lnTo>
                      <a:pt x="343" y="700"/>
                    </a:lnTo>
                    <a:lnTo>
                      <a:pt x="343" y="700"/>
                    </a:lnTo>
                    <a:lnTo>
                      <a:pt x="343" y="700"/>
                    </a:lnTo>
                    <a:lnTo>
                      <a:pt x="343" y="700"/>
                    </a:lnTo>
                    <a:lnTo>
                      <a:pt x="344" y="701"/>
                    </a:lnTo>
                    <a:lnTo>
                      <a:pt x="344" y="701"/>
                    </a:lnTo>
                    <a:lnTo>
                      <a:pt x="344" y="701"/>
                    </a:lnTo>
                    <a:lnTo>
                      <a:pt x="345" y="701"/>
                    </a:lnTo>
                    <a:lnTo>
                      <a:pt x="345" y="701"/>
                    </a:lnTo>
                    <a:lnTo>
                      <a:pt x="345" y="701"/>
                    </a:lnTo>
                    <a:lnTo>
                      <a:pt x="345" y="701"/>
                    </a:lnTo>
                    <a:lnTo>
                      <a:pt x="346" y="701"/>
                    </a:lnTo>
                    <a:lnTo>
                      <a:pt x="346" y="702"/>
                    </a:lnTo>
                    <a:lnTo>
                      <a:pt x="347" y="702"/>
                    </a:lnTo>
                    <a:lnTo>
                      <a:pt x="347" y="702"/>
                    </a:lnTo>
                    <a:lnTo>
                      <a:pt x="347" y="702"/>
                    </a:lnTo>
                    <a:lnTo>
                      <a:pt x="347" y="702"/>
                    </a:lnTo>
                    <a:lnTo>
                      <a:pt x="348" y="702"/>
                    </a:lnTo>
                    <a:lnTo>
                      <a:pt x="349" y="703"/>
                    </a:lnTo>
                    <a:lnTo>
                      <a:pt x="349" y="703"/>
                    </a:lnTo>
                    <a:lnTo>
                      <a:pt x="349" y="703"/>
                    </a:lnTo>
                    <a:lnTo>
                      <a:pt x="349" y="703"/>
                    </a:lnTo>
                    <a:lnTo>
                      <a:pt x="351" y="703"/>
                    </a:lnTo>
                    <a:lnTo>
                      <a:pt x="351" y="704"/>
                    </a:lnTo>
                    <a:lnTo>
                      <a:pt x="353" y="704"/>
                    </a:lnTo>
                    <a:lnTo>
                      <a:pt x="353" y="704"/>
                    </a:lnTo>
                    <a:lnTo>
                      <a:pt x="354" y="705"/>
                    </a:lnTo>
                    <a:lnTo>
                      <a:pt x="354" y="705"/>
                    </a:lnTo>
                    <a:lnTo>
                      <a:pt x="355" y="705"/>
                    </a:lnTo>
                    <a:lnTo>
                      <a:pt x="355" y="705"/>
                    </a:lnTo>
                    <a:lnTo>
                      <a:pt x="355" y="705"/>
                    </a:lnTo>
                    <a:lnTo>
                      <a:pt x="356" y="705"/>
                    </a:lnTo>
                    <a:lnTo>
                      <a:pt x="356" y="705"/>
                    </a:lnTo>
                    <a:lnTo>
                      <a:pt x="357" y="706"/>
                    </a:lnTo>
                    <a:lnTo>
                      <a:pt x="358" y="706"/>
                    </a:lnTo>
                    <a:lnTo>
                      <a:pt x="358" y="706"/>
                    </a:lnTo>
                    <a:lnTo>
                      <a:pt x="358" y="706"/>
                    </a:lnTo>
                    <a:lnTo>
                      <a:pt x="359" y="707"/>
                    </a:lnTo>
                    <a:lnTo>
                      <a:pt x="360" y="707"/>
                    </a:lnTo>
                    <a:lnTo>
                      <a:pt x="360" y="707"/>
                    </a:lnTo>
                    <a:lnTo>
                      <a:pt x="361" y="707"/>
                    </a:lnTo>
                    <a:lnTo>
                      <a:pt x="361" y="707"/>
                    </a:lnTo>
                    <a:lnTo>
                      <a:pt x="361" y="707"/>
                    </a:lnTo>
                    <a:lnTo>
                      <a:pt x="362" y="707"/>
                    </a:lnTo>
                    <a:lnTo>
                      <a:pt x="362" y="707"/>
                    </a:lnTo>
                    <a:lnTo>
                      <a:pt x="362" y="708"/>
                    </a:lnTo>
                    <a:lnTo>
                      <a:pt x="363" y="708"/>
                    </a:lnTo>
                    <a:lnTo>
                      <a:pt x="363" y="708"/>
                    </a:lnTo>
                    <a:lnTo>
                      <a:pt x="365" y="709"/>
                    </a:lnTo>
                    <a:lnTo>
                      <a:pt x="365" y="709"/>
                    </a:lnTo>
                    <a:lnTo>
                      <a:pt x="366" y="709"/>
                    </a:lnTo>
                    <a:lnTo>
                      <a:pt x="366" y="709"/>
                    </a:lnTo>
                    <a:lnTo>
                      <a:pt x="368" y="710"/>
                    </a:lnTo>
                    <a:lnTo>
                      <a:pt x="368" y="710"/>
                    </a:lnTo>
                    <a:lnTo>
                      <a:pt x="368" y="710"/>
                    </a:lnTo>
                    <a:lnTo>
                      <a:pt x="370" y="710"/>
                    </a:lnTo>
                    <a:lnTo>
                      <a:pt x="370" y="710"/>
                    </a:lnTo>
                    <a:lnTo>
                      <a:pt x="372" y="711"/>
                    </a:lnTo>
                    <a:lnTo>
                      <a:pt x="372" y="711"/>
                    </a:lnTo>
                    <a:lnTo>
                      <a:pt x="372" y="711"/>
                    </a:lnTo>
                    <a:lnTo>
                      <a:pt x="373" y="711"/>
                    </a:lnTo>
                    <a:lnTo>
                      <a:pt x="373" y="711"/>
                    </a:lnTo>
                    <a:lnTo>
                      <a:pt x="373" y="712"/>
                    </a:lnTo>
                    <a:lnTo>
                      <a:pt x="374" y="712"/>
                    </a:lnTo>
                    <a:lnTo>
                      <a:pt x="376" y="712"/>
                    </a:lnTo>
                    <a:lnTo>
                      <a:pt x="376" y="712"/>
                    </a:lnTo>
                    <a:lnTo>
                      <a:pt x="376" y="712"/>
                    </a:lnTo>
                    <a:lnTo>
                      <a:pt x="376" y="712"/>
                    </a:lnTo>
                    <a:lnTo>
                      <a:pt x="377" y="713"/>
                    </a:lnTo>
                    <a:lnTo>
                      <a:pt x="377" y="713"/>
                    </a:lnTo>
                    <a:lnTo>
                      <a:pt x="377" y="713"/>
                    </a:lnTo>
                    <a:lnTo>
                      <a:pt x="378" y="713"/>
                    </a:lnTo>
                    <a:lnTo>
                      <a:pt x="379" y="713"/>
                    </a:lnTo>
                    <a:lnTo>
                      <a:pt x="380" y="714"/>
                    </a:lnTo>
                    <a:lnTo>
                      <a:pt x="380" y="714"/>
                    </a:lnTo>
                    <a:lnTo>
                      <a:pt x="381" y="714"/>
                    </a:lnTo>
                    <a:lnTo>
                      <a:pt x="381" y="714"/>
                    </a:lnTo>
                    <a:lnTo>
                      <a:pt x="381" y="714"/>
                    </a:lnTo>
                    <a:lnTo>
                      <a:pt x="381" y="714"/>
                    </a:lnTo>
                    <a:lnTo>
                      <a:pt x="382" y="714"/>
                    </a:lnTo>
                    <a:lnTo>
                      <a:pt x="384" y="715"/>
                    </a:lnTo>
                    <a:lnTo>
                      <a:pt x="385" y="715"/>
                    </a:lnTo>
                    <a:lnTo>
                      <a:pt x="385" y="715"/>
                    </a:lnTo>
                    <a:lnTo>
                      <a:pt x="386" y="716"/>
                    </a:lnTo>
                    <a:lnTo>
                      <a:pt x="387" y="716"/>
                    </a:lnTo>
                    <a:lnTo>
                      <a:pt x="387" y="716"/>
                    </a:lnTo>
                    <a:lnTo>
                      <a:pt x="387" y="716"/>
                    </a:lnTo>
                    <a:lnTo>
                      <a:pt x="388" y="716"/>
                    </a:lnTo>
                    <a:lnTo>
                      <a:pt x="389" y="717"/>
                    </a:lnTo>
                    <a:lnTo>
                      <a:pt x="389" y="717"/>
                    </a:lnTo>
                    <a:lnTo>
                      <a:pt x="389" y="717"/>
                    </a:lnTo>
                    <a:lnTo>
                      <a:pt x="390" y="717"/>
                    </a:lnTo>
                    <a:lnTo>
                      <a:pt x="390" y="717"/>
                    </a:lnTo>
                    <a:lnTo>
                      <a:pt x="390" y="717"/>
                    </a:lnTo>
                    <a:lnTo>
                      <a:pt x="391" y="717"/>
                    </a:lnTo>
                    <a:lnTo>
                      <a:pt x="392" y="718"/>
                    </a:lnTo>
                    <a:lnTo>
                      <a:pt x="393" y="718"/>
                    </a:lnTo>
                    <a:lnTo>
                      <a:pt x="393" y="718"/>
                    </a:lnTo>
                    <a:lnTo>
                      <a:pt x="394" y="718"/>
                    </a:lnTo>
                    <a:lnTo>
                      <a:pt x="394" y="718"/>
                    </a:lnTo>
                    <a:lnTo>
                      <a:pt x="394" y="718"/>
                    </a:lnTo>
                    <a:lnTo>
                      <a:pt x="395" y="719"/>
                    </a:lnTo>
                    <a:lnTo>
                      <a:pt x="396" y="719"/>
                    </a:lnTo>
                    <a:lnTo>
                      <a:pt x="396" y="719"/>
                    </a:lnTo>
                    <a:lnTo>
                      <a:pt x="396" y="719"/>
                    </a:lnTo>
                    <a:lnTo>
                      <a:pt x="396" y="719"/>
                    </a:lnTo>
                    <a:lnTo>
                      <a:pt x="397" y="719"/>
                    </a:lnTo>
                    <a:lnTo>
                      <a:pt x="397" y="719"/>
                    </a:lnTo>
                    <a:lnTo>
                      <a:pt x="398" y="719"/>
                    </a:lnTo>
                    <a:lnTo>
                      <a:pt x="398" y="719"/>
                    </a:lnTo>
                    <a:lnTo>
                      <a:pt x="399" y="720"/>
                    </a:lnTo>
                    <a:lnTo>
                      <a:pt x="399" y="720"/>
                    </a:lnTo>
                    <a:lnTo>
                      <a:pt x="400" y="720"/>
                    </a:lnTo>
                    <a:lnTo>
                      <a:pt x="400" y="720"/>
                    </a:lnTo>
                    <a:lnTo>
                      <a:pt x="401" y="720"/>
                    </a:lnTo>
                    <a:lnTo>
                      <a:pt x="401" y="720"/>
                    </a:lnTo>
                    <a:lnTo>
                      <a:pt x="402" y="721"/>
                    </a:lnTo>
                    <a:lnTo>
                      <a:pt x="403" y="721"/>
                    </a:lnTo>
                    <a:lnTo>
                      <a:pt x="405" y="722"/>
                    </a:lnTo>
                    <a:lnTo>
                      <a:pt x="406" y="722"/>
                    </a:lnTo>
                    <a:lnTo>
                      <a:pt x="406" y="722"/>
                    </a:lnTo>
                    <a:lnTo>
                      <a:pt x="406" y="722"/>
                    </a:lnTo>
                    <a:lnTo>
                      <a:pt x="406" y="722"/>
                    </a:lnTo>
                    <a:lnTo>
                      <a:pt x="407" y="722"/>
                    </a:lnTo>
                    <a:lnTo>
                      <a:pt x="408" y="723"/>
                    </a:lnTo>
                    <a:lnTo>
                      <a:pt x="409" y="723"/>
                    </a:lnTo>
                    <a:lnTo>
                      <a:pt x="409" y="723"/>
                    </a:lnTo>
                    <a:lnTo>
                      <a:pt x="410" y="723"/>
                    </a:lnTo>
                    <a:lnTo>
                      <a:pt x="410" y="723"/>
                    </a:lnTo>
                    <a:lnTo>
                      <a:pt x="412" y="724"/>
                    </a:lnTo>
                    <a:lnTo>
                      <a:pt x="413" y="724"/>
                    </a:lnTo>
                    <a:lnTo>
                      <a:pt x="413" y="724"/>
                    </a:lnTo>
                    <a:lnTo>
                      <a:pt x="414" y="724"/>
                    </a:lnTo>
                    <a:lnTo>
                      <a:pt x="415" y="724"/>
                    </a:lnTo>
                    <a:lnTo>
                      <a:pt x="415" y="724"/>
                    </a:lnTo>
                    <a:lnTo>
                      <a:pt x="415" y="725"/>
                    </a:lnTo>
                    <a:lnTo>
                      <a:pt x="416" y="725"/>
                    </a:lnTo>
                    <a:lnTo>
                      <a:pt x="417" y="725"/>
                    </a:lnTo>
                    <a:lnTo>
                      <a:pt x="417" y="725"/>
                    </a:lnTo>
                    <a:lnTo>
                      <a:pt x="418" y="725"/>
                    </a:lnTo>
                    <a:lnTo>
                      <a:pt x="419" y="726"/>
                    </a:lnTo>
                    <a:lnTo>
                      <a:pt x="421" y="726"/>
                    </a:lnTo>
                    <a:lnTo>
                      <a:pt x="421" y="726"/>
                    </a:lnTo>
                    <a:lnTo>
                      <a:pt x="421" y="726"/>
                    </a:lnTo>
                    <a:lnTo>
                      <a:pt x="424" y="727"/>
                    </a:lnTo>
                    <a:lnTo>
                      <a:pt x="424" y="727"/>
                    </a:lnTo>
                    <a:lnTo>
                      <a:pt x="425" y="727"/>
                    </a:lnTo>
                    <a:lnTo>
                      <a:pt x="425" y="727"/>
                    </a:lnTo>
                    <a:lnTo>
                      <a:pt x="427" y="728"/>
                    </a:lnTo>
                    <a:lnTo>
                      <a:pt x="427" y="728"/>
                    </a:lnTo>
                    <a:lnTo>
                      <a:pt x="428" y="728"/>
                    </a:lnTo>
                    <a:lnTo>
                      <a:pt x="429" y="728"/>
                    </a:lnTo>
                    <a:lnTo>
                      <a:pt x="429" y="728"/>
                    </a:lnTo>
                    <a:lnTo>
                      <a:pt x="430" y="729"/>
                    </a:lnTo>
                    <a:lnTo>
                      <a:pt x="431" y="729"/>
                    </a:lnTo>
                    <a:lnTo>
                      <a:pt x="431" y="729"/>
                    </a:lnTo>
                    <a:lnTo>
                      <a:pt x="432" y="729"/>
                    </a:lnTo>
                    <a:lnTo>
                      <a:pt x="432" y="729"/>
                    </a:lnTo>
                    <a:lnTo>
                      <a:pt x="432" y="729"/>
                    </a:lnTo>
                    <a:lnTo>
                      <a:pt x="433" y="729"/>
                    </a:lnTo>
                    <a:lnTo>
                      <a:pt x="434" y="730"/>
                    </a:lnTo>
                    <a:lnTo>
                      <a:pt x="435" y="730"/>
                    </a:lnTo>
                    <a:lnTo>
                      <a:pt x="435" y="730"/>
                    </a:lnTo>
                    <a:lnTo>
                      <a:pt x="437" y="730"/>
                    </a:lnTo>
                    <a:lnTo>
                      <a:pt x="437" y="731"/>
                    </a:lnTo>
                    <a:lnTo>
                      <a:pt x="439" y="731"/>
                    </a:lnTo>
                    <a:lnTo>
                      <a:pt x="439" y="731"/>
                    </a:lnTo>
                    <a:lnTo>
                      <a:pt x="441" y="732"/>
                    </a:lnTo>
                    <a:lnTo>
                      <a:pt x="442" y="732"/>
                    </a:lnTo>
                    <a:lnTo>
                      <a:pt x="442" y="732"/>
                    </a:lnTo>
                    <a:lnTo>
                      <a:pt x="442" y="732"/>
                    </a:lnTo>
                    <a:lnTo>
                      <a:pt x="443" y="732"/>
                    </a:lnTo>
                    <a:lnTo>
                      <a:pt x="443" y="732"/>
                    </a:lnTo>
                    <a:lnTo>
                      <a:pt x="444" y="732"/>
                    </a:lnTo>
                    <a:lnTo>
                      <a:pt x="444" y="732"/>
                    </a:lnTo>
                    <a:lnTo>
                      <a:pt x="446" y="733"/>
                    </a:lnTo>
                    <a:lnTo>
                      <a:pt x="447" y="733"/>
                    </a:lnTo>
                    <a:lnTo>
                      <a:pt x="448" y="733"/>
                    </a:lnTo>
                    <a:lnTo>
                      <a:pt x="449" y="734"/>
                    </a:lnTo>
                    <a:lnTo>
                      <a:pt x="449" y="734"/>
                    </a:lnTo>
                    <a:lnTo>
                      <a:pt x="451" y="734"/>
                    </a:lnTo>
                    <a:lnTo>
                      <a:pt x="452" y="734"/>
                    </a:lnTo>
                    <a:lnTo>
                      <a:pt x="452" y="734"/>
                    </a:lnTo>
                    <a:lnTo>
                      <a:pt x="452" y="734"/>
                    </a:lnTo>
                    <a:lnTo>
                      <a:pt x="455" y="735"/>
                    </a:lnTo>
                    <a:lnTo>
                      <a:pt x="455" y="735"/>
                    </a:lnTo>
                    <a:lnTo>
                      <a:pt x="459" y="736"/>
                    </a:lnTo>
                    <a:lnTo>
                      <a:pt x="460" y="736"/>
                    </a:lnTo>
                    <a:lnTo>
                      <a:pt x="462" y="737"/>
                    </a:lnTo>
                    <a:lnTo>
                      <a:pt x="463" y="737"/>
                    </a:lnTo>
                    <a:lnTo>
                      <a:pt x="465" y="737"/>
                    </a:lnTo>
                    <a:lnTo>
                      <a:pt x="465" y="737"/>
                    </a:lnTo>
                    <a:lnTo>
                      <a:pt x="466" y="738"/>
                    </a:lnTo>
                    <a:lnTo>
                      <a:pt x="466" y="738"/>
                    </a:lnTo>
                    <a:lnTo>
                      <a:pt x="466" y="738"/>
                    </a:lnTo>
                    <a:lnTo>
                      <a:pt x="467" y="738"/>
                    </a:lnTo>
                    <a:lnTo>
                      <a:pt x="467" y="738"/>
                    </a:lnTo>
                    <a:lnTo>
                      <a:pt x="469" y="738"/>
                    </a:lnTo>
                    <a:lnTo>
                      <a:pt x="469" y="738"/>
                    </a:lnTo>
                    <a:lnTo>
                      <a:pt x="470" y="739"/>
                    </a:lnTo>
                    <a:lnTo>
                      <a:pt x="470" y="739"/>
                    </a:lnTo>
                    <a:lnTo>
                      <a:pt x="472" y="739"/>
                    </a:lnTo>
                    <a:lnTo>
                      <a:pt x="472" y="739"/>
                    </a:lnTo>
                    <a:lnTo>
                      <a:pt x="473" y="739"/>
                    </a:lnTo>
                    <a:lnTo>
                      <a:pt x="473" y="739"/>
                    </a:lnTo>
                    <a:lnTo>
                      <a:pt x="474" y="740"/>
                    </a:lnTo>
                    <a:lnTo>
                      <a:pt x="476" y="740"/>
                    </a:lnTo>
                    <a:lnTo>
                      <a:pt x="477" y="740"/>
                    </a:lnTo>
                    <a:lnTo>
                      <a:pt x="479" y="741"/>
                    </a:lnTo>
                    <a:lnTo>
                      <a:pt x="479" y="741"/>
                    </a:lnTo>
                    <a:lnTo>
                      <a:pt x="480" y="741"/>
                    </a:lnTo>
                    <a:lnTo>
                      <a:pt x="482" y="741"/>
                    </a:lnTo>
                    <a:lnTo>
                      <a:pt x="482" y="741"/>
                    </a:lnTo>
                    <a:lnTo>
                      <a:pt x="484" y="742"/>
                    </a:lnTo>
                    <a:lnTo>
                      <a:pt x="484" y="742"/>
                    </a:lnTo>
                    <a:lnTo>
                      <a:pt x="484" y="742"/>
                    </a:lnTo>
                    <a:lnTo>
                      <a:pt x="485" y="742"/>
                    </a:lnTo>
                    <a:lnTo>
                      <a:pt x="486" y="742"/>
                    </a:lnTo>
                    <a:lnTo>
                      <a:pt x="486" y="742"/>
                    </a:lnTo>
                    <a:lnTo>
                      <a:pt x="487" y="742"/>
                    </a:lnTo>
                    <a:lnTo>
                      <a:pt x="487" y="742"/>
                    </a:lnTo>
                    <a:lnTo>
                      <a:pt x="487" y="743"/>
                    </a:lnTo>
                    <a:lnTo>
                      <a:pt x="488" y="743"/>
                    </a:lnTo>
                    <a:lnTo>
                      <a:pt x="489" y="743"/>
                    </a:lnTo>
                    <a:lnTo>
                      <a:pt x="490" y="743"/>
                    </a:lnTo>
                    <a:lnTo>
                      <a:pt x="490" y="743"/>
                    </a:lnTo>
                    <a:lnTo>
                      <a:pt x="490" y="743"/>
                    </a:lnTo>
                    <a:lnTo>
                      <a:pt x="493" y="744"/>
                    </a:lnTo>
                    <a:lnTo>
                      <a:pt x="494" y="744"/>
                    </a:lnTo>
                    <a:lnTo>
                      <a:pt x="494" y="744"/>
                    </a:lnTo>
                    <a:lnTo>
                      <a:pt x="495" y="744"/>
                    </a:lnTo>
                    <a:lnTo>
                      <a:pt x="495" y="744"/>
                    </a:lnTo>
                    <a:lnTo>
                      <a:pt x="496" y="744"/>
                    </a:lnTo>
                    <a:lnTo>
                      <a:pt x="496" y="744"/>
                    </a:lnTo>
                    <a:lnTo>
                      <a:pt x="497" y="745"/>
                    </a:lnTo>
                    <a:lnTo>
                      <a:pt x="497" y="745"/>
                    </a:lnTo>
                    <a:lnTo>
                      <a:pt x="497" y="745"/>
                    </a:lnTo>
                    <a:lnTo>
                      <a:pt x="497" y="745"/>
                    </a:lnTo>
                    <a:lnTo>
                      <a:pt x="498" y="745"/>
                    </a:lnTo>
                    <a:lnTo>
                      <a:pt x="498" y="745"/>
                    </a:lnTo>
                    <a:lnTo>
                      <a:pt x="499" y="745"/>
                    </a:lnTo>
                    <a:lnTo>
                      <a:pt x="500" y="745"/>
                    </a:lnTo>
                    <a:lnTo>
                      <a:pt x="501" y="746"/>
                    </a:lnTo>
                    <a:lnTo>
                      <a:pt x="502" y="746"/>
                    </a:lnTo>
                    <a:lnTo>
                      <a:pt x="503" y="746"/>
                    </a:lnTo>
                    <a:lnTo>
                      <a:pt x="504" y="746"/>
                    </a:lnTo>
                    <a:lnTo>
                      <a:pt x="508" y="747"/>
                    </a:lnTo>
                    <a:lnTo>
                      <a:pt x="508" y="747"/>
                    </a:lnTo>
                    <a:lnTo>
                      <a:pt x="508" y="747"/>
                    </a:lnTo>
                    <a:lnTo>
                      <a:pt x="510" y="747"/>
                    </a:lnTo>
                    <a:lnTo>
                      <a:pt x="510" y="747"/>
                    </a:lnTo>
                    <a:lnTo>
                      <a:pt x="512" y="748"/>
                    </a:lnTo>
                    <a:lnTo>
                      <a:pt x="512" y="748"/>
                    </a:lnTo>
                    <a:lnTo>
                      <a:pt x="513" y="748"/>
                    </a:lnTo>
                    <a:lnTo>
                      <a:pt x="514" y="748"/>
                    </a:lnTo>
                    <a:lnTo>
                      <a:pt x="516" y="748"/>
                    </a:lnTo>
                    <a:lnTo>
                      <a:pt x="518" y="749"/>
                    </a:lnTo>
                    <a:lnTo>
                      <a:pt x="518" y="749"/>
                    </a:lnTo>
                    <a:lnTo>
                      <a:pt x="521" y="749"/>
                    </a:lnTo>
                    <a:lnTo>
                      <a:pt x="521" y="750"/>
                    </a:lnTo>
                    <a:lnTo>
                      <a:pt x="521" y="750"/>
                    </a:lnTo>
                    <a:lnTo>
                      <a:pt x="525" y="750"/>
                    </a:lnTo>
                    <a:lnTo>
                      <a:pt x="525" y="750"/>
                    </a:lnTo>
                    <a:lnTo>
                      <a:pt x="526" y="750"/>
                    </a:lnTo>
                    <a:lnTo>
                      <a:pt x="526" y="750"/>
                    </a:lnTo>
                    <a:lnTo>
                      <a:pt x="527" y="751"/>
                    </a:lnTo>
                    <a:lnTo>
                      <a:pt x="527" y="751"/>
                    </a:lnTo>
                    <a:lnTo>
                      <a:pt x="531" y="751"/>
                    </a:lnTo>
                    <a:lnTo>
                      <a:pt x="534" y="752"/>
                    </a:lnTo>
                    <a:lnTo>
                      <a:pt x="536" y="752"/>
                    </a:lnTo>
                    <a:lnTo>
                      <a:pt x="536" y="752"/>
                    </a:lnTo>
                    <a:lnTo>
                      <a:pt x="541" y="753"/>
                    </a:lnTo>
                    <a:lnTo>
                      <a:pt x="541" y="753"/>
                    </a:lnTo>
                    <a:lnTo>
                      <a:pt x="541" y="753"/>
                    </a:lnTo>
                    <a:lnTo>
                      <a:pt x="542" y="753"/>
                    </a:lnTo>
                    <a:lnTo>
                      <a:pt x="544" y="754"/>
                    </a:lnTo>
                    <a:lnTo>
                      <a:pt x="546" y="754"/>
                    </a:lnTo>
                    <a:lnTo>
                      <a:pt x="546" y="754"/>
                    </a:lnTo>
                    <a:lnTo>
                      <a:pt x="547" y="754"/>
                    </a:lnTo>
                    <a:lnTo>
                      <a:pt x="549" y="755"/>
                    </a:lnTo>
                    <a:lnTo>
                      <a:pt x="549" y="755"/>
                    </a:lnTo>
                    <a:lnTo>
                      <a:pt x="550" y="755"/>
                    </a:lnTo>
                    <a:lnTo>
                      <a:pt x="550" y="755"/>
                    </a:lnTo>
                    <a:lnTo>
                      <a:pt x="552" y="755"/>
                    </a:lnTo>
                    <a:lnTo>
                      <a:pt x="552" y="755"/>
                    </a:lnTo>
                    <a:lnTo>
                      <a:pt x="552" y="755"/>
                    </a:lnTo>
                    <a:lnTo>
                      <a:pt x="554" y="756"/>
                    </a:lnTo>
                    <a:lnTo>
                      <a:pt x="555" y="756"/>
                    </a:lnTo>
                    <a:lnTo>
                      <a:pt x="555" y="756"/>
                    </a:lnTo>
                    <a:lnTo>
                      <a:pt x="557" y="756"/>
                    </a:lnTo>
                    <a:lnTo>
                      <a:pt x="557" y="756"/>
                    </a:lnTo>
                    <a:lnTo>
                      <a:pt x="557" y="756"/>
                    </a:lnTo>
                    <a:lnTo>
                      <a:pt x="559" y="756"/>
                    </a:lnTo>
                    <a:lnTo>
                      <a:pt x="560" y="757"/>
                    </a:lnTo>
                    <a:lnTo>
                      <a:pt x="561" y="757"/>
                    </a:lnTo>
                    <a:lnTo>
                      <a:pt x="562" y="757"/>
                    </a:lnTo>
                    <a:lnTo>
                      <a:pt x="563" y="757"/>
                    </a:lnTo>
                    <a:lnTo>
                      <a:pt x="564" y="757"/>
                    </a:lnTo>
                    <a:lnTo>
                      <a:pt x="564" y="757"/>
                    </a:lnTo>
                    <a:lnTo>
                      <a:pt x="565" y="757"/>
                    </a:lnTo>
                    <a:lnTo>
                      <a:pt x="565" y="757"/>
                    </a:lnTo>
                    <a:lnTo>
                      <a:pt x="565" y="758"/>
                    </a:lnTo>
                    <a:lnTo>
                      <a:pt x="566" y="758"/>
                    </a:lnTo>
                    <a:lnTo>
                      <a:pt x="567" y="758"/>
                    </a:lnTo>
                    <a:lnTo>
                      <a:pt x="568" y="758"/>
                    </a:lnTo>
                    <a:lnTo>
                      <a:pt x="570" y="758"/>
                    </a:lnTo>
                    <a:lnTo>
                      <a:pt x="570" y="758"/>
                    </a:lnTo>
                    <a:lnTo>
                      <a:pt x="572" y="759"/>
                    </a:lnTo>
                    <a:lnTo>
                      <a:pt x="573" y="759"/>
                    </a:lnTo>
                    <a:lnTo>
                      <a:pt x="573" y="759"/>
                    </a:lnTo>
                    <a:lnTo>
                      <a:pt x="574" y="759"/>
                    </a:lnTo>
                    <a:lnTo>
                      <a:pt x="577" y="759"/>
                    </a:lnTo>
                    <a:lnTo>
                      <a:pt x="580" y="760"/>
                    </a:lnTo>
                    <a:lnTo>
                      <a:pt x="581" y="760"/>
                    </a:lnTo>
                    <a:lnTo>
                      <a:pt x="584" y="761"/>
                    </a:lnTo>
                    <a:lnTo>
                      <a:pt x="587" y="761"/>
                    </a:lnTo>
                    <a:lnTo>
                      <a:pt x="587" y="761"/>
                    </a:lnTo>
                    <a:lnTo>
                      <a:pt x="588" y="761"/>
                    </a:lnTo>
                    <a:lnTo>
                      <a:pt x="589" y="761"/>
                    </a:lnTo>
                    <a:lnTo>
                      <a:pt x="590" y="762"/>
                    </a:lnTo>
                    <a:lnTo>
                      <a:pt x="591" y="762"/>
                    </a:lnTo>
                    <a:lnTo>
                      <a:pt x="591" y="762"/>
                    </a:lnTo>
                    <a:lnTo>
                      <a:pt x="592" y="762"/>
                    </a:lnTo>
                    <a:lnTo>
                      <a:pt x="594" y="762"/>
                    </a:lnTo>
                    <a:lnTo>
                      <a:pt x="595" y="762"/>
                    </a:lnTo>
                    <a:lnTo>
                      <a:pt x="595" y="762"/>
                    </a:lnTo>
                    <a:lnTo>
                      <a:pt x="604" y="764"/>
                    </a:lnTo>
                    <a:lnTo>
                      <a:pt x="604" y="764"/>
                    </a:lnTo>
                    <a:lnTo>
                      <a:pt x="606" y="764"/>
                    </a:lnTo>
                    <a:lnTo>
                      <a:pt x="606" y="764"/>
                    </a:lnTo>
                    <a:lnTo>
                      <a:pt x="607" y="764"/>
                    </a:lnTo>
                    <a:lnTo>
                      <a:pt x="611" y="765"/>
                    </a:lnTo>
                    <a:lnTo>
                      <a:pt x="616" y="765"/>
                    </a:lnTo>
                    <a:lnTo>
                      <a:pt x="618" y="766"/>
                    </a:lnTo>
                    <a:lnTo>
                      <a:pt x="622" y="766"/>
                    </a:lnTo>
                    <a:lnTo>
                      <a:pt x="623" y="766"/>
                    </a:lnTo>
                    <a:lnTo>
                      <a:pt x="628" y="767"/>
                    </a:lnTo>
                    <a:lnTo>
                      <a:pt x="629" y="767"/>
                    </a:lnTo>
                    <a:lnTo>
                      <a:pt x="629" y="767"/>
                    </a:lnTo>
                    <a:lnTo>
                      <a:pt x="629" y="767"/>
                    </a:lnTo>
                    <a:lnTo>
                      <a:pt x="630" y="767"/>
                    </a:lnTo>
                    <a:lnTo>
                      <a:pt x="630" y="767"/>
                    </a:lnTo>
                    <a:lnTo>
                      <a:pt x="631" y="768"/>
                    </a:lnTo>
                    <a:lnTo>
                      <a:pt x="632" y="768"/>
                    </a:lnTo>
                    <a:lnTo>
                      <a:pt x="632" y="768"/>
                    </a:lnTo>
                    <a:lnTo>
                      <a:pt x="633" y="768"/>
                    </a:lnTo>
                    <a:lnTo>
                      <a:pt x="633" y="768"/>
                    </a:lnTo>
                    <a:lnTo>
                      <a:pt x="636" y="768"/>
                    </a:lnTo>
                    <a:lnTo>
                      <a:pt x="636" y="768"/>
                    </a:lnTo>
                    <a:lnTo>
                      <a:pt x="638" y="769"/>
                    </a:lnTo>
                    <a:lnTo>
                      <a:pt x="639" y="769"/>
                    </a:lnTo>
                    <a:lnTo>
                      <a:pt x="640" y="769"/>
                    </a:lnTo>
                    <a:lnTo>
                      <a:pt x="640" y="769"/>
                    </a:lnTo>
                    <a:lnTo>
                      <a:pt x="642" y="769"/>
                    </a:lnTo>
                    <a:lnTo>
                      <a:pt x="649" y="770"/>
                    </a:lnTo>
                    <a:lnTo>
                      <a:pt x="650" y="770"/>
                    </a:lnTo>
                    <a:lnTo>
                      <a:pt x="653" y="770"/>
                    </a:lnTo>
                    <a:lnTo>
                      <a:pt x="655" y="771"/>
                    </a:lnTo>
                    <a:lnTo>
                      <a:pt x="655" y="771"/>
                    </a:lnTo>
                    <a:lnTo>
                      <a:pt x="658" y="771"/>
                    </a:lnTo>
                    <a:lnTo>
                      <a:pt x="658" y="771"/>
                    </a:lnTo>
                    <a:lnTo>
                      <a:pt x="659" y="771"/>
                    </a:lnTo>
                    <a:lnTo>
                      <a:pt x="662" y="772"/>
                    </a:lnTo>
                    <a:lnTo>
                      <a:pt x="664" y="772"/>
                    </a:lnTo>
                    <a:lnTo>
                      <a:pt x="669" y="773"/>
                    </a:lnTo>
                    <a:lnTo>
                      <a:pt x="673" y="773"/>
                    </a:lnTo>
                    <a:lnTo>
                      <a:pt x="675" y="773"/>
                    </a:lnTo>
                    <a:lnTo>
                      <a:pt x="680" y="774"/>
                    </a:lnTo>
                    <a:lnTo>
                      <a:pt x="680" y="774"/>
                    </a:lnTo>
                    <a:lnTo>
                      <a:pt x="680" y="774"/>
                    </a:lnTo>
                    <a:lnTo>
                      <a:pt x="682" y="774"/>
                    </a:lnTo>
                    <a:lnTo>
                      <a:pt x="685" y="774"/>
                    </a:lnTo>
                    <a:lnTo>
                      <a:pt x="685" y="775"/>
                    </a:lnTo>
                    <a:lnTo>
                      <a:pt x="686" y="775"/>
                    </a:lnTo>
                    <a:lnTo>
                      <a:pt x="688" y="775"/>
                    </a:lnTo>
                    <a:lnTo>
                      <a:pt x="693" y="775"/>
                    </a:lnTo>
                    <a:lnTo>
                      <a:pt x="694" y="776"/>
                    </a:lnTo>
                    <a:lnTo>
                      <a:pt x="698" y="776"/>
                    </a:lnTo>
                    <a:lnTo>
                      <a:pt x="698" y="776"/>
                    </a:lnTo>
                    <a:lnTo>
                      <a:pt x="708" y="777"/>
                    </a:lnTo>
                    <a:lnTo>
                      <a:pt x="708" y="777"/>
                    </a:lnTo>
                    <a:lnTo>
                      <a:pt x="709" y="777"/>
                    </a:lnTo>
                    <a:lnTo>
                      <a:pt x="716" y="778"/>
                    </a:lnTo>
                    <a:lnTo>
                      <a:pt x="716" y="778"/>
                    </a:lnTo>
                    <a:lnTo>
                      <a:pt x="722" y="779"/>
                    </a:lnTo>
                    <a:lnTo>
                      <a:pt x="723" y="779"/>
                    </a:lnTo>
                    <a:lnTo>
                      <a:pt x="724" y="779"/>
                    </a:lnTo>
                    <a:lnTo>
                      <a:pt x="728" y="779"/>
                    </a:lnTo>
                    <a:lnTo>
                      <a:pt x="732" y="780"/>
                    </a:lnTo>
                    <a:lnTo>
                      <a:pt x="739" y="781"/>
                    </a:lnTo>
                    <a:lnTo>
                      <a:pt x="740" y="781"/>
                    </a:lnTo>
                    <a:lnTo>
                      <a:pt x="743" y="781"/>
                    </a:lnTo>
                    <a:lnTo>
                      <a:pt x="744" y="781"/>
                    </a:lnTo>
                    <a:lnTo>
                      <a:pt x="749" y="782"/>
                    </a:lnTo>
                    <a:lnTo>
                      <a:pt x="750" y="782"/>
                    </a:lnTo>
                    <a:lnTo>
                      <a:pt x="758" y="782"/>
                    </a:lnTo>
                    <a:lnTo>
                      <a:pt x="760" y="783"/>
                    </a:lnTo>
                    <a:lnTo>
                      <a:pt x="760" y="783"/>
                    </a:lnTo>
                    <a:lnTo>
                      <a:pt x="764" y="783"/>
                    </a:lnTo>
                    <a:lnTo>
                      <a:pt x="765" y="783"/>
                    </a:lnTo>
                    <a:lnTo>
                      <a:pt x="767" y="783"/>
                    </a:lnTo>
                    <a:lnTo>
                      <a:pt x="767" y="783"/>
                    </a:lnTo>
                    <a:lnTo>
                      <a:pt x="772" y="784"/>
                    </a:lnTo>
                    <a:lnTo>
                      <a:pt x="774" y="784"/>
                    </a:lnTo>
                    <a:lnTo>
                      <a:pt x="776" y="784"/>
                    </a:lnTo>
                    <a:lnTo>
                      <a:pt x="777" y="784"/>
                    </a:lnTo>
                    <a:lnTo>
                      <a:pt x="778" y="785"/>
                    </a:lnTo>
                    <a:lnTo>
                      <a:pt x="779" y="785"/>
                    </a:lnTo>
                    <a:lnTo>
                      <a:pt x="781" y="785"/>
                    </a:lnTo>
                    <a:lnTo>
                      <a:pt x="782" y="785"/>
                    </a:lnTo>
                    <a:lnTo>
                      <a:pt x="784" y="785"/>
                    </a:lnTo>
                    <a:lnTo>
                      <a:pt x="784" y="785"/>
                    </a:lnTo>
                    <a:lnTo>
                      <a:pt x="797" y="786"/>
                    </a:lnTo>
                    <a:lnTo>
                      <a:pt x="804" y="787"/>
                    </a:lnTo>
                    <a:lnTo>
                      <a:pt x="815" y="788"/>
                    </a:lnTo>
                    <a:lnTo>
                      <a:pt x="819" y="788"/>
                    </a:lnTo>
                    <a:lnTo>
                      <a:pt x="820" y="788"/>
                    </a:lnTo>
                    <a:lnTo>
                      <a:pt x="824" y="789"/>
                    </a:lnTo>
                    <a:lnTo>
                      <a:pt x="828" y="789"/>
                    </a:lnTo>
                    <a:lnTo>
                      <a:pt x="830" y="789"/>
                    </a:lnTo>
                    <a:lnTo>
                      <a:pt x="840" y="790"/>
                    </a:lnTo>
                    <a:lnTo>
                      <a:pt x="846" y="790"/>
                    </a:lnTo>
                    <a:lnTo>
                      <a:pt x="861" y="792"/>
                    </a:lnTo>
                    <a:lnTo>
                      <a:pt x="865" y="792"/>
                    </a:lnTo>
                    <a:lnTo>
                      <a:pt x="874" y="793"/>
                    </a:lnTo>
                    <a:lnTo>
                      <a:pt x="875" y="793"/>
                    </a:lnTo>
                    <a:lnTo>
                      <a:pt x="877" y="793"/>
                    </a:lnTo>
                    <a:lnTo>
                      <a:pt x="880" y="793"/>
                    </a:lnTo>
                    <a:lnTo>
                      <a:pt x="884" y="793"/>
                    </a:lnTo>
                    <a:lnTo>
                      <a:pt x="885" y="794"/>
                    </a:lnTo>
                    <a:lnTo>
                      <a:pt x="888" y="794"/>
                    </a:lnTo>
                    <a:lnTo>
                      <a:pt x="897" y="794"/>
                    </a:lnTo>
                    <a:lnTo>
                      <a:pt x="903" y="795"/>
                    </a:lnTo>
                    <a:lnTo>
                      <a:pt x="909" y="795"/>
                    </a:lnTo>
                    <a:lnTo>
                      <a:pt x="919" y="796"/>
                    </a:lnTo>
                    <a:lnTo>
                      <a:pt x="924" y="796"/>
                    </a:lnTo>
                    <a:lnTo>
                      <a:pt x="926" y="797"/>
                    </a:lnTo>
                    <a:lnTo>
                      <a:pt x="929" y="797"/>
                    </a:lnTo>
                    <a:lnTo>
                      <a:pt x="932" y="797"/>
                    </a:lnTo>
                    <a:lnTo>
                      <a:pt x="935" y="797"/>
                    </a:lnTo>
                    <a:lnTo>
                      <a:pt x="938" y="797"/>
                    </a:lnTo>
                    <a:lnTo>
                      <a:pt x="939" y="797"/>
                    </a:lnTo>
                    <a:lnTo>
                      <a:pt x="940" y="797"/>
                    </a:lnTo>
                    <a:lnTo>
                      <a:pt x="956" y="799"/>
                    </a:lnTo>
                    <a:lnTo>
                      <a:pt x="959" y="799"/>
                    </a:lnTo>
                    <a:lnTo>
                      <a:pt x="960" y="799"/>
                    </a:lnTo>
                    <a:lnTo>
                      <a:pt x="982" y="800"/>
                    </a:lnTo>
                    <a:lnTo>
                      <a:pt x="990" y="801"/>
                    </a:lnTo>
                    <a:lnTo>
                      <a:pt x="996" y="801"/>
                    </a:lnTo>
                    <a:lnTo>
                      <a:pt x="1004" y="802"/>
                    </a:lnTo>
                    <a:lnTo>
                      <a:pt x="1009" y="802"/>
                    </a:lnTo>
                    <a:lnTo>
                      <a:pt x="1020" y="802"/>
                    </a:lnTo>
                    <a:lnTo>
                      <a:pt x="1026" y="803"/>
                    </a:lnTo>
                    <a:lnTo>
                      <a:pt x="1087" y="806"/>
                    </a:lnTo>
                    <a:lnTo>
                      <a:pt x="1143" y="809"/>
                    </a:lnTo>
                  </a:path>
                </a:pathLst>
              </a:custGeom>
              <a:noFill/>
              <a:ln w="22225">
                <a:solidFill>
                  <a:srgbClr val="70707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7" name="Freeform 2224"/>
              <p:cNvSpPr>
                <a:spLocks/>
              </p:cNvSpPr>
              <p:nvPr/>
            </p:nvSpPr>
            <p:spPr bwMode="auto">
              <a:xfrm>
                <a:off x="803" y="1175"/>
                <a:ext cx="4112" cy="2305"/>
              </a:xfrm>
              <a:custGeom>
                <a:avLst/>
                <a:gdLst>
                  <a:gd name="T0" fmla="*/ 12 w 1178"/>
                  <a:gd name="T1" fmla="*/ 137 h 660"/>
                  <a:gd name="T2" fmla="*/ 22 w 1178"/>
                  <a:gd name="T3" fmla="*/ 217 h 660"/>
                  <a:gd name="T4" fmla="*/ 28 w 1178"/>
                  <a:gd name="T5" fmla="*/ 256 h 660"/>
                  <a:gd name="T6" fmla="*/ 34 w 1178"/>
                  <a:gd name="T7" fmla="*/ 290 h 660"/>
                  <a:gd name="T8" fmla="*/ 40 w 1178"/>
                  <a:gd name="T9" fmla="*/ 314 h 660"/>
                  <a:gd name="T10" fmla="*/ 45 w 1178"/>
                  <a:gd name="T11" fmla="*/ 337 h 660"/>
                  <a:gd name="T12" fmla="*/ 51 w 1178"/>
                  <a:gd name="T13" fmla="*/ 357 h 660"/>
                  <a:gd name="T14" fmla="*/ 56 w 1178"/>
                  <a:gd name="T15" fmla="*/ 373 h 660"/>
                  <a:gd name="T16" fmla="*/ 61 w 1178"/>
                  <a:gd name="T17" fmla="*/ 388 h 660"/>
                  <a:gd name="T18" fmla="*/ 68 w 1178"/>
                  <a:gd name="T19" fmla="*/ 405 h 660"/>
                  <a:gd name="T20" fmla="*/ 72 w 1178"/>
                  <a:gd name="T21" fmla="*/ 416 h 660"/>
                  <a:gd name="T22" fmla="*/ 76 w 1178"/>
                  <a:gd name="T23" fmla="*/ 425 h 660"/>
                  <a:gd name="T24" fmla="*/ 82 w 1178"/>
                  <a:gd name="T25" fmla="*/ 437 h 660"/>
                  <a:gd name="T26" fmla="*/ 87 w 1178"/>
                  <a:gd name="T27" fmla="*/ 447 h 660"/>
                  <a:gd name="T28" fmla="*/ 91 w 1178"/>
                  <a:gd name="T29" fmla="*/ 454 h 660"/>
                  <a:gd name="T30" fmla="*/ 96 w 1178"/>
                  <a:gd name="T31" fmla="*/ 462 h 660"/>
                  <a:gd name="T32" fmla="*/ 101 w 1178"/>
                  <a:gd name="T33" fmla="*/ 469 h 660"/>
                  <a:gd name="T34" fmla="*/ 106 w 1178"/>
                  <a:gd name="T35" fmla="*/ 477 h 660"/>
                  <a:gd name="T36" fmla="*/ 111 w 1178"/>
                  <a:gd name="T37" fmla="*/ 483 h 660"/>
                  <a:gd name="T38" fmla="*/ 117 w 1178"/>
                  <a:gd name="T39" fmla="*/ 490 h 660"/>
                  <a:gd name="T40" fmla="*/ 123 w 1178"/>
                  <a:gd name="T41" fmla="*/ 497 h 660"/>
                  <a:gd name="T42" fmla="*/ 130 w 1178"/>
                  <a:gd name="T43" fmla="*/ 505 h 660"/>
                  <a:gd name="T44" fmla="*/ 136 w 1178"/>
                  <a:gd name="T45" fmla="*/ 510 h 660"/>
                  <a:gd name="T46" fmla="*/ 141 w 1178"/>
                  <a:gd name="T47" fmla="*/ 516 h 660"/>
                  <a:gd name="T48" fmla="*/ 150 w 1178"/>
                  <a:gd name="T49" fmla="*/ 524 h 660"/>
                  <a:gd name="T50" fmla="*/ 156 w 1178"/>
                  <a:gd name="T51" fmla="*/ 528 h 660"/>
                  <a:gd name="T52" fmla="*/ 162 w 1178"/>
                  <a:gd name="T53" fmla="*/ 532 h 660"/>
                  <a:gd name="T54" fmla="*/ 169 w 1178"/>
                  <a:gd name="T55" fmla="*/ 538 h 660"/>
                  <a:gd name="T56" fmla="*/ 174 w 1178"/>
                  <a:gd name="T57" fmla="*/ 541 h 660"/>
                  <a:gd name="T58" fmla="*/ 184 w 1178"/>
                  <a:gd name="T59" fmla="*/ 547 h 660"/>
                  <a:gd name="T60" fmla="*/ 193 w 1178"/>
                  <a:gd name="T61" fmla="*/ 552 h 660"/>
                  <a:gd name="T62" fmla="*/ 199 w 1178"/>
                  <a:gd name="T63" fmla="*/ 556 h 660"/>
                  <a:gd name="T64" fmla="*/ 207 w 1178"/>
                  <a:gd name="T65" fmla="*/ 560 h 660"/>
                  <a:gd name="T66" fmla="*/ 216 w 1178"/>
                  <a:gd name="T67" fmla="*/ 564 h 660"/>
                  <a:gd name="T68" fmla="*/ 226 w 1178"/>
                  <a:gd name="T69" fmla="*/ 569 h 660"/>
                  <a:gd name="T70" fmla="*/ 233 w 1178"/>
                  <a:gd name="T71" fmla="*/ 572 h 660"/>
                  <a:gd name="T72" fmla="*/ 240 w 1178"/>
                  <a:gd name="T73" fmla="*/ 575 h 660"/>
                  <a:gd name="T74" fmla="*/ 251 w 1178"/>
                  <a:gd name="T75" fmla="*/ 579 h 660"/>
                  <a:gd name="T76" fmla="*/ 260 w 1178"/>
                  <a:gd name="T77" fmla="*/ 582 h 660"/>
                  <a:gd name="T78" fmla="*/ 268 w 1178"/>
                  <a:gd name="T79" fmla="*/ 584 h 660"/>
                  <a:gd name="T80" fmla="*/ 275 w 1178"/>
                  <a:gd name="T81" fmla="*/ 587 h 660"/>
                  <a:gd name="T82" fmla="*/ 284 w 1178"/>
                  <a:gd name="T83" fmla="*/ 590 h 660"/>
                  <a:gd name="T84" fmla="*/ 294 w 1178"/>
                  <a:gd name="T85" fmla="*/ 592 h 660"/>
                  <a:gd name="T86" fmla="*/ 303 w 1178"/>
                  <a:gd name="T87" fmla="*/ 595 h 660"/>
                  <a:gd name="T88" fmla="*/ 315 w 1178"/>
                  <a:gd name="T89" fmla="*/ 598 h 660"/>
                  <a:gd name="T90" fmla="*/ 328 w 1178"/>
                  <a:gd name="T91" fmla="*/ 601 h 660"/>
                  <a:gd name="T92" fmla="*/ 342 w 1178"/>
                  <a:gd name="T93" fmla="*/ 604 h 660"/>
                  <a:gd name="T94" fmla="*/ 358 w 1178"/>
                  <a:gd name="T95" fmla="*/ 607 h 660"/>
                  <a:gd name="T96" fmla="*/ 375 w 1178"/>
                  <a:gd name="T97" fmla="*/ 610 h 660"/>
                  <a:gd name="T98" fmla="*/ 389 w 1178"/>
                  <a:gd name="T99" fmla="*/ 613 h 660"/>
                  <a:gd name="T100" fmla="*/ 408 w 1178"/>
                  <a:gd name="T101" fmla="*/ 616 h 660"/>
                  <a:gd name="T102" fmla="*/ 428 w 1178"/>
                  <a:gd name="T103" fmla="*/ 619 h 660"/>
                  <a:gd name="T104" fmla="*/ 448 w 1178"/>
                  <a:gd name="T105" fmla="*/ 622 h 660"/>
                  <a:gd name="T106" fmla="*/ 474 w 1178"/>
                  <a:gd name="T107" fmla="*/ 625 h 660"/>
                  <a:gd name="T108" fmla="*/ 507 w 1178"/>
                  <a:gd name="T109" fmla="*/ 629 h 660"/>
                  <a:gd name="T110" fmla="*/ 532 w 1178"/>
                  <a:gd name="T111" fmla="*/ 631 h 660"/>
                  <a:gd name="T112" fmla="*/ 576 w 1178"/>
                  <a:gd name="T113" fmla="*/ 635 h 660"/>
                  <a:gd name="T114" fmla="*/ 605 w 1178"/>
                  <a:gd name="T115" fmla="*/ 637 h 660"/>
                  <a:gd name="T116" fmla="*/ 665 w 1178"/>
                  <a:gd name="T117" fmla="*/ 641 h 660"/>
                  <a:gd name="T118" fmla="*/ 729 w 1178"/>
                  <a:gd name="T119" fmla="*/ 645 h 660"/>
                  <a:gd name="T120" fmla="*/ 819 w 1178"/>
                  <a:gd name="T121" fmla="*/ 649 h 660"/>
                  <a:gd name="T122" fmla="*/ 1017 w 1178"/>
                  <a:gd name="T123" fmla="*/ 656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8" h="660">
                    <a:moveTo>
                      <a:pt x="0" y="0"/>
                    </a:moveTo>
                    <a:lnTo>
                      <a:pt x="1" y="16"/>
                    </a:lnTo>
                    <a:lnTo>
                      <a:pt x="1" y="17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3" y="34"/>
                    </a:lnTo>
                    <a:lnTo>
                      <a:pt x="3" y="43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4" y="53"/>
                    </a:lnTo>
                    <a:lnTo>
                      <a:pt x="4" y="56"/>
                    </a:lnTo>
                    <a:lnTo>
                      <a:pt x="5" y="64"/>
                    </a:lnTo>
                    <a:lnTo>
                      <a:pt x="5" y="66"/>
                    </a:lnTo>
                    <a:lnTo>
                      <a:pt x="5" y="67"/>
                    </a:lnTo>
                    <a:lnTo>
                      <a:pt x="6" y="70"/>
                    </a:lnTo>
                    <a:lnTo>
                      <a:pt x="6" y="73"/>
                    </a:lnTo>
                    <a:lnTo>
                      <a:pt x="6" y="75"/>
                    </a:lnTo>
                    <a:lnTo>
                      <a:pt x="7" y="82"/>
                    </a:lnTo>
                    <a:lnTo>
                      <a:pt x="7" y="83"/>
                    </a:lnTo>
                    <a:lnTo>
                      <a:pt x="7" y="85"/>
                    </a:lnTo>
                    <a:lnTo>
                      <a:pt x="8" y="96"/>
                    </a:lnTo>
                    <a:lnTo>
                      <a:pt x="8" y="98"/>
                    </a:lnTo>
                    <a:lnTo>
                      <a:pt x="9" y="103"/>
                    </a:lnTo>
                    <a:lnTo>
                      <a:pt x="10" y="114"/>
                    </a:lnTo>
                    <a:lnTo>
                      <a:pt x="10" y="121"/>
                    </a:lnTo>
                    <a:lnTo>
                      <a:pt x="11" y="125"/>
                    </a:lnTo>
                    <a:lnTo>
                      <a:pt x="11" y="128"/>
                    </a:lnTo>
                    <a:lnTo>
                      <a:pt x="11" y="130"/>
                    </a:lnTo>
                    <a:lnTo>
                      <a:pt x="11" y="132"/>
                    </a:lnTo>
                    <a:lnTo>
                      <a:pt x="12" y="134"/>
                    </a:lnTo>
                    <a:lnTo>
                      <a:pt x="12" y="135"/>
                    </a:lnTo>
                    <a:lnTo>
                      <a:pt x="12" y="137"/>
                    </a:lnTo>
                    <a:lnTo>
                      <a:pt x="12" y="141"/>
                    </a:lnTo>
                    <a:lnTo>
                      <a:pt x="13" y="151"/>
                    </a:lnTo>
                    <a:lnTo>
                      <a:pt x="14" y="155"/>
                    </a:lnTo>
                    <a:lnTo>
                      <a:pt x="14" y="157"/>
                    </a:lnTo>
                    <a:lnTo>
                      <a:pt x="14" y="159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7"/>
                    </a:lnTo>
                    <a:lnTo>
                      <a:pt x="15" y="169"/>
                    </a:lnTo>
                    <a:lnTo>
                      <a:pt x="16" y="177"/>
                    </a:lnTo>
                    <a:lnTo>
                      <a:pt x="17" y="177"/>
                    </a:lnTo>
                    <a:lnTo>
                      <a:pt x="17" y="179"/>
                    </a:lnTo>
                    <a:lnTo>
                      <a:pt x="17" y="180"/>
                    </a:lnTo>
                    <a:lnTo>
                      <a:pt x="17" y="181"/>
                    </a:lnTo>
                    <a:lnTo>
                      <a:pt x="17" y="182"/>
                    </a:lnTo>
                    <a:lnTo>
                      <a:pt x="18" y="189"/>
                    </a:lnTo>
                    <a:lnTo>
                      <a:pt x="18" y="189"/>
                    </a:lnTo>
                    <a:lnTo>
                      <a:pt x="18" y="190"/>
                    </a:lnTo>
                    <a:lnTo>
                      <a:pt x="18" y="192"/>
                    </a:lnTo>
                    <a:lnTo>
                      <a:pt x="19" y="193"/>
                    </a:lnTo>
                    <a:lnTo>
                      <a:pt x="19" y="195"/>
                    </a:lnTo>
                    <a:lnTo>
                      <a:pt x="19" y="197"/>
                    </a:lnTo>
                    <a:lnTo>
                      <a:pt x="19" y="199"/>
                    </a:lnTo>
                    <a:lnTo>
                      <a:pt x="20" y="201"/>
                    </a:lnTo>
                    <a:lnTo>
                      <a:pt x="20" y="203"/>
                    </a:lnTo>
                    <a:lnTo>
                      <a:pt x="20" y="205"/>
                    </a:lnTo>
                    <a:lnTo>
                      <a:pt x="20" y="205"/>
                    </a:lnTo>
                    <a:lnTo>
                      <a:pt x="20" y="206"/>
                    </a:lnTo>
                    <a:lnTo>
                      <a:pt x="21" y="209"/>
                    </a:lnTo>
                    <a:lnTo>
                      <a:pt x="21" y="211"/>
                    </a:lnTo>
                    <a:lnTo>
                      <a:pt x="21" y="212"/>
                    </a:lnTo>
                    <a:lnTo>
                      <a:pt x="21" y="213"/>
                    </a:lnTo>
                    <a:lnTo>
                      <a:pt x="21" y="214"/>
                    </a:lnTo>
                    <a:lnTo>
                      <a:pt x="22" y="215"/>
                    </a:lnTo>
                    <a:lnTo>
                      <a:pt x="22" y="217"/>
                    </a:lnTo>
                    <a:lnTo>
                      <a:pt x="22" y="217"/>
                    </a:lnTo>
                    <a:lnTo>
                      <a:pt x="22" y="217"/>
                    </a:lnTo>
                    <a:lnTo>
                      <a:pt x="22" y="220"/>
                    </a:lnTo>
                    <a:lnTo>
                      <a:pt x="22" y="221"/>
                    </a:lnTo>
                    <a:lnTo>
                      <a:pt x="23" y="226"/>
                    </a:lnTo>
                    <a:lnTo>
                      <a:pt x="23" y="227"/>
                    </a:lnTo>
                    <a:lnTo>
                      <a:pt x="24" y="228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4" y="231"/>
                    </a:lnTo>
                    <a:lnTo>
                      <a:pt x="24" y="232"/>
                    </a:lnTo>
                    <a:lnTo>
                      <a:pt x="24" y="234"/>
                    </a:lnTo>
                    <a:lnTo>
                      <a:pt x="25" y="237"/>
                    </a:lnTo>
                    <a:lnTo>
                      <a:pt x="25" y="238"/>
                    </a:lnTo>
                    <a:lnTo>
                      <a:pt x="25" y="240"/>
                    </a:lnTo>
                    <a:lnTo>
                      <a:pt x="25" y="240"/>
                    </a:lnTo>
                    <a:lnTo>
                      <a:pt x="25" y="240"/>
                    </a:lnTo>
                    <a:lnTo>
                      <a:pt x="26" y="242"/>
                    </a:lnTo>
                    <a:lnTo>
                      <a:pt x="26" y="243"/>
                    </a:lnTo>
                    <a:lnTo>
                      <a:pt x="26" y="243"/>
                    </a:lnTo>
                    <a:lnTo>
                      <a:pt x="26" y="244"/>
                    </a:lnTo>
                    <a:lnTo>
                      <a:pt x="26" y="244"/>
                    </a:lnTo>
                    <a:lnTo>
                      <a:pt x="26" y="245"/>
                    </a:lnTo>
                    <a:lnTo>
                      <a:pt x="26" y="246"/>
                    </a:lnTo>
                    <a:lnTo>
                      <a:pt x="27" y="248"/>
                    </a:lnTo>
                    <a:lnTo>
                      <a:pt x="27" y="249"/>
                    </a:lnTo>
                    <a:lnTo>
                      <a:pt x="27" y="250"/>
                    </a:lnTo>
                    <a:lnTo>
                      <a:pt x="27" y="252"/>
                    </a:lnTo>
                    <a:lnTo>
                      <a:pt x="27" y="253"/>
                    </a:lnTo>
                    <a:lnTo>
                      <a:pt x="28" y="253"/>
                    </a:lnTo>
                    <a:lnTo>
                      <a:pt x="28" y="253"/>
                    </a:lnTo>
                    <a:lnTo>
                      <a:pt x="28" y="255"/>
                    </a:lnTo>
                    <a:lnTo>
                      <a:pt x="28" y="255"/>
                    </a:lnTo>
                    <a:lnTo>
                      <a:pt x="28" y="256"/>
                    </a:lnTo>
                    <a:lnTo>
                      <a:pt x="28" y="256"/>
                    </a:lnTo>
                    <a:lnTo>
                      <a:pt x="28" y="256"/>
                    </a:lnTo>
                    <a:lnTo>
                      <a:pt x="28" y="257"/>
                    </a:lnTo>
                    <a:lnTo>
                      <a:pt x="28" y="258"/>
                    </a:lnTo>
                    <a:lnTo>
                      <a:pt x="29" y="259"/>
                    </a:lnTo>
                    <a:lnTo>
                      <a:pt x="29" y="260"/>
                    </a:lnTo>
                    <a:lnTo>
                      <a:pt x="29" y="260"/>
                    </a:lnTo>
                    <a:lnTo>
                      <a:pt x="29" y="260"/>
                    </a:lnTo>
                    <a:lnTo>
                      <a:pt x="29" y="261"/>
                    </a:lnTo>
                    <a:lnTo>
                      <a:pt x="29" y="263"/>
                    </a:lnTo>
                    <a:lnTo>
                      <a:pt x="30" y="265"/>
                    </a:lnTo>
                    <a:lnTo>
                      <a:pt x="30" y="265"/>
                    </a:lnTo>
                    <a:lnTo>
                      <a:pt x="30" y="266"/>
                    </a:lnTo>
                    <a:lnTo>
                      <a:pt x="30" y="267"/>
                    </a:lnTo>
                    <a:lnTo>
                      <a:pt x="30" y="268"/>
                    </a:lnTo>
                    <a:lnTo>
                      <a:pt x="30" y="269"/>
                    </a:lnTo>
                    <a:lnTo>
                      <a:pt x="31" y="270"/>
                    </a:lnTo>
                    <a:lnTo>
                      <a:pt x="31" y="272"/>
                    </a:lnTo>
                    <a:lnTo>
                      <a:pt x="31" y="273"/>
                    </a:lnTo>
                    <a:lnTo>
                      <a:pt x="31" y="274"/>
                    </a:lnTo>
                    <a:lnTo>
                      <a:pt x="31" y="275"/>
                    </a:lnTo>
                    <a:lnTo>
                      <a:pt x="32" y="275"/>
                    </a:lnTo>
                    <a:lnTo>
                      <a:pt x="32" y="276"/>
                    </a:lnTo>
                    <a:lnTo>
                      <a:pt x="32" y="279"/>
                    </a:lnTo>
                    <a:lnTo>
                      <a:pt x="32" y="279"/>
                    </a:lnTo>
                    <a:lnTo>
                      <a:pt x="32" y="279"/>
                    </a:lnTo>
                    <a:lnTo>
                      <a:pt x="32" y="280"/>
                    </a:lnTo>
                    <a:lnTo>
                      <a:pt x="33" y="280"/>
                    </a:lnTo>
                    <a:lnTo>
                      <a:pt x="33" y="282"/>
                    </a:lnTo>
                    <a:lnTo>
                      <a:pt x="33" y="284"/>
                    </a:lnTo>
                    <a:lnTo>
                      <a:pt x="33" y="284"/>
                    </a:lnTo>
                    <a:lnTo>
                      <a:pt x="33" y="285"/>
                    </a:lnTo>
                    <a:lnTo>
                      <a:pt x="34" y="286"/>
                    </a:lnTo>
                    <a:lnTo>
                      <a:pt x="34" y="290"/>
                    </a:lnTo>
                    <a:lnTo>
                      <a:pt x="34" y="290"/>
                    </a:lnTo>
                    <a:lnTo>
                      <a:pt x="34" y="290"/>
                    </a:lnTo>
                    <a:lnTo>
                      <a:pt x="35" y="290"/>
                    </a:lnTo>
                    <a:lnTo>
                      <a:pt x="35" y="293"/>
                    </a:lnTo>
                    <a:lnTo>
                      <a:pt x="35" y="295"/>
                    </a:lnTo>
                    <a:lnTo>
                      <a:pt x="35" y="295"/>
                    </a:lnTo>
                    <a:lnTo>
                      <a:pt x="35" y="295"/>
                    </a:lnTo>
                    <a:lnTo>
                      <a:pt x="36" y="296"/>
                    </a:lnTo>
                    <a:lnTo>
                      <a:pt x="36" y="296"/>
                    </a:lnTo>
                    <a:lnTo>
                      <a:pt x="36" y="296"/>
                    </a:lnTo>
                    <a:lnTo>
                      <a:pt x="36" y="298"/>
                    </a:lnTo>
                    <a:lnTo>
                      <a:pt x="36" y="298"/>
                    </a:lnTo>
                    <a:lnTo>
                      <a:pt x="36" y="299"/>
                    </a:lnTo>
                    <a:lnTo>
                      <a:pt x="36" y="299"/>
                    </a:lnTo>
                    <a:lnTo>
                      <a:pt x="36" y="300"/>
                    </a:lnTo>
                    <a:lnTo>
                      <a:pt x="37" y="300"/>
                    </a:lnTo>
                    <a:lnTo>
                      <a:pt x="37" y="301"/>
                    </a:lnTo>
                    <a:lnTo>
                      <a:pt x="37" y="304"/>
                    </a:lnTo>
                    <a:lnTo>
                      <a:pt x="37" y="304"/>
                    </a:lnTo>
                    <a:lnTo>
                      <a:pt x="38" y="306"/>
                    </a:lnTo>
                    <a:lnTo>
                      <a:pt x="38" y="306"/>
                    </a:lnTo>
                    <a:lnTo>
                      <a:pt x="38" y="306"/>
                    </a:lnTo>
                    <a:lnTo>
                      <a:pt x="38" y="306"/>
                    </a:lnTo>
                    <a:lnTo>
                      <a:pt x="38" y="307"/>
                    </a:lnTo>
                    <a:lnTo>
                      <a:pt x="38" y="307"/>
                    </a:lnTo>
                    <a:lnTo>
                      <a:pt x="38" y="308"/>
                    </a:lnTo>
                    <a:lnTo>
                      <a:pt x="38" y="309"/>
                    </a:lnTo>
                    <a:lnTo>
                      <a:pt x="39" y="309"/>
                    </a:lnTo>
                    <a:lnTo>
                      <a:pt x="39" y="310"/>
                    </a:lnTo>
                    <a:lnTo>
                      <a:pt x="39" y="310"/>
                    </a:lnTo>
                    <a:lnTo>
                      <a:pt x="39" y="311"/>
                    </a:lnTo>
                    <a:lnTo>
                      <a:pt x="39" y="311"/>
                    </a:lnTo>
                    <a:lnTo>
                      <a:pt x="39" y="312"/>
                    </a:lnTo>
                    <a:lnTo>
                      <a:pt x="39" y="312"/>
                    </a:lnTo>
                    <a:lnTo>
                      <a:pt x="39" y="313"/>
                    </a:lnTo>
                    <a:lnTo>
                      <a:pt x="39" y="313"/>
                    </a:lnTo>
                    <a:lnTo>
                      <a:pt x="40" y="314"/>
                    </a:lnTo>
                    <a:lnTo>
                      <a:pt x="40" y="314"/>
                    </a:lnTo>
                    <a:lnTo>
                      <a:pt x="40" y="314"/>
                    </a:lnTo>
                    <a:lnTo>
                      <a:pt x="40" y="315"/>
                    </a:lnTo>
                    <a:lnTo>
                      <a:pt x="40" y="315"/>
                    </a:lnTo>
                    <a:lnTo>
                      <a:pt x="40" y="316"/>
                    </a:lnTo>
                    <a:lnTo>
                      <a:pt x="40" y="316"/>
                    </a:lnTo>
                    <a:lnTo>
                      <a:pt x="40" y="318"/>
                    </a:lnTo>
                    <a:lnTo>
                      <a:pt x="41" y="318"/>
                    </a:lnTo>
                    <a:lnTo>
                      <a:pt x="41" y="319"/>
                    </a:lnTo>
                    <a:lnTo>
                      <a:pt x="41" y="320"/>
                    </a:lnTo>
                    <a:lnTo>
                      <a:pt x="41" y="320"/>
                    </a:lnTo>
                    <a:lnTo>
                      <a:pt x="41" y="320"/>
                    </a:lnTo>
                    <a:lnTo>
                      <a:pt x="41" y="321"/>
                    </a:lnTo>
                    <a:lnTo>
                      <a:pt x="41" y="322"/>
                    </a:lnTo>
                    <a:lnTo>
                      <a:pt x="42" y="322"/>
                    </a:lnTo>
                    <a:lnTo>
                      <a:pt x="42" y="322"/>
                    </a:lnTo>
                    <a:lnTo>
                      <a:pt x="42" y="322"/>
                    </a:lnTo>
                    <a:lnTo>
                      <a:pt x="42" y="322"/>
                    </a:lnTo>
                    <a:lnTo>
                      <a:pt x="42" y="322"/>
                    </a:lnTo>
                    <a:lnTo>
                      <a:pt x="42" y="323"/>
                    </a:lnTo>
                    <a:lnTo>
                      <a:pt x="42" y="325"/>
                    </a:lnTo>
                    <a:lnTo>
                      <a:pt x="43" y="327"/>
                    </a:lnTo>
                    <a:lnTo>
                      <a:pt x="43" y="328"/>
                    </a:lnTo>
                    <a:lnTo>
                      <a:pt x="43" y="328"/>
                    </a:lnTo>
                    <a:lnTo>
                      <a:pt x="43" y="329"/>
                    </a:lnTo>
                    <a:lnTo>
                      <a:pt x="44" y="331"/>
                    </a:lnTo>
                    <a:lnTo>
                      <a:pt x="44" y="331"/>
                    </a:lnTo>
                    <a:lnTo>
                      <a:pt x="44" y="331"/>
                    </a:lnTo>
                    <a:lnTo>
                      <a:pt x="44" y="331"/>
                    </a:lnTo>
                    <a:lnTo>
                      <a:pt x="44" y="333"/>
                    </a:lnTo>
                    <a:lnTo>
                      <a:pt x="45" y="334"/>
                    </a:lnTo>
                    <a:lnTo>
                      <a:pt x="45" y="335"/>
                    </a:lnTo>
                    <a:lnTo>
                      <a:pt x="45" y="336"/>
                    </a:lnTo>
                    <a:lnTo>
                      <a:pt x="45" y="337"/>
                    </a:lnTo>
                    <a:lnTo>
                      <a:pt x="45" y="337"/>
                    </a:lnTo>
                    <a:lnTo>
                      <a:pt x="45" y="338"/>
                    </a:lnTo>
                    <a:lnTo>
                      <a:pt x="46" y="338"/>
                    </a:lnTo>
                    <a:lnTo>
                      <a:pt x="46" y="339"/>
                    </a:lnTo>
                    <a:lnTo>
                      <a:pt x="46" y="339"/>
                    </a:lnTo>
                    <a:lnTo>
                      <a:pt x="46" y="340"/>
                    </a:lnTo>
                    <a:lnTo>
                      <a:pt x="46" y="340"/>
                    </a:lnTo>
                    <a:lnTo>
                      <a:pt x="46" y="341"/>
                    </a:lnTo>
                    <a:lnTo>
                      <a:pt x="47" y="342"/>
                    </a:lnTo>
                    <a:lnTo>
                      <a:pt x="47" y="344"/>
                    </a:lnTo>
                    <a:lnTo>
                      <a:pt x="47" y="344"/>
                    </a:lnTo>
                    <a:lnTo>
                      <a:pt x="47" y="344"/>
                    </a:lnTo>
                    <a:lnTo>
                      <a:pt x="48" y="346"/>
                    </a:lnTo>
                    <a:lnTo>
                      <a:pt x="48" y="346"/>
                    </a:lnTo>
                    <a:lnTo>
                      <a:pt x="48" y="347"/>
                    </a:lnTo>
                    <a:lnTo>
                      <a:pt x="48" y="347"/>
                    </a:lnTo>
                    <a:lnTo>
                      <a:pt x="49" y="349"/>
                    </a:lnTo>
                    <a:lnTo>
                      <a:pt x="49" y="350"/>
                    </a:lnTo>
                    <a:lnTo>
                      <a:pt x="49" y="350"/>
                    </a:lnTo>
                    <a:lnTo>
                      <a:pt x="49" y="350"/>
                    </a:lnTo>
                    <a:lnTo>
                      <a:pt x="49" y="351"/>
                    </a:lnTo>
                    <a:lnTo>
                      <a:pt x="49" y="351"/>
                    </a:lnTo>
                    <a:lnTo>
                      <a:pt x="49" y="352"/>
                    </a:lnTo>
                    <a:lnTo>
                      <a:pt x="49" y="352"/>
                    </a:lnTo>
                    <a:lnTo>
                      <a:pt x="50" y="353"/>
                    </a:lnTo>
                    <a:lnTo>
                      <a:pt x="50" y="353"/>
                    </a:lnTo>
                    <a:lnTo>
                      <a:pt x="50" y="353"/>
                    </a:lnTo>
                    <a:lnTo>
                      <a:pt x="50" y="353"/>
                    </a:lnTo>
                    <a:lnTo>
                      <a:pt x="50" y="353"/>
                    </a:lnTo>
                    <a:lnTo>
                      <a:pt x="50" y="353"/>
                    </a:lnTo>
                    <a:lnTo>
                      <a:pt x="50" y="354"/>
                    </a:lnTo>
                    <a:lnTo>
                      <a:pt x="50" y="355"/>
                    </a:lnTo>
                    <a:lnTo>
                      <a:pt x="50" y="355"/>
                    </a:lnTo>
                    <a:lnTo>
                      <a:pt x="51" y="356"/>
                    </a:lnTo>
                    <a:lnTo>
                      <a:pt x="51" y="356"/>
                    </a:lnTo>
                    <a:lnTo>
                      <a:pt x="51" y="357"/>
                    </a:lnTo>
                    <a:lnTo>
                      <a:pt x="51" y="357"/>
                    </a:lnTo>
                    <a:lnTo>
                      <a:pt x="51" y="358"/>
                    </a:lnTo>
                    <a:lnTo>
                      <a:pt x="51" y="359"/>
                    </a:lnTo>
                    <a:lnTo>
                      <a:pt x="52" y="360"/>
                    </a:lnTo>
                    <a:lnTo>
                      <a:pt x="52" y="360"/>
                    </a:lnTo>
                    <a:lnTo>
                      <a:pt x="52" y="360"/>
                    </a:lnTo>
                    <a:lnTo>
                      <a:pt x="52" y="361"/>
                    </a:lnTo>
                    <a:lnTo>
                      <a:pt x="52" y="361"/>
                    </a:lnTo>
                    <a:lnTo>
                      <a:pt x="52" y="361"/>
                    </a:lnTo>
                    <a:lnTo>
                      <a:pt x="52" y="361"/>
                    </a:lnTo>
                    <a:lnTo>
                      <a:pt x="52" y="362"/>
                    </a:lnTo>
                    <a:lnTo>
                      <a:pt x="52" y="362"/>
                    </a:lnTo>
                    <a:lnTo>
                      <a:pt x="53" y="363"/>
                    </a:lnTo>
                    <a:lnTo>
                      <a:pt x="53" y="363"/>
                    </a:lnTo>
                    <a:lnTo>
                      <a:pt x="53" y="364"/>
                    </a:lnTo>
                    <a:lnTo>
                      <a:pt x="53" y="364"/>
                    </a:lnTo>
                    <a:lnTo>
                      <a:pt x="53" y="365"/>
                    </a:lnTo>
                    <a:lnTo>
                      <a:pt x="53" y="365"/>
                    </a:lnTo>
                    <a:lnTo>
                      <a:pt x="53" y="365"/>
                    </a:lnTo>
                    <a:lnTo>
                      <a:pt x="54" y="366"/>
                    </a:lnTo>
                    <a:lnTo>
                      <a:pt x="54" y="366"/>
                    </a:lnTo>
                    <a:lnTo>
                      <a:pt x="54" y="367"/>
                    </a:lnTo>
                    <a:lnTo>
                      <a:pt x="54" y="368"/>
                    </a:lnTo>
                    <a:lnTo>
                      <a:pt x="54" y="368"/>
                    </a:lnTo>
                    <a:lnTo>
                      <a:pt x="54" y="368"/>
                    </a:lnTo>
                    <a:lnTo>
                      <a:pt x="54" y="368"/>
                    </a:lnTo>
                    <a:lnTo>
                      <a:pt x="54" y="369"/>
                    </a:lnTo>
                    <a:lnTo>
                      <a:pt x="54" y="369"/>
                    </a:lnTo>
                    <a:lnTo>
                      <a:pt x="55" y="369"/>
                    </a:lnTo>
                    <a:lnTo>
                      <a:pt x="55" y="370"/>
                    </a:lnTo>
                    <a:lnTo>
                      <a:pt x="55" y="370"/>
                    </a:lnTo>
                    <a:lnTo>
                      <a:pt x="55" y="371"/>
                    </a:lnTo>
                    <a:lnTo>
                      <a:pt x="55" y="372"/>
                    </a:lnTo>
                    <a:lnTo>
                      <a:pt x="56" y="372"/>
                    </a:lnTo>
                    <a:lnTo>
                      <a:pt x="56" y="373"/>
                    </a:lnTo>
                    <a:lnTo>
                      <a:pt x="56" y="373"/>
                    </a:lnTo>
                    <a:lnTo>
                      <a:pt x="56" y="373"/>
                    </a:lnTo>
                    <a:lnTo>
                      <a:pt x="56" y="373"/>
                    </a:lnTo>
                    <a:lnTo>
                      <a:pt x="56" y="374"/>
                    </a:lnTo>
                    <a:lnTo>
                      <a:pt x="56" y="374"/>
                    </a:lnTo>
                    <a:lnTo>
                      <a:pt x="56" y="375"/>
                    </a:lnTo>
                    <a:lnTo>
                      <a:pt x="57" y="375"/>
                    </a:lnTo>
                    <a:lnTo>
                      <a:pt x="57" y="376"/>
                    </a:lnTo>
                    <a:lnTo>
                      <a:pt x="57" y="378"/>
                    </a:lnTo>
                    <a:lnTo>
                      <a:pt x="57" y="378"/>
                    </a:lnTo>
                    <a:lnTo>
                      <a:pt x="58" y="378"/>
                    </a:lnTo>
                    <a:lnTo>
                      <a:pt x="58" y="379"/>
                    </a:lnTo>
                    <a:lnTo>
                      <a:pt x="58" y="379"/>
                    </a:lnTo>
                    <a:lnTo>
                      <a:pt x="58" y="379"/>
                    </a:lnTo>
                    <a:lnTo>
                      <a:pt x="58" y="379"/>
                    </a:lnTo>
                    <a:lnTo>
                      <a:pt x="58" y="381"/>
                    </a:lnTo>
                    <a:lnTo>
                      <a:pt x="58" y="381"/>
                    </a:lnTo>
                    <a:lnTo>
                      <a:pt x="59" y="382"/>
                    </a:lnTo>
                    <a:lnTo>
                      <a:pt x="59" y="382"/>
                    </a:lnTo>
                    <a:lnTo>
                      <a:pt x="59" y="383"/>
                    </a:lnTo>
                    <a:lnTo>
                      <a:pt x="59" y="383"/>
                    </a:lnTo>
                    <a:lnTo>
                      <a:pt x="59" y="383"/>
                    </a:lnTo>
                    <a:lnTo>
                      <a:pt x="59" y="383"/>
                    </a:lnTo>
                    <a:lnTo>
                      <a:pt x="59" y="383"/>
                    </a:lnTo>
                    <a:lnTo>
                      <a:pt x="59" y="384"/>
                    </a:lnTo>
                    <a:lnTo>
                      <a:pt x="60" y="384"/>
                    </a:lnTo>
                    <a:lnTo>
                      <a:pt x="60" y="386"/>
                    </a:lnTo>
                    <a:lnTo>
                      <a:pt x="60" y="386"/>
                    </a:lnTo>
                    <a:lnTo>
                      <a:pt x="60" y="386"/>
                    </a:lnTo>
                    <a:lnTo>
                      <a:pt x="60" y="386"/>
                    </a:lnTo>
                    <a:lnTo>
                      <a:pt x="61" y="387"/>
                    </a:lnTo>
                    <a:lnTo>
                      <a:pt x="61" y="388"/>
                    </a:lnTo>
                    <a:lnTo>
                      <a:pt x="61" y="388"/>
                    </a:lnTo>
                    <a:lnTo>
                      <a:pt x="61" y="388"/>
                    </a:lnTo>
                    <a:lnTo>
                      <a:pt x="61" y="388"/>
                    </a:lnTo>
                    <a:lnTo>
                      <a:pt x="61" y="388"/>
                    </a:lnTo>
                    <a:lnTo>
                      <a:pt x="61" y="389"/>
                    </a:lnTo>
                    <a:lnTo>
                      <a:pt x="62" y="391"/>
                    </a:lnTo>
                    <a:lnTo>
                      <a:pt x="62" y="391"/>
                    </a:lnTo>
                    <a:lnTo>
                      <a:pt x="62" y="391"/>
                    </a:lnTo>
                    <a:lnTo>
                      <a:pt x="62" y="391"/>
                    </a:lnTo>
                    <a:lnTo>
                      <a:pt x="62" y="391"/>
                    </a:lnTo>
                    <a:lnTo>
                      <a:pt x="62" y="392"/>
                    </a:lnTo>
                    <a:lnTo>
                      <a:pt x="63" y="392"/>
                    </a:lnTo>
                    <a:lnTo>
                      <a:pt x="63" y="393"/>
                    </a:lnTo>
                    <a:lnTo>
                      <a:pt x="63" y="394"/>
                    </a:lnTo>
                    <a:lnTo>
                      <a:pt x="63" y="394"/>
                    </a:lnTo>
                    <a:lnTo>
                      <a:pt x="63" y="395"/>
                    </a:lnTo>
                    <a:lnTo>
                      <a:pt x="64" y="395"/>
                    </a:lnTo>
                    <a:lnTo>
                      <a:pt x="64" y="395"/>
                    </a:lnTo>
                    <a:lnTo>
                      <a:pt x="64" y="395"/>
                    </a:lnTo>
                    <a:lnTo>
                      <a:pt x="64" y="396"/>
                    </a:lnTo>
                    <a:lnTo>
                      <a:pt x="64" y="396"/>
                    </a:lnTo>
                    <a:lnTo>
                      <a:pt x="64" y="396"/>
                    </a:lnTo>
                    <a:lnTo>
                      <a:pt x="64" y="396"/>
                    </a:lnTo>
                    <a:lnTo>
                      <a:pt x="64" y="397"/>
                    </a:lnTo>
                    <a:lnTo>
                      <a:pt x="65" y="398"/>
                    </a:lnTo>
                    <a:lnTo>
                      <a:pt x="65" y="398"/>
                    </a:lnTo>
                    <a:lnTo>
                      <a:pt x="65" y="399"/>
                    </a:lnTo>
                    <a:lnTo>
                      <a:pt x="65" y="399"/>
                    </a:lnTo>
                    <a:lnTo>
                      <a:pt x="65" y="399"/>
                    </a:lnTo>
                    <a:lnTo>
                      <a:pt x="65" y="400"/>
                    </a:lnTo>
                    <a:lnTo>
                      <a:pt x="66" y="401"/>
                    </a:lnTo>
                    <a:lnTo>
                      <a:pt x="66" y="401"/>
                    </a:lnTo>
                    <a:lnTo>
                      <a:pt x="66" y="401"/>
                    </a:lnTo>
                    <a:lnTo>
                      <a:pt x="66" y="402"/>
                    </a:lnTo>
                    <a:lnTo>
                      <a:pt x="66" y="402"/>
                    </a:lnTo>
                    <a:lnTo>
                      <a:pt x="67" y="404"/>
                    </a:lnTo>
                    <a:lnTo>
                      <a:pt x="67" y="405"/>
                    </a:lnTo>
                    <a:lnTo>
                      <a:pt x="68" y="405"/>
                    </a:lnTo>
                    <a:lnTo>
                      <a:pt x="68" y="405"/>
                    </a:lnTo>
                    <a:lnTo>
                      <a:pt x="68" y="405"/>
                    </a:lnTo>
                    <a:lnTo>
                      <a:pt x="68" y="406"/>
                    </a:lnTo>
                    <a:lnTo>
                      <a:pt x="68" y="406"/>
                    </a:lnTo>
                    <a:lnTo>
                      <a:pt x="68" y="407"/>
                    </a:lnTo>
                    <a:lnTo>
                      <a:pt x="68" y="407"/>
                    </a:lnTo>
                    <a:lnTo>
                      <a:pt x="68" y="407"/>
                    </a:lnTo>
                    <a:lnTo>
                      <a:pt x="68" y="407"/>
                    </a:lnTo>
                    <a:lnTo>
                      <a:pt x="69" y="408"/>
                    </a:lnTo>
                    <a:lnTo>
                      <a:pt x="69" y="408"/>
                    </a:lnTo>
                    <a:lnTo>
                      <a:pt x="69" y="408"/>
                    </a:lnTo>
                    <a:lnTo>
                      <a:pt x="69" y="408"/>
                    </a:lnTo>
                    <a:lnTo>
                      <a:pt x="69" y="409"/>
                    </a:lnTo>
                    <a:lnTo>
                      <a:pt x="70" y="411"/>
                    </a:lnTo>
                    <a:lnTo>
                      <a:pt x="70" y="411"/>
                    </a:lnTo>
                    <a:lnTo>
                      <a:pt x="70" y="412"/>
                    </a:lnTo>
                    <a:lnTo>
                      <a:pt x="70" y="412"/>
                    </a:lnTo>
                    <a:lnTo>
                      <a:pt x="70" y="412"/>
                    </a:lnTo>
                    <a:lnTo>
                      <a:pt x="70" y="412"/>
                    </a:lnTo>
                    <a:lnTo>
                      <a:pt x="70" y="412"/>
                    </a:lnTo>
                    <a:lnTo>
                      <a:pt x="71" y="413"/>
                    </a:lnTo>
                    <a:lnTo>
                      <a:pt x="71" y="413"/>
                    </a:lnTo>
                    <a:lnTo>
                      <a:pt x="71" y="413"/>
                    </a:lnTo>
                    <a:lnTo>
                      <a:pt x="71" y="413"/>
                    </a:lnTo>
                    <a:lnTo>
                      <a:pt x="71" y="414"/>
                    </a:lnTo>
                    <a:lnTo>
                      <a:pt x="71" y="414"/>
                    </a:lnTo>
                    <a:lnTo>
                      <a:pt x="71" y="414"/>
                    </a:lnTo>
                    <a:lnTo>
                      <a:pt x="71" y="414"/>
                    </a:lnTo>
                    <a:lnTo>
                      <a:pt x="71" y="414"/>
                    </a:lnTo>
                    <a:lnTo>
                      <a:pt x="71" y="414"/>
                    </a:lnTo>
                    <a:lnTo>
                      <a:pt x="71" y="414"/>
                    </a:lnTo>
                    <a:lnTo>
                      <a:pt x="72" y="416"/>
                    </a:lnTo>
                    <a:lnTo>
                      <a:pt x="72" y="416"/>
                    </a:lnTo>
                    <a:lnTo>
                      <a:pt x="72" y="416"/>
                    </a:lnTo>
                    <a:lnTo>
                      <a:pt x="72" y="416"/>
                    </a:lnTo>
                    <a:lnTo>
                      <a:pt x="72" y="416"/>
                    </a:lnTo>
                    <a:lnTo>
                      <a:pt x="72" y="417"/>
                    </a:lnTo>
                    <a:lnTo>
                      <a:pt x="72" y="417"/>
                    </a:lnTo>
                    <a:lnTo>
                      <a:pt x="72" y="417"/>
                    </a:lnTo>
                    <a:lnTo>
                      <a:pt x="73" y="418"/>
                    </a:lnTo>
                    <a:lnTo>
                      <a:pt x="73" y="418"/>
                    </a:lnTo>
                    <a:lnTo>
                      <a:pt x="73" y="418"/>
                    </a:lnTo>
                    <a:lnTo>
                      <a:pt x="73" y="418"/>
                    </a:lnTo>
                    <a:lnTo>
                      <a:pt x="73" y="418"/>
                    </a:lnTo>
                    <a:lnTo>
                      <a:pt x="73" y="418"/>
                    </a:lnTo>
                    <a:lnTo>
                      <a:pt x="73" y="419"/>
                    </a:lnTo>
                    <a:lnTo>
                      <a:pt x="73" y="419"/>
                    </a:lnTo>
                    <a:lnTo>
                      <a:pt x="73" y="419"/>
                    </a:lnTo>
                    <a:lnTo>
                      <a:pt x="74" y="419"/>
                    </a:lnTo>
                    <a:lnTo>
                      <a:pt x="74" y="420"/>
                    </a:lnTo>
                    <a:lnTo>
                      <a:pt x="74" y="420"/>
                    </a:lnTo>
                    <a:lnTo>
                      <a:pt x="74" y="420"/>
                    </a:lnTo>
                    <a:lnTo>
                      <a:pt x="74" y="421"/>
                    </a:lnTo>
                    <a:lnTo>
                      <a:pt x="74" y="421"/>
                    </a:lnTo>
                    <a:lnTo>
                      <a:pt x="74" y="421"/>
                    </a:lnTo>
                    <a:lnTo>
                      <a:pt x="74" y="421"/>
                    </a:lnTo>
                    <a:lnTo>
                      <a:pt x="74" y="421"/>
                    </a:lnTo>
                    <a:lnTo>
                      <a:pt x="75" y="422"/>
                    </a:lnTo>
                    <a:lnTo>
                      <a:pt x="75" y="422"/>
                    </a:lnTo>
                    <a:lnTo>
                      <a:pt x="75" y="422"/>
                    </a:lnTo>
                    <a:lnTo>
                      <a:pt x="75" y="422"/>
                    </a:lnTo>
                    <a:lnTo>
                      <a:pt x="76" y="424"/>
                    </a:lnTo>
                    <a:lnTo>
                      <a:pt x="76" y="424"/>
                    </a:lnTo>
                    <a:lnTo>
                      <a:pt x="76" y="424"/>
                    </a:lnTo>
                    <a:lnTo>
                      <a:pt x="76" y="424"/>
                    </a:lnTo>
                    <a:lnTo>
                      <a:pt x="76" y="424"/>
                    </a:lnTo>
                    <a:lnTo>
                      <a:pt x="76" y="424"/>
                    </a:lnTo>
                    <a:lnTo>
                      <a:pt x="76" y="425"/>
                    </a:lnTo>
                    <a:lnTo>
                      <a:pt x="76" y="425"/>
                    </a:lnTo>
                    <a:lnTo>
                      <a:pt x="76" y="425"/>
                    </a:lnTo>
                    <a:lnTo>
                      <a:pt x="77" y="426"/>
                    </a:lnTo>
                    <a:lnTo>
                      <a:pt x="77" y="427"/>
                    </a:lnTo>
                    <a:lnTo>
                      <a:pt x="77" y="427"/>
                    </a:lnTo>
                    <a:lnTo>
                      <a:pt x="77" y="427"/>
                    </a:lnTo>
                    <a:lnTo>
                      <a:pt x="77" y="427"/>
                    </a:lnTo>
                    <a:lnTo>
                      <a:pt x="77" y="427"/>
                    </a:lnTo>
                    <a:lnTo>
                      <a:pt x="77" y="427"/>
                    </a:lnTo>
                    <a:lnTo>
                      <a:pt x="77" y="427"/>
                    </a:lnTo>
                    <a:lnTo>
                      <a:pt x="78" y="428"/>
                    </a:lnTo>
                    <a:lnTo>
                      <a:pt x="78" y="428"/>
                    </a:lnTo>
                    <a:lnTo>
                      <a:pt x="78" y="428"/>
                    </a:lnTo>
                    <a:lnTo>
                      <a:pt x="78" y="429"/>
                    </a:lnTo>
                    <a:lnTo>
                      <a:pt x="78" y="429"/>
                    </a:lnTo>
                    <a:lnTo>
                      <a:pt x="78" y="430"/>
                    </a:lnTo>
                    <a:lnTo>
                      <a:pt x="78" y="430"/>
                    </a:lnTo>
                    <a:lnTo>
                      <a:pt x="79" y="430"/>
                    </a:lnTo>
                    <a:lnTo>
                      <a:pt x="79" y="431"/>
                    </a:lnTo>
                    <a:lnTo>
                      <a:pt x="79" y="431"/>
                    </a:lnTo>
                    <a:lnTo>
                      <a:pt x="79" y="432"/>
                    </a:lnTo>
                    <a:lnTo>
                      <a:pt x="79" y="432"/>
                    </a:lnTo>
                    <a:lnTo>
                      <a:pt x="80" y="432"/>
                    </a:lnTo>
                    <a:lnTo>
                      <a:pt x="80" y="433"/>
                    </a:lnTo>
                    <a:lnTo>
                      <a:pt x="80" y="433"/>
                    </a:lnTo>
                    <a:lnTo>
                      <a:pt x="80" y="433"/>
                    </a:lnTo>
                    <a:lnTo>
                      <a:pt x="80" y="434"/>
                    </a:lnTo>
                    <a:lnTo>
                      <a:pt x="80" y="434"/>
                    </a:lnTo>
                    <a:lnTo>
                      <a:pt x="80" y="434"/>
                    </a:lnTo>
                    <a:lnTo>
                      <a:pt x="81" y="435"/>
                    </a:lnTo>
                    <a:lnTo>
                      <a:pt x="81" y="435"/>
                    </a:lnTo>
                    <a:lnTo>
                      <a:pt x="81" y="435"/>
                    </a:lnTo>
                    <a:lnTo>
                      <a:pt x="81" y="435"/>
                    </a:lnTo>
                    <a:lnTo>
                      <a:pt x="82" y="436"/>
                    </a:lnTo>
                    <a:lnTo>
                      <a:pt x="82" y="437"/>
                    </a:lnTo>
                    <a:lnTo>
                      <a:pt x="82" y="437"/>
                    </a:lnTo>
                    <a:lnTo>
                      <a:pt x="82" y="437"/>
                    </a:lnTo>
                    <a:lnTo>
                      <a:pt x="82" y="437"/>
                    </a:lnTo>
                    <a:lnTo>
                      <a:pt x="82" y="438"/>
                    </a:lnTo>
                    <a:lnTo>
                      <a:pt x="83" y="438"/>
                    </a:lnTo>
                    <a:lnTo>
                      <a:pt x="83" y="438"/>
                    </a:lnTo>
                    <a:lnTo>
                      <a:pt x="83" y="438"/>
                    </a:lnTo>
                    <a:lnTo>
                      <a:pt x="83" y="438"/>
                    </a:lnTo>
                    <a:lnTo>
                      <a:pt x="83" y="439"/>
                    </a:lnTo>
                    <a:lnTo>
                      <a:pt x="84" y="440"/>
                    </a:lnTo>
                    <a:lnTo>
                      <a:pt x="84" y="440"/>
                    </a:lnTo>
                    <a:lnTo>
                      <a:pt x="84" y="440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4" y="442"/>
                    </a:lnTo>
                    <a:lnTo>
                      <a:pt x="84" y="442"/>
                    </a:lnTo>
                    <a:lnTo>
                      <a:pt x="84" y="442"/>
                    </a:lnTo>
                    <a:lnTo>
                      <a:pt x="85" y="443"/>
                    </a:lnTo>
                    <a:lnTo>
                      <a:pt x="85" y="443"/>
                    </a:lnTo>
                    <a:lnTo>
                      <a:pt x="85" y="443"/>
                    </a:lnTo>
                    <a:lnTo>
                      <a:pt x="86" y="444"/>
                    </a:lnTo>
                    <a:lnTo>
                      <a:pt x="86" y="444"/>
                    </a:lnTo>
                    <a:lnTo>
                      <a:pt x="86" y="444"/>
                    </a:lnTo>
                    <a:lnTo>
                      <a:pt x="86" y="444"/>
                    </a:lnTo>
                    <a:lnTo>
                      <a:pt x="86" y="445"/>
                    </a:lnTo>
                    <a:lnTo>
                      <a:pt x="86" y="445"/>
                    </a:lnTo>
                    <a:lnTo>
                      <a:pt x="86" y="445"/>
                    </a:lnTo>
                    <a:lnTo>
                      <a:pt x="87" y="445"/>
                    </a:lnTo>
                    <a:lnTo>
                      <a:pt x="87" y="445"/>
                    </a:lnTo>
                    <a:lnTo>
                      <a:pt x="87" y="445"/>
                    </a:lnTo>
                    <a:lnTo>
                      <a:pt x="87" y="446"/>
                    </a:lnTo>
                    <a:lnTo>
                      <a:pt x="87" y="446"/>
                    </a:lnTo>
                    <a:lnTo>
                      <a:pt x="87" y="446"/>
                    </a:lnTo>
                    <a:lnTo>
                      <a:pt x="87" y="447"/>
                    </a:lnTo>
                    <a:lnTo>
                      <a:pt x="87" y="447"/>
                    </a:lnTo>
                    <a:lnTo>
                      <a:pt x="87" y="447"/>
                    </a:lnTo>
                    <a:lnTo>
                      <a:pt x="87" y="447"/>
                    </a:lnTo>
                    <a:lnTo>
                      <a:pt x="88" y="447"/>
                    </a:lnTo>
                    <a:lnTo>
                      <a:pt x="88" y="447"/>
                    </a:lnTo>
                    <a:lnTo>
                      <a:pt x="88" y="447"/>
                    </a:lnTo>
                    <a:lnTo>
                      <a:pt x="88" y="448"/>
                    </a:lnTo>
                    <a:lnTo>
                      <a:pt x="88" y="448"/>
                    </a:lnTo>
                    <a:lnTo>
                      <a:pt x="88" y="448"/>
                    </a:lnTo>
                    <a:lnTo>
                      <a:pt x="88" y="448"/>
                    </a:lnTo>
                    <a:lnTo>
                      <a:pt x="88" y="449"/>
                    </a:lnTo>
                    <a:lnTo>
                      <a:pt x="88" y="449"/>
                    </a:lnTo>
                    <a:lnTo>
                      <a:pt x="88" y="449"/>
                    </a:lnTo>
                    <a:lnTo>
                      <a:pt x="88" y="449"/>
                    </a:lnTo>
                    <a:lnTo>
                      <a:pt x="88" y="449"/>
                    </a:lnTo>
                    <a:lnTo>
                      <a:pt x="89" y="449"/>
                    </a:lnTo>
                    <a:lnTo>
                      <a:pt x="89" y="449"/>
                    </a:lnTo>
                    <a:lnTo>
                      <a:pt x="89" y="449"/>
                    </a:lnTo>
                    <a:lnTo>
                      <a:pt x="89" y="450"/>
                    </a:lnTo>
                    <a:lnTo>
                      <a:pt x="89" y="450"/>
                    </a:lnTo>
                    <a:lnTo>
                      <a:pt x="89" y="450"/>
                    </a:lnTo>
                    <a:lnTo>
                      <a:pt x="89" y="450"/>
                    </a:lnTo>
                    <a:lnTo>
                      <a:pt x="90" y="451"/>
                    </a:lnTo>
                    <a:lnTo>
                      <a:pt x="90" y="451"/>
                    </a:lnTo>
                    <a:lnTo>
                      <a:pt x="90" y="451"/>
                    </a:lnTo>
                    <a:lnTo>
                      <a:pt x="90" y="452"/>
                    </a:lnTo>
                    <a:lnTo>
                      <a:pt x="90" y="452"/>
                    </a:lnTo>
                    <a:lnTo>
                      <a:pt x="90" y="452"/>
                    </a:lnTo>
                    <a:lnTo>
                      <a:pt x="90" y="452"/>
                    </a:lnTo>
                    <a:lnTo>
                      <a:pt x="90" y="452"/>
                    </a:lnTo>
                    <a:lnTo>
                      <a:pt x="91" y="453"/>
                    </a:lnTo>
                    <a:lnTo>
                      <a:pt x="91" y="453"/>
                    </a:lnTo>
                    <a:lnTo>
                      <a:pt x="91" y="453"/>
                    </a:lnTo>
                    <a:lnTo>
                      <a:pt x="91" y="453"/>
                    </a:lnTo>
                    <a:lnTo>
                      <a:pt x="91" y="454"/>
                    </a:lnTo>
                    <a:lnTo>
                      <a:pt x="91" y="454"/>
                    </a:lnTo>
                    <a:lnTo>
                      <a:pt x="91" y="454"/>
                    </a:lnTo>
                    <a:lnTo>
                      <a:pt x="92" y="454"/>
                    </a:lnTo>
                    <a:lnTo>
                      <a:pt x="92" y="454"/>
                    </a:lnTo>
                    <a:lnTo>
                      <a:pt x="92" y="455"/>
                    </a:lnTo>
                    <a:lnTo>
                      <a:pt x="92" y="455"/>
                    </a:lnTo>
                    <a:lnTo>
                      <a:pt x="92" y="455"/>
                    </a:lnTo>
                    <a:lnTo>
                      <a:pt x="92" y="455"/>
                    </a:lnTo>
                    <a:lnTo>
                      <a:pt x="92" y="455"/>
                    </a:lnTo>
                    <a:lnTo>
                      <a:pt x="92" y="455"/>
                    </a:lnTo>
                    <a:lnTo>
                      <a:pt x="93" y="456"/>
                    </a:lnTo>
                    <a:lnTo>
                      <a:pt x="93" y="457"/>
                    </a:lnTo>
                    <a:lnTo>
                      <a:pt x="93" y="457"/>
                    </a:lnTo>
                    <a:lnTo>
                      <a:pt x="93" y="457"/>
                    </a:lnTo>
                    <a:lnTo>
                      <a:pt x="94" y="458"/>
                    </a:lnTo>
                    <a:lnTo>
                      <a:pt x="94" y="458"/>
                    </a:lnTo>
                    <a:lnTo>
                      <a:pt x="94" y="458"/>
                    </a:lnTo>
                    <a:lnTo>
                      <a:pt x="94" y="458"/>
                    </a:lnTo>
                    <a:lnTo>
                      <a:pt x="94" y="459"/>
                    </a:lnTo>
                    <a:lnTo>
                      <a:pt x="95" y="459"/>
                    </a:lnTo>
                    <a:lnTo>
                      <a:pt x="95" y="460"/>
                    </a:lnTo>
                    <a:lnTo>
                      <a:pt x="95" y="460"/>
                    </a:lnTo>
                    <a:lnTo>
                      <a:pt x="95" y="461"/>
                    </a:lnTo>
                    <a:lnTo>
                      <a:pt x="95" y="461"/>
                    </a:lnTo>
                    <a:lnTo>
                      <a:pt x="96" y="461"/>
                    </a:lnTo>
                    <a:lnTo>
                      <a:pt x="96" y="461"/>
                    </a:lnTo>
                    <a:lnTo>
                      <a:pt x="96" y="461"/>
                    </a:lnTo>
                    <a:lnTo>
                      <a:pt x="96" y="461"/>
                    </a:lnTo>
                    <a:lnTo>
                      <a:pt x="96" y="461"/>
                    </a:lnTo>
                    <a:lnTo>
                      <a:pt x="96" y="461"/>
                    </a:lnTo>
                    <a:lnTo>
                      <a:pt x="96" y="461"/>
                    </a:lnTo>
                    <a:lnTo>
                      <a:pt x="96" y="461"/>
                    </a:lnTo>
                    <a:lnTo>
                      <a:pt x="96" y="462"/>
                    </a:lnTo>
                    <a:lnTo>
                      <a:pt x="96" y="462"/>
                    </a:lnTo>
                    <a:lnTo>
                      <a:pt x="96" y="462"/>
                    </a:lnTo>
                    <a:lnTo>
                      <a:pt x="96" y="462"/>
                    </a:lnTo>
                    <a:lnTo>
                      <a:pt x="96" y="462"/>
                    </a:lnTo>
                    <a:lnTo>
                      <a:pt x="97" y="462"/>
                    </a:lnTo>
                    <a:lnTo>
                      <a:pt x="97" y="463"/>
                    </a:lnTo>
                    <a:lnTo>
                      <a:pt x="97" y="463"/>
                    </a:lnTo>
                    <a:lnTo>
                      <a:pt x="97" y="463"/>
                    </a:lnTo>
                    <a:lnTo>
                      <a:pt x="97" y="463"/>
                    </a:lnTo>
                    <a:lnTo>
                      <a:pt x="97" y="463"/>
                    </a:lnTo>
                    <a:lnTo>
                      <a:pt x="97" y="464"/>
                    </a:lnTo>
                    <a:lnTo>
                      <a:pt x="97" y="464"/>
                    </a:lnTo>
                    <a:lnTo>
                      <a:pt x="97" y="464"/>
                    </a:lnTo>
                    <a:lnTo>
                      <a:pt x="97" y="464"/>
                    </a:lnTo>
                    <a:lnTo>
                      <a:pt x="97" y="464"/>
                    </a:lnTo>
                    <a:lnTo>
                      <a:pt x="98" y="464"/>
                    </a:lnTo>
                    <a:lnTo>
                      <a:pt x="98" y="464"/>
                    </a:lnTo>
                    <a:lnTo>
                      <a:pt x="98" y="465"/>
                    </a:lnTo>
                    <a:lnTo>
                      <a:pt x="98" y="465"/>
                    </a:lnTo>
                    <a:lnTo>
                      <a:pt x="98" y="465"/>
                    </a:lnTo>
                    <a:lnTo>
                      <a:pt x="99" y="466"/>
                    </a:lnTo>
                    <a:lnTo>
                      <a:pt x="99" y="466"/>
                    </a:lnTo>
                    <a:lnTo>
                      <a:pt x="99" y="466"/>
                    </a:lnTo>
                    <a:lnTo>
                      <a:pt x="99" y="466"/>
                    </a:lnTo>
                    <a:lnTo>
                      <a:pt x="99" y="466"/>
                    </a:lnTo>
                    <a:lnTo>
                      <a:pt x="99" y="466"/>
                    </a:lnTo>
                    <a:lnTo>
                      <a:pt x="99" y="466"/>
                    </a:lnTo>
                    <a:lnTo>
                      <a:pt x="99" y="467"/>
                    </a:lnTo>
                    <a:lnTo>
                      <a:pt x="100" y="467"/>
                    </a:lnTo>
                    <a:lnTo>
                      <a:pt x="100" y="467"/>
                    </a:lnTo>
                    <a:lnTo>
                      <a:pt x="100" y="467"/>
                    </a:lnTo>
                    <a:lnTo>
                      <a:pt x="100" y="467"/>
                    </a:lnTo>
                    <a:lnTo>
                      <a:pt x="100" y="467"/>
                    </a:lnTo>
                    <a:lnTo>
                      <a:pt x="100" y="468"/>
                    </a:lnTo>
                    <a:lnTo>
                      <a:pt x="100" y="468"/>
                    </a:lnTo>
                    <a:lnTo>
                      <a:pt x="101" y="469"/>
                    </a:lnTo>
                    <a:lnTo>
                      <a:pt x="101" y="469"/>
                    </a:lnTo>
                    <a:lnTo>
                      <a:pt x="101" y="470"/>
                    </a:lnTo>
                    <a:lnTo>
                      <a:pt x="101" y="470"/>
                    </a:lnTo>
                    <a:lnTo>
                      <a:pt x="102" y="470"/>
                    </a:lnTo>
                    <a:lnTo>
                      <a:pt x="102" y="470"/>
                    </a:lnTo>
                    <a:lnTo>
                      <a:pt x="102" y="470"/>
                    </a:lnTo>
                    <a:lnTo>
                      <a:pt x="102" y="470"/>
                    </a:lnTo>
                    <a:lnTo>
                      <a:pt x="102" y="470"/>
                    </a:lnTo>
                    <a:lnTo>
                      <a:pt x="102" y="470"/>
                    </a:lnTo>
                    <a:lnTo>
                      <a:pt x="102" y="471"/>
                    </a:lnTo>
                    <a:lnTo>
                      <a:pt x="103" y="472"/>
                    </a:lnTo>
                    <a:lnTo>
                      <a:pt x="103" y="472"/>
                    </a:lnTo>
                    <a:lnTo>
                      <a:pt x="103" y="472"/>
                    </a:lnTo>
                    <a:lnTo>
                      <a:pt x="104" y="473"/>
                    </a:lnTo>
                    <a:lnTo>
                      <a:pt x="104" y="473"/>
                    </a:lnTo>
                    <a:lnTo>
                      <a:pt x="104" y="473"/>
                    </a:lnTo>
                    <a:lnTo>
                      <a:pt x="104" y="473"/>
                    </a:lnTo>
                    <a:lnTo>
                      <a:pt x="104" y="474"/>
                    </a:lnTo>
                    <a:lnTo>
                      <a:pt x="104" y="474"/>
                    </a:lnTo>
                    <a:lnTo>
                      <a:pt x="104" y="474"/>
                    </a:lnTo>
                    <a:lnTo>
                      <a:pt x="104" y="474"/>
                    </a:lnTo>
                    <a:lnTo>
                      <a:pt x="105" y="474"/>
                    </a:lnTo>
                    <a:lnTo>
                      <a:pt x="105" y="475"/>
                    </a:lnTo>
                    <a:lnTo>
                      <a:pt x="105" y="475"/>
                    </a:lnTo>
                    <a:lnTo>
                      <a:pt x="105" y="475"/>
                    </a:lnTo>
                    <a:lnTo>
                      <a:pt x="105" y="475"/>
                    </a:lnTo>
                    <a:lnTo>
                      <a:pt x="105" y="475"/>
                    </a:lnTo>
                    <a:lnTo>
                      <a:pt x="105" y="475"/>
                    </a:lnTo>
                    <a:lnTo>
                      <a:pt x="105" y="475"/>
                    </a:lnTo>
                    <a:lnTo>
                      <a:pt x="106" y="476"/>
                    </a:lnTo>
                    <a:lnTo>
                      <a:pt x="106" y="476"/>
                    </a:lnTo>
                    <a:lnTo>
                      <a:pt x="106" y="477"/>
                    </a:lnTo>
                    <a:lnTo>
                      <a:pt x="106" y="477"/>
                    </a:lnTo>
                    <a:lnTo>
                      <a:pt x="106" y="477"/>
                    </a:lnTo>
                    <a:lnTo>
                      <a:pt x="106" y="477"/>
                    </a:lnTo>
                    <a:lnTo>
                      <a:pt x="106" y="477"/>
                    </a:lnTo>
                    <a:lnTo>
                      <a:pt x="107" y="477"/>
                    </a:lnTo>
                    <a:lnTo>
                      <a:pt x="107" y="477"/>
                    </a:lnTo>
                    <a:lnTo>
                      <a:pt x="107" y="477"/>
                    </a:lnTo>
                    <a:lnTo>
                      <a:pt x="107" y="477"/>
                    </a:lnTo>
                    <a:lnTo>
                      <a:pt x="107" y="477"/>
                    </a:lnTo>
                    <a:lnTo>
                      <a:pt x="107" y="478"/>
                    </a:lnTo>
                    <a:lnTo>
                      <a:pt x="107" y="478"/>
                    </a:lnTo>
                    <a:lnTo>
                      <a:pt x="107" y="478"/>
                    </a:lnTo>
                    <a:lnTo>
                      <a:pt x="107" y="478"/>
                    </a:lnTo>
                    <a:lnTo>
                      <a:pt x="107" y="478"/>
                    </a:lnTo>
                    <a:lnTo>
                      <a:pt x="107" y="478"/>
                    </a:lnTo>
                    <a:lnTo>
                      <a:pt x="108" y="478"/>
                    </a:lnTo>
                    <a:lnTo>
                      <a:pt x="108" y="479"/>
                    </a:lnTo>
                    <a:lnTo>
                      <a:pt x="108" y="479"/>
                    </a:lnTo>
                    <a:lnTo>
                      <a:pt x="108" y="479"/>
                    </a:lnTo>
                    <a:lnTo>
                      <a:pt x="108" y="479"/>
                    </a:lnTo>
                    <a:lnTo>
                      <a:pt x="108" y="479"/>
                    </a:lnTo>
                    <a:lnTo>
                      <a:pt x="109" y="480"/>
                    </a:lnTo>
                    <a:lnTo>
                      <a:pt x="109" y="480"/>
                    </a:lnTo>
                    <a:lnTo>
                      <a:pt x="109" y="480"/>
                    </a:lnTo>
                    <a:lnTo>
                      <a:pt x="109" y="480"/>
                    </a:lnTo>
                    <a:lnTo>
                      <a:pt x="109" y="480"/>
                    </a:lnTo>
                    <a:lnTo>
                      <a:pt x="109" y="480"/>
                    </a:lnTo>
                    <a:lnTo>
                      <a:pt x="109" y="481"/>
                    </a:lnTo>
                    <a:lnTo>
                      <a:pt x="109" y="481"/>
                    </a:lnTo>
                    <a:lnTo>
                      <a:pt x="110" y="482"/>
                    </a:lnTo>
                    <a:lnTo>
                      <a:pt x="110" y="482"/>
                    </a:lnTo>
                    <a:lnTo>
                      <a:pt x="110" y="482"/>
                    </a:lnTo>
                    <a:lnTo>
                      <a:pt x="110" y="482"/>
                    </a:lnTo>
                    <a:lnTo>
                      <a:pt x="111" y="482"/>
                    </a:lnTo>
                    <a:lnTo>
                      <a:pt x="111" y="483"/>
                    </a:lnTo>
                    <a:lnTo>
                      <a:pt x="111" y="483"/>
                    </a:lnTo>
                    <a:lnTo>
                      <a:pt x="111" y="483"/>
                    </a:lnTo>
                    <a:lnTo>
                      <a:pt x="111" y="483"/>
                    </a:lnTo>
                    <a:lnTo>
                      <a:pt x="111" y="483"/>
                    </a:lnTo>
                    <a:lnTo>
                      <a:pt x="111" y="483"/>
                    </a:lnTo>
                    <a:lnTo>
                      <a:pt x="111" y="484"/>
                    </a:lnTo>
                    <a:lnTo>
                      <a:pt x="111" y="484"/>
                    </a:lnTo>
                    <a:lnTo>
                      <a:pt x="112" y="484"/>
                    </a:lnTo>
                    <a:lnTo>
                      <a:pt x="112" y="484"/>
                    </a:lnTo>
                    <a:lnTo>
                      <a:pt x="112" y="484"/>
                    </a:lnTo>
                    <a:lnTo>
                      <a:pt x="112" y="484"/>
                    </a:lnTo>
                    <a:lnTo>
                      <a:pt x="112" y="484"/>
                    </a:lnTo>
                    <a:lnTo>
                      <a:pt x="112" y="484"/>
                    </a:lnTo>
                    <a:lnTo>
                      <a:pt x="113" y="485"/>
                    </a:lnTo>
                    <a:lnTo>
                      <a:pt x="113" y="485"/>
                    </a:lnTo>
                    <a:lnTo>
                      <a:pt x="113" y="485"/>
                    </a:lnTo>
                    <a:lnTo>
                      <a:pt x="113" y="485"/>
                    </a:lnTo>
                    <a:lnTo>
                      <a:pt x="113" y="486"/>
                    </a:lnTo>
                    <a:lnTo>
                      <a:pt x="113" y="486"/>
                    </a:lnTo>
                    <a:lnTo>
                      <a:pt x="114" y="486"/>
                    </a:lnTo>
                    <a:lnTo>
                      <a:pt x="114" y="486"/>
                    </a:lnTo>
                    <a:lnTo>
                      <a:pt x="114" y="487"/>
                    </a:lnTo>
                    <a:lnTo>
                      <a:pt x="114" y="487"/>
                    </a:lnTo>
                    <a:lnTo>
                      <a:pt x="114" y="487"/>
                    </a:lnTo>
                    <a:lnTo>
                      <a:pt x="114" y="487"/>
                    </a:lnTo>
                    <a:lnTo>
                      <a:pt x="114" y="487"/>
                    </a:lnTo>
                    <a:lnTo>
                      <a:pt x="115" y="487"/>
                    </a:lnTo>
                    <a:lnTo>
                      <a:pt x="115" y="487"/>
                    </a:lnTo>
                    <a:lnTo>
                      <a:pt x="115" y="488"/>
                    </a:lnTo>
                    <a:lnTo>
                      <a:pt x="115" y="488"/>
                    </a:lnTo>
                    <a:lnTo>
                      <a:pt x="115" y="488"/>
                    </a:lnTo>
                    <a:lnTo>
                      <a:pt x="115" y="489"/>
                    </a:lnTo>
                    <a:lnTo>
                      <a:pt x="116" y="489"/>
                    </a:lnTo>
                    <a:lnTo>
                      <a:pt x="116" y="489"/>
                    </a:lnTo>
                    <a:lnTo>
                      <a:pt x="116" y="489"/>
                    </a:lnTo>
                    <a:lnTo>
                      <a:pt x="116" y="489"/>
                    </a:lnTo>
                    <a:lnTo>
                      <a:pt x="116" y="490"/>
                    </a:lnTo>
                    <a:lnTo>
                      <a:pt x="117" y="490"/>
                    </a:lnTo>
                    <a:lnTo>
                      <a:pt x="117" y="490"/>
                    </a:lnTo>
                    <a:lnTo>
                      <a:pt x="117" y="490"/>
                    </a:lnTo>
                    <a:lnTo>
                      <a:pt x="117" y="490"/>
                    </a:lnTo>
                    <a:lnTo>
                      <a:pt x="117" y="490"/>
                    </a:lnTo>
                    <a:lnTo>
                      <a:pt x="118" y="491"/>
                    </a:lnTo>
                    <a:lnTo>
                      <a:pt x="118" y="491"/>
                    </a:lnTo>
                    <a:lnTo>
                      <a:pt x="118" y="491"/>
                    </a:lnTo>
                    <a:lnTo>
                      <a:pt x="118" y="492"/>
                    </a:lnTo>
                    <a:lnTo>
                      <a:pt x="118" y="492"/>
                    </a:lnTo>
                    <a:lnTo>
                      <a:pt x="118" y="492"/>
                    </a:lnTo>
                    <a:lnTo>
                      <a:pt x="118" y="492"/>
                    </a:lnTo>
                    <a:lnTo>
                      <a:pt x="119" y="493"/>
                    </a:lnTo>
                    <a:lnTo>
                      <a:pt x="119" y="493"/>
                    </a:lnTo>
                    <a:lnTo>
                      <a:pt x="119" y="493"/>
                    </a:lnTo>
                    <a:lnTo>
                      <a:pt x="120" y="493"/>
                    </a:lnTo>
                    <a:lnTo>
                      <a:pt x="120" y="494"/>
                    </a:lnTo>
                    <a:lnTo>
                      <a:pt x="120" y="494"/>
                    </a:lnTo>
                    <a:lnTo>
                      <a:pt x="120" y="494"/>
                    </a:lnTo>
                    <a:lnTo>
                      <a:pt x="120" y="494"/>
                    </a:lnTo>
                    <a:lnTo>
                      <a:pt x="120" y="494"/>
                    </a:lnTo>
                    <a:lnTo>
                      <a:pt x="120" y="494"/>
                    </a:lnTo>
                    <a:lnTo>
                      <a:pt x="121" y="495"/>
                    </a:lnTo>
                    <a:lnTo>
                      <a:pt x="121" y="495"/>
                    </a:lnTo>
                    <a:lnTo>
                      <a:pt x="121" y="495"/>
                    </a:lnTo>
                    <a:lnTo>
                      <a:pt x="121" y="495"/>
                    </a:lnTo>
                    <a:lnTo>
                      <a:pt x="121" y="495"/>
                    </a:lnTo>
                    <a:lnTo>
                      <a:pt x="121" y="496"/>
                    </a:lnTo>
                    <a:lnTo>
                      <a:pt x="122" y="496"/>
                    </a:lnTo>
                    <a:lnTo>
                      <a:pt x="122" y="496"/>
                    </a:lnTo>
                    <a:lnTo>
                      <a:pt x="122" y="496"/>
                    </a:lnTo>
                    <a:lnTo>
                      <a:pt x="122" y="496"/>
                    </a:lnTo>
                    <a:lnTo>
                      <a:pt x="122" y="496"/>
                    </a:lnTo>
                    <a:lnTo>
                      <a:pt x="122" y="497"/>
                    </a:lnTo>
                    <a:lnTo>
                      <a:pt x="123" y="497"/>
                    </a:lnTo>
                    <a:lnTo>
                      <a:pt x="123" y="497"/>
                    </a:lnTo>
                    <a:lnTo>
                      <a:pt x="123" y="497"/>
                    </a:lnTo>
                    <a:lnTo>
                      <a:pt x="123" y="498"/>
                    </a:lnTo>
                    <a:lnTo>
                      <a:pt x="123" y="498"/>
                    </a:lnTo>
                    <a:lnTo>
                      <a:pt x="124" y="498"/>
                    </a:lnTo>
                    <a:lnTo>
                      <a:pt x="124" y="499"/>
                    </a:lnTo>
                    <a:lnTo>
                      <a:pt x="124" y="499"/>
                    </a:lnTo>
                    <a:lnTo>
                      <a:pt x="125" y="499"/>
                    </a:lnTo>
                    <a:lnTo>
                      <a:pt x="125" y="499"/>
                    </a:lnTo>
                    <a:lnTo>
                      <a:pt x="125" y="500"/>
                    </a:lnTo>
                    <a:lnTo>
                      <a:pt x="125" y="500"/>
                    </a:lnTo>
                    <a:lnTo>
                      <a:pt x="126" y="500"/>
                    </a:lnTo>
                    <a:lnTo>
                      <a:pt x="126" y="500"/>
                    </a:lnTo>
                    <a:lnTo>
                      <a:pt x="126" y="500"/>
                    </a:lnTo>
                    <a:lnTo>
                      <a:pt x="126" y="501"/>
                    </a:lnTo>
                    <a:lnTo>
                      <a:pt x="126" y="501"/>
                    </a:lnTo>
                    <a:lnTo>
                      <a:pt x="126" y="501"/>
                    </a:lnTo>
                    <a:lnTo>
                      <a:pt x="126" y="501"/>
                    </a:lnTo>
                    <a:lnTo>
                      <a:pt x="126" y="501"/>
                    </a:lnTo>
                    <a:lnTo>
                      <a:pt x="127" y="501"/>
                    </a:lnTo>
                    <a:lnTo>
                      <a:pt x="127" y="502"/>
                    </a:lnTo>
                    <a:lnTo>
                      <a:pt x="127" y="502"/>
                    </a:lnTo>
                    <a:lnTo>
                      <a:pt x="128" y="502"/>
                    </a:lnTo>
                    <a:lnTo>
                      <a:pt x="128" y="503"/>
                    </a:lnTo>
                    <a:lnTo>
                      <a:pt x="128" y="503"/>
                    </a:lnTo>
                    <a:lnTo>
                      <a:pt x="128" y="503"/>
                    </a:lnTo>
                    <a:lnTo>
                      <a:pt x="128" y="503"/>
                    </a:lnTo>
                    <a:lnTo>
                      <a:pt x="128" y="503"/>
                    </a:lnTo>
                    <a:lnTo>
                      <a:pt x="129" y="503"/>
                    </a:lnTo>
                    <a:lnTo>
                      <a:pt x="129" y="503"/>
                    </a:lnTo>
                    <a:lnTo>
                      <a:pt x="129" y="504"/>
                    </a:lnTo>
                    <a:lnTo>
                      <a:pt x="130" y="505"/>
                    </a:lnTo>
                    <a:lnTo>
                      <a:pt x="130" y="505"/>
                    </a:lnTo>
                    <a:lnTo>
                      <a:pt x="130" y="505"/>
                    </a:lnTo>
                    <a:lnTo>
                      <a:pt x="130" y="505"/>
                    </a:lnTo>
                    <a:lnTo>
                      <a:pt x="130" y="505"/>
                    </a:lnTo>
                    <a:lnTo>
                      <a:pt x="130" y="505"/>
                    </a:lnTo>
                    <a:lnTo>
                      <a:pt x="131" y="505"/>
                    </a:lnTo>
                    <a:lnTo>
                      <a:pt x="131" y="506"/>
                    </a:lnTo>
                    <a:lnTo>
                      <a:pt x="131" y="506"/>
                    </a:lnTo>
                    <a:lnTo>
                      <a:pt x="132" y="506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2" y="507"/>
                    </a:lnTo>
                    <a:lnTo>
                      <a:pt x="133" y="507"/>
                    </a:lnTo>
                    <a:lnTo>
                      <a:pt x="133" y="507"/>
                    </a:lnTo>
                    <a:lnTo>
                      <a:pt x="133" y="507"/>
                    </a:lnTo>
                    <a:lnTo>
                      <a:pt x="133" y="508"/>
                    </a:lnTo>
                    <a:lnTo>
                      <a:pt x="133" y="508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4" y="509"/>
                    </a:lnTo>
                    <a:lnTo>
                      <a:pt x="135" y="509"/>
                    </a:lnTo>
                    <a:lnTo>
                      <a:pt x="135" y="510"/>
                    </a:lnTo>
                    <a:lnTo>
                      <a:pt x="135" y="510"/>
                    </a:lnTo>
                    <a:lnTo>
                      <a:pt x="135" y="510"/>
                    </a:lnTo>
                    <a:lnTo>
                      <a:pt x="135" y="510"/>
                    </a:lnTo>
                    <a:lnTo>
                      <a:pt x="136" y="510"/>
                    </a:lnTo>
                    <a:lnTo>
                      <a:pt x="136" y="511"/>
                    </a:lnTo>
                    <a:lnTo>
                      <a:pt x="136" y="511"/>
                    </a:lnTo>
                    <a:lnTo>
                      <a:pt x="136" y="511"/>
                    </a:lnTo>
                    <a:lnTo>
                      <a:pt x="136" y="511"/>
                    </a:lnTo>
                    <a:lnTo>
                      <a:pt x="136" y="511"/>
                    </a:lnTo>
                    <a:lnTo>
                      <a:pt x="136" y="511"/>
                    </a:lnTo>
                    <a:lnTo>
                      <a:pt x="136" y="511"/>
                    </a:lnTo>
                    <a:lnTo>
                      <a:pt x="136" y="511"/>
                    </a:lnTo>
                    <a:lnTo>
                      <a:pt x="137" y="511"/>
                    </a:lnTo>
                    <a:lnTo>
                      <a:pt x="137" y="512"/>
                    </a:lnTo>
                    <a:lnTo>
                      <a:pt x="137" y="512"/>
                    </a:lnTo>
                    <a:lnTo>
                      <a:pt x="137" y="512"/>
                    </a:lnTo>
                    <a:lnTo>
                      <a:pt x="137" y="512"/>
                    </a:lnTo>
                    <a:lnTo>
                      <a:pt x="137" y="512"/>
                    </a:lnTo>
                    <a:lnTo>
                      <a:pt x="138" y="512"/>
                    </a:lnTo>
                    <a:lnTo>
                      <a:pt x="138" y="513"/>
                    </a:lnTo>
                    <a:lnTo>
                      <a:pt x="138" y="513"/>
                    </a:lnTo>
                    <a:lnTo>
                      <a:pt x="138" y="513"/>
                    </a:lnTo>
                    <a:lnTo>
                      <a:pt x="138" y="513"/>
                    </a:lnTo>
                    <a:lnTo>
                      <a:pt x="139" y="513"/>
                    </a:lnTo>
                    <a:lnTo>
                      <a:pt x="139" y="513"/>
                    </a:lnTo>
                    <a:lnTo>
                      <a:pt x="139" y="514"/>
                    </a:lnTo>
                    <a:lnTo>
                      <a:pt x="139" y="514"/>
                    </a:lnTo>
                    <a:lnTo>
                      <a:pt x="139" y="514"/>
                    </a:lnTo>
                    <a:lnTo>
                      <a:pt x="140" y="514"/>
                    </a:lnTo>
                    <a:lnTo>
                      <a:pt x="140" y="514"/>
                    </a:lnTo>
                    <a:lnTo>
                      <a:pt x="140" y="515"/>
                    </a:lnTo>
                    <a:lnTo>
                      <a:pt x="141" y="515"/>
                    </a:lnTo>
                    <a:lnTo>
                      <a:pt x="141" y="515"/>
                    </a:lnTo>
                    <a:lnTo>
                      <a:pt x="141" y="516"/>
                    </a:lnTo>
                    <a:lnTo>
                      <a:pt x="141" y="516"/>
                    </a:lnTo>
                    <a:lnTo>
                      <a:pt x="141" y="516"/>
                    </a:lnTo>
                    <a:lnTo>
                      <a:pt x="141" y="516"/>
                    </a:lnTo>
                    <a:lnTo>
                      <a:pt x="141" y="516"/>
                    </a:lnTo>
                    <a:lnTo>
                      <a:pt x="141" y="516"/>
                    </a:lnTo>
                    <a:lnTo>
                      <a:pt x="142" y="517"/>
                    </a:lnTo>
                    <a:lnTo>
                      <a:pt x="143" y="517"/>
                    </a:lnTo>
                    <a:lnTo>
                      <a:pt x="143" y="517"/>
                    </a:lnTo>
                    <a:lnTo>
                      <a:pt x="143" y="517"/>
                    </a:lnTo>
                    <a:lnTo>
                      <a:pt x="144" y="518"/>
                    </a:lnTo>
                    <a:lnTo>
                      <a:pt x="144" y="518"/>
                    </a:lnTo>
                    <a:lnTo>
                      <a:pt x="144" y="518"/>
                    </a:lnTo>
                    <a:lnTo>
                      <a:pt x="145" y="519"/>
                    </a:lnTo>
                    <a:lnTo>
                      <a:pt x="145" y="519"/>
                    </a:lnTo>
                    <a:lnTo>
                      <a:pt x="145" y="519"/>
                    </a:lnTo>
                    <a:lnTo>
                      <a:pt x="145" y="519"/>
                    </a:lnTo>
                    <a:lnTo>
                      <a:pt x="145" y="519"/>
                    </a:lnTo>
                    <a:lnTo>
                      <a:pt x="145" y="519"/>
                    </a:lnTo>
                    <a:lnTo>
                      <a:pt x="146" y="520"/>
                    </a:lnTo>
                    <a:lnTo>
                      <a:pt x="146" y="520"/>
                    </a:lnTo>
                    <a:lnTo>
                      <a:pt x="146" y="520"/>
                    </a:lnTo>
                    <a:lnTo>
                      <a:pt x="146" y="520"/>
                    </a:lnTo>
                    <a:lnTo>
                      <a:pt x="147" y="521"/>
                    </a:lnTo>
                    <a:lnTo>
                      <a:pt x="147" y="521"/>
                    </a:lnTo>
                    <a:lnTo>
                      <a:pt x="147" y="521"/>
                    </a:lnTo>
                    <a:lnTo>
                      <a:pt x="147" y="521"/>
                    </a:lnTo>
                    <a:lnTo>
                      <a:pt x="147" y="521"/>
                    </a:lnTo>
                    <a:lnTo>
                      <a:pt x="147" y="521"/>
                    </a:lnTo>
                    <a:lnTo>
                      <a:pt x="148" y="521"/>
                    </a:lnTo>
                    <a:lnTo>
                      <a:pt x="148" y="522"/>
                    </a:lnTo>
                    <a:lnTo>
                      <a:pt x="148" y="522"/>
                    </a:lnTo>
                    <a:lnTo>
                      <a:pt x="148" y="522"/>
                    </a:lnTo>
                    <a:lnTo>
                      <a:pt x="149" y="522"/>
                    </a:lnTo>
                    <a:lnTo>
                      <a:pt x="149" y="522"/>
                    </a:lnTo>
                    <a:lnTo>
                      <a:pt x="149" y="522"/>
                    </a:lnTo>
                    <a:lnTo>
                      <a:pt x="149" y="523"/>
                    </a:lnTo>
                    <a:lnTo>
                      <a:pt x="150" y="523"/>
                    </a:lnTo>
                    <a:lnTo>
                      <a:pt x="150" y="523"/>
                    </a:lnTo>
                    <a:lnTo>
                      <a:pt x="150" y="524"/>
                    </a:lnTo>
                    <a:lnTo>
                      <a:pt x="150" y="524"/>
                    </a:lnTo>
                    <a:lnTo>
                      <a:pt x="150" y="524"/>
                    </a:lnTo>
                    <a:lnTo>
                      <a:pt x="151" y="524"/>
                    </a:lnTo>
                    <a:lnTo>
                      <a:pt x="151" y="524"/>
                    </a:lnTo>
                    <a:lnTo>
                      <a:pt x="151" y="524"/>
                    </a:lnTo>
                    <a:lnTo>
                      <a:pt x="151" y="524"/>
                    </a:lnTo>
                    <a:lnTo>
                      <a:pt x="151" y="524"/>
                    </a:lnTo>
                    <a:lnTo>
                      <a:pt x="151" y="524"/>
                    </a:lnTo>
                    <a:lnTo>
                      <a:pt x="151" y="524"/>
                    </a:lnTo>
                    <a:lnTo>
                      <a:pt x="151" y="524"/>
                    </a:lnTo>
                    <a:lnTo>
                      <a:pt x="152" y="525"/>
                    </a:lnTo>
                    <a:lnTo>
                      <a:pt x="152" y="525"/>
                    </a:lnTo>
                    <a:lnTo>
                      <a:pt x="152" y="525"/>
                    </a:lnTo>
                    <a:lnTo>
                      <a:pt x="152" y="525"/>
                    </a:lnTo>
                    <a:lnTo>
                      <a:pt x="152" y="525"/>
                    </a:lnTo>
                    <a:lnTo>
                      <a:pt x="152" y="525"/>
                    </a:lnTo>
                    <a:lnTo>
                      <a:pt x="153" y="525"/>
                    </a:lnTo>
                    <a:lnTo>
                      <a:pt x="153" y="525"/>
                    </a:lnTo>
                    <a:lnTo>
                      <a:pt x="153" y="526"/>
                    </a:lnTo>
                    <a:lnTo>
                      <a:pt x="153" y="526"/>
                    </a:lnTo>
                    <a:lnTo>
                      <a:pt x="153" y="526"/>
                    </a:lnTo>
                    <a:lnTo>
                      <a:pt x="153" y="526"/>
                    </a:lnTo>
                    <a:lnTo>
                      <a:pt x="153" y="526"/>
                    </a:lnTo>
                    <a:lnTo>
                      <a:pt x="153" y="526"/>
                    </a:lnTo>
                    <a:lnTo>
                      <a:pt x="153" y="526"/>
                    </a:lnTo>
                    <a:lnTo>
                      <a:pt x="154" y="526"/>
                    </a:lnTo>
                    <a:lnTo>
                      <a:pt x="154" y="526"/>
                    </a:lnTo>
                    <a:lnTo>
                      <a:pt x="154" y="526"/>
                    </a:lnTo>
                    <a:lnTo>
                      <a:pt x="154" y="527"/>
                    </a:lnTo>
                    <a:lnTo>
                      <a:pt x="154" y="527"/>
                    </a:lnTo>
                    <a:lnTo>
                      <a:pt x="155" y="527"/>
                    </a:lnTo>
                    <a:lnTo>
                      <a:pt x="155" y="527"/>
                    </a:lnTo>
                    <a:lnTo>
                      <a:pt x="156" y="528"/>
                    </a:lnTo>
                    <a:lnTo>
                      <a:pt x="156" y="528"/>
                    </a:lnTo>
                    <a:lnTo>
                      <a:pt x="156" y="528"/>
                    </a:lnTo>
                    <a:lnTo>
                      <a:pt x="156" y="528"/>
                    </a:lnTo>
                    <a:lnTo>
                      <a:pt x="156" y="528"/>
                    </a:lnTo>
                    <a:lnTo>
                      <a:pt x="156" y="529"/>
                    </a:lnTo>
                    <a:lnTo>
                      <a:pt x="157" y="529"/>
                    </a:lnTo>
                    <a:lnTo>
                      <a:pt x="157" y="529"/>
                    </a:lnTo>
                    <a:lnTo>
                      <a:pt x="157" y="529"/>
                    </a:lnTo>
                    <a:lnTo>
                      <a:pt x="157" y="529"/>
                    </a:lnTo>
                    <a:lnTo>
                      <a:pt x="158" y="529"/>
                    </a:lnTo>
                    <a:lnTo>
                      <a:pt x="158" y="530"/>
                    </a:lnTo>
                    <a:lnTo>
                      <a:pt x="158" y="530"/>
                    </a:lnTo>
                    <a:lnTo>
                      <a:pt x="158" y="530"/>
                    </a:lnTo>
                    <a:lnTo>
                      <a:pt x="158" y="530"/>
                    </a:lnTo>
                    <a:lnTo>
                      <a:pt x="159" y="530"/>
                    </a:lnTo>
                    <a:lnTo>
                      <a:pt x="159" y="530"/>
                    </a:lnTo>
                    <a:lnTo>
                      <a:pt x="159" y="530"/>
                    </a:lnTo>
                    <a:lnTo>
                      <a:pt x="159" y="530"/>
                    </a:lnTo>
                    <a:lnTo>
                      <a:pt x="159" y="531"/>
                    </a:lnTo>
                    <a:lnTo>
                      <a:pt x="159" y="531"/>
                    </a:lnTo>
                    <a:lnTo>
                      <a:pt x="159" y="531"/>
                    </a:lnTo>
                    <a:lnTo>
                      <a:pt x="159" y="531"/>
                    </a:lnTo>
                    <a:lnTo>
                      <a:pt x="159" y="531"/>
                    </a:lnTo>
                    <a:lnTo>
                      <a:pt x="159" y="531"/>
                    </a:lnTo>
                    <a:lnTo>
                      <a:pt x="160" y="531"/>
                    </a:lnTo>
                    <a:lnTo>
                      <a:pt x="160" y="531"/>
                    </a:lnTo>
                    <a:lnTo>
                      <a:pt x="160" y="531"/>
                    </a:lnTo>
                    <a:lnTo>
                      <a:pt x="160" y="531"/>
                    </a:lnTo>
                    <a:lnTo>
                      <a:pt x="160" y="531"/>
                    </a:lnTo>
                    <a:lnTo>
                      <a:pt x="160" y="531"/>
                    </a:lnTo>
                    <a:lnTo>
                      <a:pt x="160" y="531"/>
                    </a:lnTo>
                    <a:lnTo>
                      <a:pt x="160" y="532"/>
                    </a:lnTo>
                    <a:lnTo>
                      <a:pt x="161" y="532"/>
                    </a:lnTo>
                    <a:lnTo>
                      <a:pt x="161" y="532"/>
                    </a:lnTo>
                    <a:lnTo>
                      <a:pt x="161" y="532"/>
                    </a:lnTo>
                    <a:lnTo>
                      <a:pt x="161" y="532"/>
                    </a:lnTo>
                    <a:lnTo>
                      <a:pt x="161" y="532"/>
                    </a:lnTo>
                    <a:lnTo>
                      <a:pt x="162" y="532"/>
                    </a:lnTo>
                    <a:lnTo>
                      <a:pt x="162" y="532"/>
                    </a:lnTo>
                    <a:lnTo>
                      <a:pt x="162" y="533"/>
                    </a:lnTo>
                    <a:lnTo>
                      <a:pt x="162" y="533"/>
                    </a:lnTo>
                    <a:lnTo>
                      <a:pt x="162" y="533"/>
                    </a:lnTo>
                    <a:lnTo>
                      <a:pt x="163" y="533"/>
                    </a:lnTo>
                    <a:lnTo>
                      <a:pt x="163" y="533"/>
                    </a:lnTo>
                    <a:lnTo>
                      <a:pt x="163" y="534"/>
                    </a:lnTo>
                    <a:lnTo>
                      <a:pt x="163" y="534"/>
                    </a:lnTo>
                    <a:lnTo>
                      <a:pt x="163" y="534"/>
                    </a:lnTo>
                    <a:lnTo>
                      <a:pt x="163" y="534"/>
                    </a:lnTo>
                    <a:lnTo>
                      <a:pt x="164" y="534"/>
                    </a:lnTo>
                    <a:lnTo>
                      <a:pt x="164" y="534"/>
                    </a:lnTo>
                    <a:lnTo>
                      <a:pt x="164" y="534"/>
                    </a:lnTo>
                    <a:lnTo>
                      <a:pt x="164" y="534"/>
                    </a:lnTo>
                    <a:lnTo>
                      <a:pt x="164" y="534"/>
                    </a:lnTo>
                    <a:lnTo>
                      <a:pt x="164" y="534"/>
                    </a:lnTo>
                    <a:lnTo>
                      <a:pt x="165" y="535"/>
                    </a:lnTo>
                    <a:lnTo>
                      <a:pt x="165" y="535"/>
                    </a:lnTo>
                    <a:lnTo>
                      <a:pt x="165" y="535"/>
                    </a:lnTo>
                    <a:lnTo>
                      <a:pt x="165" y="535"/>
                    </a:lnTo>
                    <a:lnTo>
                      <a:pt x="166" y="535"/>
                    </a:lnTo>
                    <a:lnTo>
                      <a:pt x="166" y="535"/>
                    </a:lnTo>
                    <a:lnTo>
                      <a:pt x="166" y="536"/>
                    </a:lnTo>
                    <a:lnTo>
                      <a:pt x="166" y="536"/>
                    </a:lnTo>
                    <a:lnTo>
                      <a:pt x="166" y="536"/>
                    </a:lnTo>
                    <a:lnTo>
                      <a:pt x="167" y="536"/>
                    </a:lnTo>
                    <a:lnTo>
                      <a:pt x="167" y="536"/>
                    </a:lnTo>
                    <a:lnTo>
                      <a:pt x="167" y="536"/>
                    </a:lnTo>
                    <a:lnTo>
                      <a:pt x="167" y="536"/>
                    </a:lnTo>
                    <a:lnTo>
                      <a:pt x="167" y="537"/>
                    </a:lnTo>
                    <a:lnTo>
                      <a:pt x="168" y="537"/>
                    </a:lnTo>
                    <a:lnTo>
                      <a:pt x="168" y="537"/>
                    </a:lnTo>
                    <a:lnTo>
                      <a:pt x="169" y="537"/>
                    </a:lnTo>
                    <a:lnTo>
                      <a:pt x="169" y="538"/>
                    </a:lnTo>
                    <a:lnTo>
                      <a:pt x="169" y="538"/>
                    </a:lnTo>
                    <a:lnTo>
                      <a:pt x="169" y="538"/>
                    </a:lnTo>
                    <a:lnTo>
                      <a:pt x="169" y="538"/>
                    </a:lnTo>
                    <a:lnTo>
                      <a:pt x="170" y="538"/>
                    </a:lnTo>
                    <a:lnTo>
                      <a:pt x="170" y="539"/>
                    </a:lnTo>
                    <a:lnTo>
                      <a:pt x="170" y="539"/>
                    </a:lnTo>
                    <a:lnTo>
                      <a:pt x="171" y="539"/>
                    </a:lnTo>
                    <a:lnTo>
                      <a:pt x="171" y="539"/>
                    </a:lnTo>
                    <a:lnTo>
                      <a:pt x="171" y="539"/>
                    </a:lnTo>
                    <a:lnTo>
                      <a:pt x="171" y="539"/>
                    </a:lnTo>
                    <a:lnTo>
                      <a:pt x="171" y="539"/>
                    </a:lnTo>
                    <a:lnTo>
                      <a:pt x="171" y="539"/>
                    </a:lnTo>
                    <a:lnTo>
                      <a:pt x="171" y="539"/>
                    </a:lnTo>
                    <a:lnTo>
                      <a:pt x="171" y="539"/>
                    </a:lnTo>
                    <a:lnTo>
                      <a:pt x="172" y="540"/>
                    </a:lnTo>
                    <a:lnTo>
                      <a:pt x="172" y="540"/>
                    </a:lnTo>
                    <a:lnTo>
                      <a:pt x="172" y="540"/>
                    </a:lnTo>
                    <a:lnTo>
                      <a:pt x="172" y="540"/>
                    </a:lnTo>
                    <a:lnTo>
                      <a:pt x="172" y="540"/>
                    </a:lnTo>
                    <a:lnTo>
                      <a:pt x="173" y="540"/>
                    </a:lnTo>
                    <a:lnTo>
                      <a:pt x="173" y="540"/>
                    </a:lnTo>
                    <a:lnTo>
                      <a:pt x="173" y="540"/>
                    </a:lnTo>
                    <a:lnTo>
                      <a:pt x="173" y="540"/>
                    </a:lnTo>
                    <a:lnTo>
                      <a:pt x="173" y="541"/>
                    </a:lnTo>
                    <a:lnTo>
                      <a:pt x="173" y="541"/>
                    </a:lnTo>
                    <a:lnTo>
                      <a:pt x="173" y="541"/>
                    </a:lnTo>
                    <a:lnTo>
                      <a:pt x="173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4" y="541"/>
                    </a:lnTo>
                    <a:lnTo>
                      <a:pt x="175" y="541"/>
                    </a:lnTo>
                    <a:lnTo>
                      <a:pt x="175" y="541"/>
                    </a:lnTo>
                    <a:lnTo>
                      <a:pt x="175" y="542"/>
                    </a:lnTo>
                    <a:lnTo>
                      <a:pt x="175" y="542"/>
                    </a:lnTo>
                    <a:lnTo>
                      <a:pt x="175" y="542"/>
                    </a:lnTo>
                    <a:lnTo>
                      <a:pt x="175" y="542"/>
                    </a:lnTo>
                    <a:lnTo>
                      <a:pt x="175" y="542"/>
                    </a:lnTo>
                    <a:lnTo>
                      <a:pt x="176" y="542"/>
                    </a:lnTo>
                    <a:lnTo>
                      <a:pt x="176" y="542"/>
                    </a:lnTo>
                    <a:lnTo>
                      <a:pt x="176" y="542"/>
                    </a:lnTo>
                    <a:lnTo>
                      <a:pt x="177" y="543"/>
                    </a:lnTo>
                    <a:lnTo>
                      <a:pt x="177" y="543"/>
                    </a:lnTo>
                    <a:lnTo>
                      <a:pt x="178" y="543"/>
                    </a:lnTo>
                    <a:lnTo>
                      <a:pt x="178" y="544"/>
                    </a:lnTo>
                    <a:lnTo>
                      <a:pt x="178" y="544"/>
                    </a:lnTo>
                    <a:lnTo>
                      <a:pt x="178" y="544"/>
                    </a:lnTo>
                    <a:lnTo>
                      <a:pt x="179" y="544"/>
                    </a:lnTo>
                    <a:lnTo>
                      <a:pt x="179" y="544"/>
                    </a:lnTo>
                    <a:lnTo>
                      <a:pt x="179" y="544"/>
                    </a:lnTo>
                    <a:lnTo>
                      <a:pt x="179" y="544"/>
                    </a:lnTo>
                    <a:lnTo>
                      <a:pt x="179" y="545"/>
                    </a:lnTo>
                    <a:lnTo>
                      <a:pt x="179" y="545"/>
                    </a:lnTo>
                    <a:lnTo>
                      <a:pt x="180" y="545"/>
                    </a:lnTo>
                    <a:lnTo>
                      <a:pt x="180" y="545"/>
                    </a:lnTo>
                    <a:lnTo>
                      <a:pt x="181" y="545"/>
                    </a:lnTo>
                    <a:lnTo>
                      <a:pt x="181" y="545"/>
                    </a:lnTo>
                    <a:lnTo>
                      <a:pt x="181" y="545"/>
                    </a:lnTo>
                    <a:lnTo>
                      <a:pt x="181" y="546"/>
                    </a:lnTo>
                    <a:lnTo>
                      <a:pt x="181" y="546"/>
                    </a:lnTo>
                    <a:lnTo>
                      <a:pt x="181" y="546"/>
                    </a:lnTo>
                    <a:lnTo>
                      <a:pt x="182" y="546"/>
                    </a:lnTo>
                    <a:lnTo>
                      <a:pt x="183" y="547"/>
                    </a:lnTo>
                    <a:lnTo>
                      <a:pt x="183" y="547"/>
                    </a:lnTo>
                    <a:lnTo>
                      <a:pt x="183" y="547"/>
                    </a:lnTo>
                    <a:lnTo>
                      <a:pt x="184" y="547"/>
                    </a:lnTo>
                    <a:lnTo>
                      <a:pt x="184" y="548"/>
                    </a:lnTo>
                    <a:lnTo>
                      <a:pt x="184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5" y="548"/>
                    </a:lnTo>
                    <a:lnTo>
                      <a:pt x="186" y="548"/>
                    </a:lnTo>
                    <a:lnTo>
                      <a:pt x="186" y="549"/>
                    </a:lnTo>
                    <a:lnTo>
                      <a:pt x="186" y="549"/>
                    </a:lnTo>
                    <a:lnTo>
                      <a:pt x="186" y="549"/>
                    </a:lnTo>
                    <a:lnTo>
                      <a:pt x="187" y="549"/>
                    </a:lnTo>
                    <a:lnTo>
                      <a:pt x="187" y="549"/>
                    </a:lnTo>
                    <a:lnTo>
                      <a:pt x="188" y="550"/>
                    </a:lnTo>
                    <a:lnTo>
                      <a:pt x="188" y="550"/>
                    </a:lnTo>
                    <a:lnTo>
                      <a:pt x="188" y="550"/>
                    </a:lnTo>
                    <a:lnTo>
                      <a:pt x="188" y="550"/>
                    </a:lnTo>
                    <a:lnTo>
                      <a:pt x="188" y="550"/>
                    </a:lnTo>
                    <a:lnTo>
                      <a:pt x="189" y="550"/>
                    </a:lnTo>
                    <a:lnTo>
                      <a:pt x="189" y="550"/>
                    </a:lnTo>
                    <a:lnTo>
                      <a:pt x="189" y="550"/>
                    </a:lnTo>
                    <a:lnTo>
                      <a:pt x="190" y="551"/>
                    </a:lnTo>
                    <a:lnTo>
                      <a:pt x="190" y="551"/>
                    </a:lnTo>
                    <a:lnTo>
                      <a:pt x="190" y="551"/>
                    </a:lnTo>
                    <a:lnTo>
                      <a:pt x="190" y="551"/>
                    </a:lnTo>
                    <a:lnTo>
                      <a:pt x="191" y="551"/>
                    </a:lnTo>
                    <a:lnTo>
                      <a:pt x="191" y="551"/>
                    </a:lnTo>
                    <a:lnTo>
                      <a:pt x="191" y="551"/>
                    </a:lnTo>
                    <a:lnTo>
                      <a:pt x="191" y="552"/>
                    </a:lnTo>
                    <a:lnTo>
                      <a:pt x="192" y="552"/>
                    </a:lnTo>
                    <a:lnTo>
                      <a:pt x="192" y="552"/>
                    </a:lnTo>
                    <a:lnTo>
                      <a:pt x="193" y="552"/>
                    </a:lnTo>
                    <a:lnTo>
                      <a:pt x="193" y="553"/>
                    </a:lnTo>
                    <a:lnTo>
                      <a:pt x="193" y="553"/>
                    </a:lnTo>
                    <a:lnTo>
                      <a:pt x="193" y="553"/>
                    </a:lnTo>
                    <a:lnTo>
                      <a:pt x="194" y="553"/>
                    </a:lnTo>
                    <a:lnTo>
                      <a:pt x="194" y="553"/>
                    </a:lnTo>
                    <a:lnTo>
                      <a:pt x="194" y="553"/>
                    </a:lnTo>
                    <a:lnTo>
                      <a:pt x="194" y="553"/>
                    </a:lnTo>
                    <a:lnTo>
                      <a:pt x="194" y="553"/>
                    </a:lnTo>
                    <a:lnTo>
                      <a:pt x="195" y="554"/>
                    </a:lnTo>
                    <a:lnTo>
                      <a:pt x="195" y="554"/>
                    </a:lnTo>
                    <a:lnTo>
                      <a:pt x="195" y="554"/>
                    </a:lnTo>
                    <a:lnTo>
                      <a:pt x="195" y="554"/>
                    </a:lnTo>
                    <a:lnTo>
                      <a:pt x="195" y="554"/>
                    </a:lnTo>
                    <a:lnTo>
                      <a:pt x="195" y="554"/>
                    </a:lnTo>
                    <a:lnTo>
                      <a:pt x="195" y="554"/>
                    </a:lnTo>
                    <a:lnTo>
                      <a:pt x="196" y="554"/>
                    </a:lnTo>
                    <a:lnTo>
                      <a:pt x="196" y="554"/>
                    </a:lnTo>
                    <a:lnTo>
                      <a:pt x="196" y="554"/>
                    </a:lnTo>
                    <a:lnTo>
                      <a:pt x="196" y="554"/>
                    </a:lnTo>
                    <a:lnTo>
                      <a:pt x="196" y="554"/>
                    </a:lnTo>
                    <a:lnTo>
                      <a:pt x="196" y="554"/>
                    </a:lnTo>
                    <a:lnTo>
                      <a:pt x="197" y="555"/>
                    </a:lnTo>
                    <a:lnTo>
                      <a:pt x="197" y="555"/>
                    </a:lnTo>
                    <a:lnTo>
                      <a:pt x="197" y="555"/>
                    </a:lnTo>
                    <a:lnTo>
                      <a:pt x="197" y="555"/>
                    </a:lnTo>
                    <a:lnTo>
                      <a:pt x="197" y="555"/>
                    </a:lnTo>
                    <a:lnTo>
                      <a:pt x="197" y="555"/>
                    </a:lnTo>
                    <a:lnTo>
                      <a:pt x="197" y="555"/>
                    </a:lnTo>
                    <a:lnTo>
                      <a:pt x="198" y="555"/>
                    </a:lnTo>
                    <a:lnTo>
                      <a:pt x="198" y="555"/>
                    </a:lnTo>
                    <a:lnTo>
                      <a:pt x="198" y="555"/>
                    </a:lnTo>
                    <a:lnTo>
                      <a:pt x="198" y="555"/>
                    </a:lnTo>
                    <a:lnTo>
                      <a:pt x="198" y="556"/>
                    </a:lnTo>
                    <a:lnTo>
                      <a:pt x="199" y="556"/>
                    </a:lnTo>
                    <a:lnTo>
                      <a:pt x="199" y="556"/>
                    </a:lnTo>
                    <a:lnTo>
                      <a:pt x="199" y="556"/>
                    </a:lnTo>
                    <a:lnTo>
                      <a:pt x="199" y="556"/>
                    </a:lnTo>
                    <a:lnTo>
                      <a:pt x="199" y="556"/>
                    </a:lnTo>
                    <a:lnTo>
                      <a:pt x="200" y="556"/>
                    </a:lnTo>
                    <a:lnTo>
                      <a:pt x="200" y="557"/>
                    </a:lnTo>
                    <a:lnTo>
                      <a:pt x="200" y="557"/>
                    </a:lnTo>
                    <a:lnTo>
                      <a:pt x="201" y="557"/>
                    </a:lnTo>
                    <a:lnTo>
                      <a:pt x="201" y="557"/>
                    </a:lnTo>
                    <a:lnTo>
                      <a:pt x="202" y="557"/>
                    </a:lnTo>
                    <a:lnTo>
                      <a:pt x="202" y="557"/>
                    </a:lnTo>
                    <a:lnTo>
                      <a:pt x="202" y="557"/>
                    </a:lnTo>
                    <a:lnTo>
                      <a:pt x="202" y="557"/>
                    </a:lnTo>
                    <a:lnTo>
                      <a:pt x="202" y="557"/>
                    </a:lnTo>
                    <a:lnTo>
                      <a:pt x="202" y="558"/>
                    </a:lnTo>
                    <a:lnTo>
                      <a:pt x="202" y="558"/>
                    </a:lnTo>
                    <a:lnTo>
                      <a:pt x="202" y="558"/>
                    </a:lnTo>
                    <a:lnTo>
                      <a:pt x="202" y="558"/>
                    </a:lnTo>
                    <a:lnTo>
                      <a:pt x="202" y="558"/>
                    </a:lnTo>
                    <a:lnTo>
                      <a:pt x="202" y="558"/>
                    </a:lnTo>
                    <a:lnTo>
                      <a:pt x="203" y="558"/>
                    </a:lnTo>
                    <a:lnTo>
                      <a:pt x="203" y="558"/>
                    </a:lnTo>
                    <a:lnTo>
                      <a:pt x="203" y="558"/>
                    </a:lnTo>
                    <a:lnTo>
                      <a:pt x="204" y="558"/>
                    </a:lnTo>
                    <a:lnTo>
                      <a:pt x="204" y="558"/>
                    </a:lnTo>
                    <a:lnTo>
                      <a:pt x="204" y="559"/>
                    </a:lnTo>
                    <a:lnTo>
                      <a:pt x="205" y="559"/>
                    </a:lnTo>
                    <a:lnTo>
                      <a:pt x="205" y="559"/>
                    </a:lnTo>
                    <a:lnTo>
                      <a:pt x="206" y="559"/>
                    </a:lnTo>
                    <a:lnTo>
                      <a:pt x="206" y="559"/>
                    </a:lnTo>
                    <a:lnTo>
                      <a:pt x="206" y="559"/>
                    </a:lnTo>
                    <a:lnTo>
                      <a:pt x="206" y="559"/>
                    </a:lnTo>
                    <a:lnTo>
                      <a:pt x="206" y="560"/>
                    </a:lnTo>
                    <a:lnTo>
                      <a:pt x="207" y="560"/>
                    </a:lnTo>
                    <a:lnTo>
                      <a:pt x="207" y="560"/>
                    </a:lnTo>
                    <a:lnTo>
                      <a:pt x="207" y="560"/>
                    </a:lnTo>
                    <a:lnTo>
                      <a:pt x="207" y="560"/>
                    </a:lnTo>
                    <a:lnTo>
                      <a:pt x="208" y="560"/>
                    </a:lnTo>
                    <a:lnTo>
                      <a:pt x="208" y="560"/>
                    </a:lnTo>
                    <a:lnTo>
                      <a:pt x="208" y="561"/>
                    </a:lnTo>
                    <a:lnTo>
                      <a:pt x="208" y="561"/>
                    </a:lnTo>
                    <a:lnTo>
                      <a:pt x="208" y="561"/>
                    </a:lnTo>
                    <a:lnTo>
                      <a:pt x="209" y="561"/>
                    </a:lnTo>
                    <a:lnTo>
                      <a:pt x="209" y="561"/>
                    </a:lnTo>
                    <a:lnTo>
                      <a:pt x="209" y="561"/>
                    </a:lnTo>
                    <a:lnTo>
                      <a:pt x="209" y="561"/>
                    </a:lnTo>
                    <a:lnTo>
                      <a:pt x="209" y="561"/>
                    </a:lnTo>
                    <a:lnTo>
                      <a:pt x="209" y="561"/>
                    </a:lnTo>
                    <a:lnTo>
                      <a:pt x="210" y="561"/>
                    </a:lnTo>
                    <a:lnTo>
                      <a:pt x="210" y="561"/>
                    </a:lnTo>
                    <a:lnTo>
                      <a:pt x="210" y="562"/>
                    </a:lnTo>
                    <a:lnTo>
                      <a:pt x="211" y="562"/>
                    </a:lnTo>
                    <a:lnTo>
                      <a:pt x="211" y="562"/>
                    </a:lnTo>
                    <a:lnTo>
                      <a:pt x="212" y="562"/>
                    </a:lnTo>
                    <a:lnTo>
                      <a:pt x="212" y="562"/>
                    </a:lnTo>
                    <a:lnTo>
                      <a:pt x="212" y="563"/>
                    </a:lnTo>
                    <a:lnTo>
                      <a:pt x="212" y="563"/>
                    </a:lnTo>
                    <a:lnTo>
                      <a:pt x="212" y="563"/>
                    </a:lnTo>
                    <a:lnTo>
                      <a:pt x="212" y="563"/>
                    </a:lnTo>
                    <a:lnTo>
                      <a:pt x="213" y="563"/>
                    </a:lnTo>
                    <a:lnTo>
                      <a:pt x="213" y="563"/>
                    </a:lnTo>
                    <a:lnTo>
                      <a:pt x="213" y="563"/>
                    </a:lnTo>
                    <a:lnTo>
                      <a:pt x="213" y="563"/>
                    </a:lnTo>
                    <a:lnTo>
                      <a:pt x="213" y="563"/>
                    </a:lnTo>
                    <a:lnTo>
                      <a:pt x="214" y="564"/>
                    </a:lnTo>
                    <a:lnTo>
                      <a:pt x="215" y="564"/>
                    </a:lnTo>
                    <a:lnTo>
                      <a:pt x="215" y="564"/>
                    </a:lnTo>
                    <a:lnTo>
                      <a:pt x="215" y="564"/>
                    </a:lnTo>
                    <a:lnTo>
                      <a:pt x="215" y="564"/>
                    </a:lnTo>
                    <a:lnTo>
                      <a:pt x="215" y="564"/>
                    </a:lnTo>
                    <a:lnTo>
                      <a:pt x="216" y="564"/>
                    </a:lnTo>
                    <a:lnTo>
                      <a:pt x="216" y="564"/>
                    </a:lnTo>
                    <a:lnTo>
                      <a:pt x="216" y="564"/>
                    </a:lnTo>
                    <a:lnTo>
                      <a:pt x="216" y="565"/>
                    </a:lnTo>
                    <a:lnTo>
                      <a:pt x="217" y="565"/>
                    </a:lnTo>
                    <a:lnTo>
                      <a:pt x="217" y="565"/>
                    </a:lnTo>
                    <a:lnTo>
                      <a:pt x="217" y="565"/>
                    </a:lnTo>
                    <a:lnTo>
                      <a:pt x="217" y="565"/>
                    </a:lnTo>
                    <a:lnTo>
                      <a:pt x="217" y="565"/>
                    </a:lnTo>
                    <a:lnTo>
                      <a:pt x="218" y="565"/>
                    </a:lnTo>
                    <a:lnTo>
                      <a:pt x="218" y="565"/>
                    </a:lnTo>
                    <a:lnTo>
                      <a:pt x="220" y="566"/>
                    </a:lnTo>
                    <a:lnTo>
                      <a:pt x="220" y="566"/>
                    </a:lnTo>
                    <a:lnTo>
                      <a:pt x="221" y="567"/>
                    </a:lnTo>
                    <a:lnTo>
                      <a:pt x="221" y="567"/>
                    </a:lnTo>
                    <a:lnTo>
                      <a:pt x="222" y="567"/>
                    </a:lnTo>
                    <a:lnTo>
                      <a:pt x="222" y="567"/>
                    </a:lnTo>
                    <a:lnTo>
                      <a:pt x="222" y="567"/>
                    </a:lnTo>
                    <a:lnTo>
                      <a:pt x="223" y="567"/>
                    </a:lnTo>
                    <a:lnTo>
                      <a:pt x="223" y="567"/>
                    </a:lnTo>
                    <a:lnTo>
                      <a:pt x="223" y="568"/>
                    </a:lnTo>
                    <a:lnTo>
                      <a:pt x="223" y="568"/>
                    </a:lnTo>
                    <a:lnTo>
                      <a:pt x="223" y="568"/>
                    </a:lnTo>
                    <a:lnTo>
                      <a:pt x="224" y="568"/>
                    </a:lnTo>
                    <a:lnTo>
                      <a:pt x="224" y="568"/>
                    </a:lnTo>
                    <a:lnTo>
                      <a:pt x="224" y="568"/>
                    </a:lnTo>
                    <a:lnTo>
                      <a:pt x="225" y="568"/>
                    </a:lnTo>
                    <a:lnTo>
                      <a:pt x="225" y="568"/>
                    </a:lnTo>
                    <a:lnTo>
                      <a:pt x="225" y="568"/>
                    </a:lnTo>
                    <a:lnTo>
                      <a:pt x="225" y="569"/>
                    </a:lnTo>
                    <a:lnTo>
                      <a:pt x="225" y="569"/>
                    </a:lnTo>
                    <a:lnTo>
                      <a:pt x="225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6" y="569"/>
                    </a:lnTo>
                    <a:lnTo>
                      <a:pt x="227" y="569"/>
                    </a:lnTo>
                    <a:lnTo>
                      <a:pt x="227" y="569"/>
                    </a:lnTo>
                    <a:lnTo>
                      <a:pt x="227" y="569"/>
                    </a:lnTo>
                    <a:lnTo>
                      <a:pt x="228" y="570"/>
                    </a:lnTo>
                    <a:lnTo>
                      <a:pt x="228" y="570"/>
                    </a:lnTo>
                    <a:lnTo>
                      <a:pt x="228" y="570"/>
                    </a:lnTo>
                    <a:lnTo>
                      <a:pt x="228" y="570"/>
                    </a:lnTo>
                    <a:lnTo>
                      <a:pt x="228" y="570"/>
                    </a:lnTo>
                    <a:lnTo>
                      <a:pt x="228" y="570"/>
                    </a:lnTo>
                    <a:lnTo>
                      <a:pt x="229" y="570"/>
                    </a:lnTo>
                    <a:lnTo>
                      <a:pt x="229" y="570"/>
                    </a:lnTo>
                    <a:lnTo>
                      <a:pt x="229" y="570"/>
                    </a:lnTo>
                    <a:lnTo>
                      <a:pt x="229" y="570"/>
                    </a:lnTo>
                    <a:lnTo>
                      <a:pt x="230" y="570"/>
                    </a:lnTo>
                    <a:lnTo>
                      <a:pt x="230" y="570"/>
                    </a:lnTo>
                    <a:lnTo>
                      <a:pt x="230" y="570"/>
                    </a:lnTo>
                    <a:lnTo>
                      <a:pt x="230" y="571"/>
                    </a:lnTo>
                    <a:lnTo>
                      <a:pt x="230" y="571"/>
                    </a:lnTo>
                    <a:lnTo>
                      <a:pt x="231" y="571"/>
                    </a:lnTo>
                    <a:lnTo>
                      <a:pt x="231" y="571"/>
                    </a:lnTo>
                    <a:lnTo>
                      <a:pt x="231" y="571"/>
                    </a:lnTo>
                    <a:lnTo>
                      <a:pt x="231" y="571"/>
                    </a:lnTo>
                    <a:lnTo>
                      <a:pt x="231" y="571"/>
                    </a:lnTo>
                    <a:lnTo>
                      <a:pt x="231" y="571"/>
                    </a:lnTo>
                    <a:lnTo>
                      <a:pt x="232" y="571"/>
                    </a:lnTo>
                    <a:lnTo>
                      <a:pt x="232" y="571"/>
                    </a:lnTo>
                    <a:lnTo>
                      <a:pt x="232" y="571"/>
                    </a:lnTo>
                    <a:lnTo>
                      <a:pt x="232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3" y="572"/>
                    </a:lnTo>
                    <a:lnTo>
                      <a:pt x="234" y="572"/>
                    </a:lnTo>
                    <a:lnTo>
                      <a:pt x="234" y="572"/>
                    </a:lnTo>
                    <a:lnTo>
                      <a:pt x="234" y="572"/>
                    </a:lnTo>
                    <a:lnTo>
                      <a:pt x="234" y="572"/>
                    </a:lnTo>
                    <a:lnTo>
                      <a:pt x="234" y="572"/>
                    </a:lnTo>
                    <a:lnTo>
                      <a:pt x="234" y="572"/>
                    </a:lnTo>
                    <a:lnTo>
                      <a:pt x="235" y="572"/>
                    </a:lnTo>
                    <a:lnTo>
                      <a:pt x="235" y="572"/>
                    </a:lnTo>
                    <a:lnTo>
                      <a:pt x="235" y="573"/>
                    </a:lnTo>
                    <a:lnTo>
                      <a:pt x="235" y="573"/>
                    </a:lnTo>
                    <a:lnTo>
                      <a:pt x="235" y="573"/>
                    </a:lnTo>
                    <a:lnTo>
                      <a:pt x="236" y="573"/>
                    </a:lnTo>
                    <a:lnTo>
                      <a:pt x="236" y="573"/>
                    </a:lnTo>
                    <a:lnTo>
                      <a:pt x="236" y="573"/>
                    </a:lnTo>
                    <a:lnTo>
                      <a:pt x="236" y="573"/>
                    </a:lnTo>
                    <a:lnTo>
                      <a:pt x="236" y="573"/>
                    </a:lnTo>
                    <a:lnTo>
                      <a:pt x="237" y="573"/>
                    </a:lnTo>
                    <a:lnTo>
                      <a:pt x="237" y="573"/>
                    </a:lnTo>
                    <a:lnTo>
                      <a:pt x="237" y="574"/>
                    </a:lnTo>
                    <a:lnTo>
                      <a:pt x="238" y="574"/>
                    </a:lnTo>
                    <a:lnTo>
                      <a:pt x="239" y="574"/>
                    </a:lnTo>
                    <a:lnTo>
                      <a:pt x="239" y="574"/>
                    </a:lnTo>
                    <a:lnTo>
                      <a:pt x="239" y="574"/>
                    </a:lnTo>
                    <a:lnTo>
                      <a:pt x="239" y="574"/>
                    </a:lnTo>
                    <a:lnTo>
                      <a:pt x="240" y="574"/>
                    </a:lnTo>
                    <a:lnTo>
                      <a:pt x="240" y="575"/>
                    </a:lnTo>
                    <a:lnTo>
                      <a:pt x="241" y="575"/>
                    </a:lnTo>
                    <a:lnTo>
                      <a:pt x="241" y="575"/>
                    </a:lnTo>
                    <a:lnTo>
                      <a:pt x="241" y="575"/>
                    </a:lnTo>
                    <a:lnTo>
                      <a:pt x="242" y="575"/>
                    </a:lnTo>
                    <a:lnTo>
                      <a:pt x="243" y="576"/>
                    </a:lnTo>
                    <a:lnTo>
                      <a:pt x="243" y="576"/>
                    </a:lnTo>
                    <a:lnTo>
                      <a:pt x="243" y="576"/>
                    </a:lnTo>
                    <a:lnTo>
                      <a:pt x="244" y="576"/>
                    </a:lnTo>
                    <a:lnTo>
                      <a:pt x="244" y="576"/>
                    </a:lnTo>
                    <a:lnTo>
                      <a:pt x="245" y="576"/>
                    </a:lnTo>
                    <a:lnTo>
                      <a:pt x="245" y="577"/>
                    </a:lnTo>
                    <a:lnTo>
                      <a:pt x="246" y="577"/>
                    </a:lnTo>
                    <a:lnTo>
                      <a:pt x="246" y="577"/>
                    </a:lnTo>
                    <a:lnTo>
                      <a:pt x="246" y="577"/>
                    </a:lnTo>
                    <a:lnTo>
                      <a:pt x="246" y="577"/>
                    </a:lnTo>
                    <a:lnTo>
                      <a:pt x="246" y="577"/>
                    </a:lnTo>
                    <a:lnTo>
                      <a:pt x="246" y="577"/>
                    </a:lnTo>
                    <a:lnTo>
                      <a:pt x="246" y="577"/>
                    </a:lnTo>
                    <a:lnTo>
                      <a:pt x="247" y="577"/>
                    </a:lnTo>
                    <a:lnTo>
                      <a:pt x="248" y="578"/>
                    </a:lnTo>
                    <a:lnTo>
                      <a:pt x="248" y="578"/>
                    </a:lnTo>
                    <a:lnTo>
                      <a:pt x="248" y="578"/>
                    </a:lnTo>
                    <a:lnTo>
                      <a:pt x="249" y="578"/>
                    </a:lnTo>
                    <a:lnTo>
                      <a:pt x="249" y="578"/>
                    </a:lnTo>
                    <a:lnTo>
                      <a:pt x="249" y="578"/>
                    </a:lnTo>
                    <a:lnTo>
                      <a:pt x="250" y="578"/>
                    </a:lnTo>
                    <a:lnTo>
                      <a:pt x="250" y="578"/>
                    </a:lnTo>
                    <a:lnTo>
                      <a:pt x="250" y="578"/>
                    </a:lnTo>
                    <a:lnTo>
                      <a:pt x="250" y="578"/>
                    </a:lnTo>
                    <a:lnTo>
                      <a:pt x="250" y="578"/>
                    </a:lnTo>
                    <a:lnTo>
                      <a:pt x="250" y="578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1" y="579"/>
                    </a:lnTo>
                    <a:lnTo>
                      <a:pt x="252" y="579"/>
                    </a:lnTo>
                    <a:lnTo>
                      <a:pt x="252" y="579"/>
                    </a:lnTo>
                    <a:lnTo>
                      <a:pt x="253" y="579"/>
                    </a:lnTo>
                    <a:lnTo>
                      <a:pt x="253" y="579"/>
                    </a:lnTo>
                    <a:lnTo>
                      <a:pt x="253" y="579"/>
                    </a:lnTo>
                    <a:lnTo>
                      <a:pt x="253" y="580"/>
                    </a:lnTo>
                    <a:lnTo>
                      <a:pt x="253" y="580"/>
                    </a:lnTo>
                    <a:lnTo>
                      <a:pt x="254" y="580"/>
                    </a:lnTo>
                    <a:lnTo>
                      <a:pt x="254" y="580"/>
                    </a:lnTo>
                    <a:lnTo>
                      <a:pt x="254" y="580"/>
                    </a:lnTo>
                    <a:lnTo>
                      <a:pt x="254" y="580"/>
                    </a:lnTo>
                    <a:lnTo>
                      <a:pt x="254" y="580"/>
                    </a:lnTo>
                    <a:lnTo>
                      <a:pt x="255" y="580"/>
                    </a:lnTo>
                    <a:lnTo>
                      <a:pt x="255" y="580"/>
                    </a:lnTo>
                    <a:lnTo>
                      <a:pt x="255" y="580"/>
                    </a:lnTo>
                    <a:lnTo>
                      <a:pt x="255" y="580"/>
                    </a:lnTo>
                    <a:lnTo>
                      <a:pt x="256" y="580"/>
                    </a:lnTo>
                    <a:lnTo>
                      <a:pt x="257" y="581"/>
                    </a:lnTo>
                    <a:lnTo>
                      <a:pt x="257" y="581"/>
                    </a:lnTo>
                    <a:lnTo>
                      <a:pt x="257" y="581"/>
                    </a:lnTo>
                    <a:lnTo>
                      <a:pt x="258" y="581"/>
                    </a:lnTo>
                    <a:lnTo>
                      <a:pt x="258" y="581"/>
                    </a:lnTo>
                    <a:lnTo>
                      <a:pt x="258" y="581"/>
                    </a:lnTo>
                    <a:lnTo>
                      <a:pt x="258" y="581"/>
                    </a:lnTo>
                    <a:lnTo>
                      <a:pt x="259" y="581"/>
                    </a:lnTo>
                    <a:lnTo>
                      <a:pt x="259" y="581"/>
                    </a:lnTo>
                    <a:lnTo>
                      <a:pt x="259" y="581"/>
                    </a:lnTo>
                    <a:lnTo>
                      <a:pt x="259" y="582"/>
                    </a:lnTo>
                    <a:lnTo>
                      <a:pt x="260" y="582"/>
                    </a:lnTo>
                    <a:lnTo>
                      <a:pt x="260" y="582"/>
                    </a:lnTo>
                    <a:lnTo>
                      <a:pt x="260" y="582"/>
                    </a:lnTo>
                    <a:lnTo>
                      <a:pt x="260" y="582"/>
                    </a:lnTo>
                    <a:lnTo>
                      <a:pt x="260" y="582"/>
                    </a:lnTo>
                    <a:lnTo>
                      <a:pt x="260" y="582"/>
                    </a:lnTo>
                    <a:lnTo>
                      <a:pt x="260" y="582"/>
                    </a:lnTo>
                    <a:lnTo>
                      <a:pt x="261" y="582"/>
                    </a:lnTo>
                    <a:lnTo>
                      <a:pt x="261" y="582"/>
                    </a:lnTo>
                    <a:lnTo>
                      <a:pt x="261" y="582"/>
                    </a:lnTo>
                    <a:lnTo>
                      <a:pt x="261" y="582"/>
                    </a:lnTo>
                    <a:lnTo>
                      <a:pt x="262" y="582"/>
                    </a:lnTo>
                    <a:lnTo>
                      <a:pt x="262" y="583"/>
                    </a:lnTo>
                    <a:lnTo>
                      <a:pt x="262" y="583"/>
                    </a:lnTo>
                    <a:lnTo>
                      <a:pt x="262" y="583"/>
                    </a:lnTo>
                    <a:lnTo>
                      <a:pt x="262" y="583"/>
                    </a:lnTo>
                    <a:lnTo>
                      <a:pt x="263" y="583"/>
                    </a:lnTo>
                    <a:lnTo>
                      <a:pt x="264" y="583"/>
                    </a:lnTo>
                    <a:lnTo>
                      <a:pt x="264" y="583"/>
                    </a:lnTo>
                    <a:lnTo>
                      <a:pt x="264" y="583"/>
                    </a:lnTo>
                    <a:lnTo>
                      <a:pt x="264" y="583"/>
                    </a:lnTo>
                    <a:lnTo>
                      <a:pt x="265" y="584"/>
                    </a:lnTo>
                    <a:lnTo>
                      <a:pt x="265" y="584"/>
                    </a:lnTo>
                    <a:lnTo>
                      <a:pt x="266" y="584"/>
                    </a:lnTo>
                    <a:lnTo>
                      <a:pt x="266" y="584"/>
                    </a:lnTo>
                    <a:lnTo>
                      <a:pt x="266" y="584"/>
                    </a:lnTo>
                    <a:lnTo>
                      <a:pt x="266" y="584"/>
                    </a:lnTo>
                    <a:lnTo>
                      <a:pt x="266" y="584"/>
                    </a:lnTo>
                    <a:lnTo>
                      <a:pt x="267" y="584"/>
                    </a:lnTo>
                    <a:lnTo>
                      <a:pt x="267" y="584"/>
                    </a:lnTo>
                    <a:lnTo>
                      <a:pt x="267" y="584"/>
                    </a:lnTo>
                    <a:lnTo>
                      <a:pt x="267" y="584"/>
                    </a:lnTo>
                    <a:lnTo>
                      <a:pt x="267" y="584"/>
                    </a:lnTo>
                    <a:lnTo>
                      <a:pt x="268" y="584"/>
                    </a:lnTo>
                    <a:lnTo>
                      <a:pt x="268" y="584"/>
                    </a:lnTo>
                    <a:lnTo>
                      <a:pt x="268" y="584"/>
                    </a:lnTo>
                    <a:lnTo>
                      <a:pt x="268" y="585"/>
                    </a:lnTo>
                    <a:lnTo>
                      <a:pt x="268" y="585"/>
                    </a:lnTo>
                    <a:lnTo>
                      <a:pt x="268" y="585"/>
                    </a:lnTo>
                    <a:lnTo>
                      <a:pt x="268" y="585"/>
                    </a:lnTo>
                    <a:lnTo>
                      <a:pt x="268" y="585"/>
                    </a:lnTo>
                    <a:lnTo>
                      <a:pt x="268" y="585"/>
                    </a:lnTo>
                    <a:lnTo>
                      <a:pt x="268" y="585"/>
                    </a:lnTo>
                    <a:lnTo>
                      <a:pt x="269" y="585"/>
                    </a:lnTo>
                    <a:lnTo>
                      <a:pt x="269" y="585"/>
                    </a:lnTo>
                    <a:lnTo>
                      <a:pt x="269" y="585"/>
                    </a:lnTo>
                    <a:lnTo>
                      <a:pt x="269" y="585"/>
                    </a:lnTo>
                    <a:lnTo>
                      <a:pt x="269" y="585"/>
                    </a:lnTo>
                    <a:lnTo>
                      <a:pt x="270" y="585"/>
                    </a:lnTo>
                    <a:lnTo>
                      <a:pt x="270" y="585"/>
                    </a:lnTo>
                    <a:lnTo>
                      <a:pt x="270" y="585"/>
                    </a:lnTo>
                    <a:lnTo>
                      <a:pt x="270" y="585"/>
                    </a:lnTo>
                    <a:lnTo>
                      <a:pt x="270" y="585"/>
                    </a:lnTo>
                    <a:lnTo>
                      <a:pt x="270" y="585"/>
                    </a:lnTo>
                    <a:lnTo>
                      <a:pt x="270" y="585"/>
                    </a:lnTo>
                    <a:lnTo>
                      <a:pt x="271" y="585"/>
                    </a:lnTo>
                    <a:lnTo>
                      <a:pt x="271" y="585"/>
                    </a:lnTo>
                    <a:lnTo>
                      <a:pt x="271" y="586"/>
                    </a:lnTo>
                    <a:lnTo>
                      <a:pt x="272" y="586"/>
                    </a:lnTo>
                    <a:lnTo>
                      <a:pt x="272" y="586"/>
                    </a:lnTo>
                    <a:lnTo>
                      <a:pt x="272" y="586"/>
                    </a:lnTo>
                    <a:lnTo>
                      <a:pt x="273" y="586"/>
                    </a:lnTo>
                    <a:lnTo>
                      <a:pt x="273" y="586"/>
                    </a:lnTo>
                    <a:lnTo>
                      <a:pt x="273" y="586"/>
                    </a:lnTo>
                    <a:lnTo>
                      <a:pt x="273" y="586"/>
                    </a:lnTo>
                    <a:lnTo>
                      <a:pt x="273" y="586"/>
                    </a:lnTo>
                    <a:lnTo>
                      <a:pt x="273" y="586"/>
                    </a:lnTo>
                    <a:lnTo>
                      <a:pt x="274" y="586"/>
                    </a:lnTo>
                    <a:lnTo>
                      <a:pt x="275" y="587"/>
                    </a:lnTo>
                    <a:lnTo>
                      <a:pt x="275" y="587"/>
                    </a:lnTo>
                    <a:lnTo>
                      <a:pt x="275" y="587"/>
                    </a:lnTo>
                    <a:lnTo>
                      <a:pt x="276" y="587"/>
                    </a:lnTo>
                    <a:lnTo>
                      <a:pt x="276" y="587"/>
                    </a:lnTo>
                    <a:lnTo>
                      <a:pt x="277" y="587"/>
                    </a:lnTo>
                    <a:lnTo>
                      <a:pt x="277" y="587"/>
                    </a:lnTo>
                    <a:lnTo>
                      <a:pt x="277" y="587"/>
                    </a:lnTo>
                    <a:lnTo>
                      <a:pt x="278" y="588"/>
                    </a:lnTo>
                    <a:lnTo>
                      <a:pt x="278" y="588"/>
                    </a:lnTo>
                    <a:lnTo>
                      <a:pt x="278" y="588"/>
                    </a:lnTo>
                    <a:lnTo>
                      <a:pt x="279" y="588"/>
                    </a:lnTo>
                    <a:lnTo>
                      <a:pt x="279" y="588"/>
                    </a:lnTo>
                    <a:lnTo>
                      <a:pt x="279" y="588"/>
                    </a:lnTo>
                    <a:lnTo>
                      <a:pt x="279" y="588"/>
                    </a:lnTo>
                    <a:lnTo>
                      <a:pt x="279" y="588"/>
                    </a:lnTo>
                    <a:lnTo>
                      <a:pt x="279" y="588"/>
                    </a:lnTo>
                    <a:lnTo>
                      <a:pt x="280" y="588"/>
                    </a:lnTo>
                    <a:lnTo>
                      <a:pt x="280" y="588"/>
                    </a:lnTo>
                    <a:lnTo>
                      <a:pt x="281" y="588"/>
                    </a:lnTo>
                    <a:lnTo>
                      <a:pt x="281" y="589"/>
                    </a:lnTo>
                    <a:lnTo>
                      <a:pt x="281" y="589"/>
                    </a:lnTo>
                    <a:lnTo>
                      <a:pt x="281" y="589"/>
                    </a:lnTo>
                    <a:lnTo>
                      <a:pt x="282" y="589"/>
                    </a:lnTo>
                    <a:lnTo>
                      <a:pt x="282" y="589"/>
                    </a:lnTo>
                    <a:lnTo>
                      <a:pt x="282" y="589"/>
                    </a:lnTo>
                    <a:lnTo>
                      <a:pt x="282" y="589"/>
                    </a:lnTo>
                    <a:lnTo>
                      <a:pt x="282" y="589"/>
                    </a:lnTo>
                    <a:lnTo>
                      <a:pt x="282" y="589"/>
                    </a:lnTo>
                    <a:lnTo>
                      <a:pt x="283" y="589"/>
                    </a:lnTo>
                    <a:lnTo>
                      <a:pt x="283" y="589"/>
                    </a:lnTo>
                    <a:lnTo>
                      <a:pt x="283" y="589"/>
                    </a:lnTo>
                    <a:lnTo>
                      <a:pt x="283" y="589"/>
                    </a:lnTo>
                    <a:lnTo>
                      <a:pt x="283" y="589"/>
                    </a:lnTo>
                    <a:lnTo>
                      <a:pt x="283" y="589"/>
                    </a:lnTo>
                    <a:lnTo>
                      <a:pt x="283" y="589"/>
                    </a:lnTo>
                    <a:lnTo>
                      <a:pt x="284" y="590"/>
                    </a:lnTo>
                    <a:lnTo>
                      <a:pt x="284" y="590"/>
                    </a:lnTo>
                    <a:lnTo>
                      <a:pt x="285" y="590"/>
                    </a:lnTo>
                    <a:lnTo>
                      <a:pt x="285" y="590"/>
                    </a:lnTo>
                    <a:lnTo>
                      <a:pt x="285" y="590"/>
                    </a:lnTo>
                    <a:lnTo>
                      <a:pt x="285" y="590"/>
                    </a:lnTo>
                    <a:lnTo>
                      <a:pt x="285" y="590"/>
                    </a:lnTo>
                    <a:lnTo>
                      <a:pt x="285" y="590"/>
                    </a:lnTo>
                    <a:lnTo>
                      <a:pt x="286" y="590"/>
                    </a:lnTo>
                    <a:lnTo>
                      <a:pt x="286" y="590"/>
                    </a:lnTo>
                    <a:lnTo>
                      <a:pt x="287" y="590"/>
                    </a:lnTo>
                    <a:lnTo>
                      <a:pt x="287" y="590"/>
                    </a:lnTo>
                    <a:lnTo>
                      <a:pt x="287" y="590"/>
                    </a:lnTo>
                    <a:lnTo>
                      <a:pt x="287" y="590"/>
                    </a:lnTo>
                    <a:lnTo>
                      <a:pt x="288" y="591"/>
                    </a:lnTo>
                    <a:lnTo>
                      <a:pt x="288" y="591"/>
                    </a:lnTo>
                    <a:lnTo>
                      <a:pt x="289" y="591"/>
                    </a:lnTo>
                    <a:lnTo>
                      <a:pt x="289" y="591"/>
                    </a:lnTo>
                    <a:lnTo>
                      <a:pt x="289" y="591"/>
                    </a:lnTo>
                    <a:lnTo>
                      <a:pt x="289" y="591"/>
                    </a:lnTo>
                    <a:lnTo>
                      <a:pt x="289" y="591"/>
                    </a:lnTo>
                    <a:lnTo>
                      <a:pt x="289" y="591"/>
                    </a:lnTo>
                    <a:lnTo>
                      <a:pt x="290" y="591"/>
                    </a:lnTo>
                    <a:lnTo>
                      <a:pt x="290" y="591"/>
                    </a:lnTo>
                    <a:lnTo>
                      <a:pt x="291" y="591"/>
                    </a:lnTo>
                    <a:lnTo>
                      <a:pt x="291" y="592"/>
                    </a:lnTo>
                    <a:lnTo>
                      <a:pt x="291" y="592"/>
                    </a:lnTo>
                    <a:lnTo>
                      <a:pt x="292" y="592"/>
                    </a:lnTo>
                    <a:lnTo>
                      <a:pt x="292" y="592"/>
                    </a:lnTo>
                    <a:lnTo>
                      <a:pt x="292" y="592"/>
                    </a:lnTo>
                    <a:lnTo>
                      <a:pt x="292" y="592"/>
                    </a:lnTo>
                    <a:lnTo>
                      <a:pt x="292" y="592"/>
                    </a:lnTo>
                    <a:lnTo>
                      <a:pt x="293" y="592"/>
                    </a:lnTo>
                    <a:lnTo>
                      <a:pt x="293" y="592"/>
                    </a:lnTo>
                    <a:lnTo>
                      <a:pt x="294" y="592"/>
                    </a:lnTo>
                    <a:lnTo>
                      <a:pt x="294" y="592"/>
                    </a:lnTo>
                    <a:lnTo>
                      <a:pt x="294" y="592"/>
                    </a:lnTo>
                    <a:lnTo>
                      <a:pt x="295" y="593"/>
                    </a:lnTo>
                    <a:lnTo>
                      <a:pt x="295" y="593"/>
                    </a:lnTo>
                    <a:lnTo>
                      <a:pt x="295" y="593"/>
                    </a:lnTo>
                    <a:lnTo>
                      <a:pt x="295" y="593"/>
                    </a:lnTo>
                    <a:lnTo>
                      <a:pt x="295" y="593"/>
                    </a:lnTo>
                    <a:lnTo>
                      <a:pt x="296" y="593"/>
                    </a:lnTo>
                    <a:lnTo>
                      <a:pt x="296" y="593"/>
                    </a:lnTo>
                    <a:lnTo>
                      <a:pt x="296" y="593"/>
                    </a:lnTo>
                    <a:lnTo>
                      <a:pt x="296" y="593"/>
                    </a:lnTo>
                    <a:lnTo>
                      <a:pt x="297" y="593"/>
                    </a:lnTo>
                    <a:lnTo>
                      <a:pt x="297" y="593"/>
                    </a:lnTo>
                    <a:lnTo>
                      <a:pt x="297" y="593"/>
                    </a:lnTo>
                    <a:lnTo>
                      <a:pt x="297" y="593"/>
                    </a:lnTo>
                    <a:lnTo>
                      <a:pt x="298" y="593"/>
                    </a:lnTo>
                    <a:lnTo>
                      <a:pt x="298" y="593"/>
                    </a:lnTo>
                    <a:lnTo>
                      <a:pt x="298" y="593"/>
                    </a:lnTo>
                    <a:lnTo>
                      <a:pt x="298" y="593"/>
                    </a:lnTo>
                    <a:lnTo>
                      <a:pt x="298" y="593"/>
                    </a:lnTo>
                    <a:lnTo>
                      <a:pt x="298" y="593"/>
                    </a:lnTo>
                    <a:lnTo>
                      <a:pt x="298" y="594"/>
                    </a:lnTo>
                    <a:lnTo>
                      <a:pt x="299" y="594"/>
                    </a:lnTo>
                    <a:lnTo>
                      <a:pt x="299" y="594"/>
                    </a:lnTo>
                    <a:lnTo>
                      <a:pt x="299" y="594"/>
                    </a:lnTo>
                    <a:lnTo>
                      <a:pt x="300" y="594"/>
                    </a:lnTo>
                    <a:lnTo>
                      <a:pt x="300" y="594"/>
                    </a:lnTo>
                    <a:lnTo>
                      <a:pt x="301" y="594"/>
                    </a:lnTo>
                    <a:lnTo>
                      <a:pt x="301" y="594"/>
                    </a:lnTo>
                    <a:lnTo>
                      <a:pt x="301" y="594"/>
                    </a:lnTo>
                    <a:lnTo>
                      <a:pt x="302" y="595"/>
                    </a:lnTo>
                    <a:lnTo>
                      <a:pt x="302" y="595"/>
                    </a:lnTo>
                    <a:lnTo>
                      <a:pt x="302" y="595"/>
                    </a:lnTo>
                    <a:lnTo>
                      <a:pt x="302" y="595"/>
                    </a:lnTo>
                    <a:lnTo>
                      <a:pt x="303" y="595"/>
                    </a:lnTo>
                    <a:lnTo>
                      <a:pt x="303" y="595"/>
                    </a:lnTo>
                    <a:lnTo>
                      <a:pt x="303" y="595"/>
                    </a:lnTo>
                    <a:lnTo>
                      <a:pt x="303" y="595"/>
                    </a:lnTo>
                    <a:lnTo>
                      <a:pt x="304" y="595"/>
                    </a:lnTo>
                    <a:lnTo>
                      <a:pt x="304" y="595"/>
                    </a:lnTo>
                    <a:lnTo>
                      <a:pt x="305" y="595"/>
                    </a:lnTo>
                    <a:lnTo>
                      <a:pt x="305" y="595"/>
                    </a:lnTo>
                    <a:lnTo>
                      <a:pt x="306" y="595"/>
                    </a:lnTo>
                    <a:lnTo>
                      <a:pt x="306" y="596"/>
                    </a:lnTo>
                    <a:lnTo>
                      <a:pt x="306" y="596"/>
                    </a:lnTo>
                    <a:lnTo>
                      <a:pt x="307" y="596"/>
                    </a:lnTo>
                    <a:lnTo>
                      <a:pt x="307" y="596"/>
                    </a:lnTo>
                    <a:lnTo>
                      <a:pt x="308" y="596"/>
                    </a:lnTo>
                    <a:lnTo>
                      <a:pt x="308" y="596"/>
                    </a:lnTo>
                    <a:lnTo>
                      <a:pt x="308" y="596"/>
                    </a:lnTo>
                    <a:lnTo>
                      <a:pt x="308" y="596"/>
                    </a:lnTo>
                    <a:lnTo>
                      <a:pt x="308" y="596"/>
                    </a:lnTo>
                    <a:lnTo>
                      <a:pt x="309" y="596"/>
                    </a:lnTo>
                    <a:lnTo>
                      <a:pt x="309" y="596"/>
                    </a:lnTo>
                    <a:lnTo>
                      <a:pt x="309" y="596"/>
                    </a:lnTo>
                    <a:lnTo>
                      <a:pt x="310" y="597"/>
                    </a:lnTo>
                    <a:lnTo>
                      <a:pt x="310" y="597"/>
                    </a:lnTo>
                    <a:lnTo>
                      <a:pt x="310" y="597"/>
                    </a:lnTo>
                    <a:lnTo>
                      <a:pt x="311" y="597"/>
                    </a:lnTo>
                    <a:lnTo>
                      <a:pt x="311" y="597"/>
                    </a:lnTo>
                    <a:lnTo>
                      <a:pt x="312" y="597"/>
                    </a:lnTo>
                    <a:lnTo>
                      <a:pt x="312" y="597"/>
                    </a:lnTo>
                    <a:lnTo>
                      <a:pt x="313" y="597"/>
                    </a:lnTo>
                    <a:lnTo>
                      <a:pt x="313" y="597"/>
                    </a:lnTo>
                    <a:lnTo>
                      <a:pt x="314" y="597"/>
                    </a:lnTo>
                    <a:lnTo>
                      <a:pt x="314" y="598"/>
                    </a:lnTo>
                    <a:lnTo>
                      <a:pt x="314" y="598"/>
                    </a:lnTo>
                    <a:lnTo>
                      <a:pt x="314" y="598"/>
                    </a:lnTo>
                    <a:lnTo>
                      <a:pt x="314" y="598"/>
                    </a:lnTo>
                    <a:lnTo>
                      <a:pt x="314" y="598"/>
                    </a:lnTo>
                    <a:lnTo>
                      <a:pt x="315" y="598"/>
                    </a:lnTo>
                    <a:lnTo>
                      <a:pt x="315" y="598"/>
                    </a:lnTo>
                    <a:lnTo>
                      <a:pt x="315" y="598"/>
                    </a:lnTo>
                    <a:lnTo>
                      <a:pt x="315" y="598"/>
                    </a:lnTo>
                    <a:lnTo>
                      <a:pt x="315" y="598"/>
                    </a:lnTo>
                    <a:lnTo>
                      <a:pt x="316" y="598"/>
                    </a:lnTo>
                    <a:lnTo>
                      <a:pt x="316" y="598"/>
                    </a:lnTo>
                    <a:lnTo>
                      <a:pt x="316" y="598"/>
                    </a:lnTo>
                    <a:lnTo>
                      <a:pt x="317" y="598"/>
                    </a:lnTo>
                    <a:lnTo>
                      <a:pt x="318" y="599"/>
                    </a:lnTo>
                    <a:lnTo>
                      <a:pt x="318" y="599"/>
                    </a:lnTo>
                    <a:lnTo>
                      <a:pt x="319" y="599"/>
                    </a:lnTo>
                    <a:lnTo>
                      <a:pt x="320" y="599"/>
                    </a:lnTo>
                    <a:lnTo>
                      <a:pt x="320" y="599"/>
                    </a:lnTo>
                    <a:lnTo>
                      <a:pt x="320" y="599"/>
                    </a:lnTo>
                    <a:lnTo>
                      <a:pt x="321" y="599"/>
                    </a:lnTo>
                    <a:lnTo>
                      <a:pt x="321" y="599"/>
                    </a:lnTo>
                    <a:lnTo>
                      <a:pt x="321" y="599"/>
                    </a:lnTo>
                    <a:lnTo>
                      <a:pt x="321" y="599"/>
                    </a:lnTo>
                    <a:lnTo>
                      <a:pt x="322" y="599"/>
                    </a:lnTo>
                    <a:lnTo>
                      <a:pt x="324" y="600"/>
                    </a:lnTo>
                    <a:lnTo>
                      <a:pt x="324" y="600"/>
                    </a:lnTo>
                    <a:lnTo>
                      <a:pt x="324" y="600"/>
                    </a:lnTo>
                    <a:lnTo>
                      <a:pt x="325" y="600"/>
                    </a:lnTo>
                    <a:lnTo>
                      <a:pt x="325" y="600"/>
                    </a:lnTo>
                    <a:lnTo>
                      <a:pt x="325" y="600"/>
                    </a:lnTo>
                    <a:lnTo>
                      <a:pt x="325" y="600"/>
                    </a:lnTo>
                    <a:lnTo>
                      <a:pt x="325" y="600"/>
                    </a:lnTo>
                    <a:lnTo>
                      <a:pt x="325" y="600"/>
                    </a:lnTo>
                    <a:lnTo>
                      <a:pt x="326" y="600"/>
                    </a:lnTo>
                    <a:lnTo>
                      <a:pt x="326" y="600"/>
                    </a:lnTo>
                    <a:lnTo>
                      <a:pt x="326" y="601"/>
                    </a:lnTo>
                    <a:lnTo>
                      <a:pt x="327" y="601"/>
                    </a:lnTo>
                    <a:lnTo>
                      <a:pt x="327" y="601"/>
                    </a:lnTo>
                    <a:lnTo>
                      <a:pt x="327" y="601"/>
                    </a:lnTo>
                    <a:lnTo>
                      <a:pt x="328" y="601"/>
                    </a:lnTo>
                    <a:lnTo>
                      <a:pt x="328" y="601"/>
                    </a:lnTo>
                    <a:lnTo>
                      <a:pt x="328" y="601"/>
                    </a:lnTo>
                    <a:lnTo>
                      <a:pt x="328" y="601"/>
                    </a:lnTo>
                    <a:lnTo>
                      <a:pt x="329" y="601"/>
                    </a:lnTo>
                    <a:lnTo>
                      <a:pt x="330" y="601"/>
                    </a:lnTo>
                    <a:lnTo>
                      <a:pt x="331" y="602"/>
                    </a:lnTo>
                    <a:lnTo>
                      <a:pt x="331" y="602"/>
                    </a:lnTo>
                    <a:lnTo>
                      <a:pt x="332" y="602"/>
                    </a:lnTo>
                    <a:lnTo>
                      <a:pt x="332" y="602"/>
                    </a:lnTo>
                    <a:lnTo>
                      <a:pt x="333" y="602"/>
                    </a:lnTo>
                    <a:lnTo>
                      <a:pt x="333" y="602"/>
                    </a:lnTo>
                    <a:lnTo>
                      <a:pt x="333" y="602"/>
                    </a:lnTo>
                    <a:lnTo>
                      <a:pt x="333" y="602"/>
                    </a:lnTo>
                    <a:lnTo>
                      <a:pt x="334" y="602"/>
                    </a:lnTo>
                    <a:lnTo>
                      <a:pt x="334" y="602"/>
                    </a:lnTo>
                    <a:lnTo>
                      <a:pt x="334" y="602"/>
                    </a:lnTo>
                    <a:lnTo>
                      <a:pt x="335" y="602"/>
                    </a:lnTo>
                    <a:lnTo>
                      <a:pt x="335" y="602"/>
                    </a:lnTo>
                    <a:lnTo>
                      <a:pt x="336" y="603"/>
                    </a:lnTo>
                    <a:lnTo>
                      <a:pt x="337" y="603"/>
                    </a:lnTo>
                    <a:lnTo>
                      <a:pt x="337" y="603"/>
                    </a:lnTo>
                    <a:lnTo>
                      <a:pt x="337" y="603"/>
                    </a:lnTo>
                    <a:lnTo>
                      <a:pt x="337" y="603"/>
                    </a:lnTo>
                    <a:lnTo>
                      <a:pt x="338" y="603"/>
                    </a:lnTo>
                    <a:lnTo>
                      <a:pt x="338" y="603"/>
                    </a:lnTo>
                    <a:lnTo>
                      <a:pt x="338" y="603"/>
                    </a:lnTo>
                    <a:lnTo>
                      <a:pt x="338" y="603"/>
                    </a:lnTo>
                    <a:lnTo>
                      <a:pt x="338" y="603"/>
                    </a:lnTo>
                    <a:lnTo>
                      <a:pt x="338" y="603"/>
                    </a:lnTo>
                    <a:lnTo>
                      <a:pt x="339" y="603"/>
                    </a:lnTo>
                    <a:lnTo>
                      <a:pt x="340" y="604"/>
                    </a:lnTo>
                    <a:lnTo>
                      <a:pt x="341" y="604"/>
                    </a:lnTo>
                    <a:lnTo>
                      <a:pt x="341" y="604"/>
                    </a:lnTo>
                    <a:lnTo>
                      <a:pt x="341" y="604"/>
                    </a:lnTo>
                    <a:lnTo>
                      <a:pt x="341" y="604"/>
                    </a:lnTo>
                    <a:lnTo>
                      <a:pt x="342" y="604"/>
                    </a:lnTo>
                    <a:lnTo>
                      <a:pt x="342" y="604"/>
                    </a:lnTo>
                    <a:lnTo>
                      <a:pt x="343" y="604"/>
                    </a:lnTo>
                    <a:lnTo>
                      <a:pt x="343" y="604"/>
                    </a:lnTo>
                    <a:lnTo>
                      <a:pt x="344" y="604"/>
                    </a:lnTo>
                    <a:lnTo>
                      <a:pt x="344" y="604"/>
                    </a:lnTo>
                    <a:lnTo>
                      <a:pt x="344" y="604"/>
                    </a:lnTo>
                    <a:lnTo>
                      <a:pt x="345" y="605"/>
                    </a:lnTo>
                    <a:lnTo>
                      <a:pt x="346" y="605"/>
                    </a:lnTo>
                    <a:lnTo>
                      <a:pt x="346" y="605"/>
                    </a:lnTo>
                    <a:lnTo>
                      <a:pt x="347" y="605"/>
                    </a:lnTo>
                    <a:lnTo>
                      <a:pt x="347" y="605"/>
                    </a:lnTo>
                    <a:lnTo>
                      <a:pt x="348" y="605"/>
                    </a:lnTo>
                    <a:lnTo>
                      <a:pt x="349" y="605"/>
                    </a:lnTo>
                    <a:lnTo>
                      <a:pt x="349" y="605"/>
                    </a:lnTo>
                    <a:lnTo>
                      <a:pt x="350" y="606"/>
                    </a:lnTo>
                    <a:lnTo>
                      <a:pt x="350" y="606"/>
                    </a:lnTo>
                    <a:lnTo>
                      <a:pt x="350" y="606"/>
                    </a:lnTo>
                    <a:lnTo>
                      <a:pt x="351" y="606"/>
                    </a:lnTo>
                    <a:lnTo>
                      <a:pt x="351" y="606"/>
                    </a:lnTo>
                    <a:lnTo>
                      <a:pt x="352" y="606"/>
                    </a:lnTo>
                    <a:lnTo>
                      <a:pt x="353" y="606"/>
                    </a:lnTo>
                    <a:lnTo>
                      <a:pt x="353" y="606"/>
                    </a:lnTo>
                    <a:lnTo>
                      <a:pt x="353" y="606"/>
                    </a:lnTo>
                    <a:lnTo>
                      <a:pt x="354" y="606"/>
                    </a:lnTo>
                    <a:lnTo>
                      <a:pt x="354" y="606"/>
                    </a:lnTo>
                    <a:lnTo>
                      <a:pt x="354" y="607"/>
                    </a:lnTo>
                    <a:lnTo>
                      <a:pt x="355" y="607"/>
                    </a:lnTo>
                    <a:lnTo>
                      <a:pt x="356" y="607"/>
                    </a:lnTo>
                    <a:lnTo>
                      <a:pt x="356" y="607"/>
                    </a:lnTo>
                    <a:lnTo>
                      <a:pt x="356" y="607"/>
                    </a:lnTo>
                    <a:lnTo>
                      <a:pt x="357" y="607"/>
                    </a:lnTo>
                    <a:lnTo>
                      <a:pt x="357" y="607"/>
                    </a:lnTo>
                    <a:lnTo>
                      <a:pt x="358" y="607"/>
                    </a:lnTo>
                    <a:lnTo>
                      <a:pt x="358" y="607"/>
                    </a:lnTo>
                    <a:lnTo>
                      <a:pt x="358" y="607"/>
                    </a:lnTo>
                    <a:lnTo>
                      <a:pt x="358" y="607"/>
                    </a:lnTo>
                    <a:lnTo>
                      <a:pt x="360" y="608"/>
                    </a:lnTo>
                    <a:lnTo>
                      <a:pt x="361" y="608"/>
                    </a:lnTo>
                    <a:lnTo>
                      <a:pt x="362" y="608"/>
                    </a:lnTo>
                    <a:lnTo>
                      <a:pt x="362" y="608"/>
                    </a:lnTo>
                    <a:lnTo>
                      <a:pt x="363" y="608"/>
                    </a:lnTo>
                    <a:lnTo>
                      <a:pt x="364" y="608"/>
                    </a:lnTo>
                    <a:lnTo>
                      <a:pt x="365" y="609"/>
                    </a:lnTo>
                    <a:lnTo>
                      <a:pt x="365" y="609"/>
                    </a:lnTo>
                    <a:lnTo>
                      <a:pt x="365" y="609"/>
                    </a:lnTo>
                    <a:lnTo>
                      <a:pt x="366" y="609"/>
                    </a:lnTo>
                    <a:lnTo>
                      <a:pt x="366" y="609"/>
                    </a:lnTo>
                    <a:lnTo>
                      <a:pt x="366" y="609"/>
                    </a:lnTo>
                    <a:lnTo>
                      <a:pt x="366" y="609"/>
                    </a:lnTo>
                    <a:lnTo>
                      <a:pt x="366" y="609"/>
                    </a:lnTo>
                    <a:lnTo>
                      <a:pt x="367" y="609"/>
                    </a:lnTo>
                    <a:lnTo>
                      <a:pt x="367" y="609"/>
                    </a:lnTo>
                    <a:lnTo>
                      <a:pt x="368" y="609"/>
                    </a:lnTo>
                    <a:lnTo>
                      <a:pt x="368" y="609"/>
                    </a:lnTo>
                    <a:lnTo>
                      <a:pt x="368" y="609"/>
                    </a:lnTo>
                    <a:lnTo>
                      <a:pt x="369" y="609"/>
                    </a:lnTo>
                    <a:lnTo>
                      <a:pt x="369" y="609"/>
                    </a:lnTo>
                    <a:lnTo>
                      <a:pt x="369" y="609"/>
                    </a:lnTo>
                    <a:lnTo>
                      <a:pt x="370" y="609"/>
                    </a:lnTo>
                    <a:lnTo>
                      <a:pt x="370" y="610"/>
                    </a:lnTo>
                    <a:lnTo>
                      <a:pt x="371" y="610"/>
                    </a:lnTo>
                    <a:lnTo>
                      <a:pt x="371" y="610"/>
                    </a:lnTo>
                    <a:lnTo>
                      <a:pt x="371" y="610"/>
                    </a:lnTo>
                    <a:lnTo>
                      <a:pt x="371" y="610"/>
                    </a:lnTo>
                    <a:lnTo>
                      <a:pt x="372" y="610"/>
                    </a:lnTo>
                    <a:lnTo>
                      <a:pt x="373" y="610"/>
                    </a:lnTo>
                    <a:lnTo>
                      <a:pt x="373" y="610"/>
                    </a:lnTo>
                    <a:lnTo>
                      <a:pt x="374" y="610"/>
                    </a:lnTo>
                    <a:lnTo>
                      <a:pt x="374" y="610"/>
                    </a:lnTo>
                    <a:lnTo>
                      <a:pt x="375" y="610"/>
                    </a:lnTo>
                    <a:lnTo>
                      <a:pt x="375" y="610"/>
                    </a:lnTo>
                    <a:lnTo>
                      <a:pt x="376" y="611"/>
                    </a:lnTo>
                    <a:lnTo>
                      <a:pt x="376" y="611"/>
                    </a:lnTo>
                    <a:lnTo>
                      <a:pt x="376" y="611"/>
                    </a:lnTo>
                    <a:lnTo>
                      <a:pt x="377" y="611"/>
                    </a:lnTo>
                    <a:lnTo>
                      <a:pt x="377" y="611"/>
                    </a:lnTo>
                    <a:lnTo>
                      <a:pt x="377" y="611"/>
                    </a:lnTo>
                    <a:lnTo>
                      <a:pt x="378" y="611"/>
                    </a:lnTo>
                    <a:lnTo>
                      <a:pt x="378" y="611"/>
                    </a:lnTo>
                    <a:lnTo>
                      <a:pt x="378" y="611"/>
                    </a:lnTo>
                    <a:lnTo>
                      <a:pt x="378" y="611"/>
                    </a:lnTo>
                    <a:lnTo>
                      <a:pt x="378" y="611"/>
                    </a:lnTo>
                    <a:lnTo>
                      <a:pt x="379" y="611"/>
                    </a:lnTo>
                    <a:lnTo>
                      <a:pt x="379" y="611"/>
                    </a:lnTo>
                    <a:lnTo>
                      <a:pt x="379" y="611"/>
                    </a:lnTo>
                    <a:lnTo>
                      <a:pt x="380" y="611"/>
                    </a:lnTo>
                    <a:lnTo>
                      <a:pt x="380" y="611"/>
                    </a:lnTo>
                    <a:lnTo>
                      <a:pt x="380" y="611"/>
                    </a:lnTo>
                    <a:lnTo>
                      <a:pt x="380" y="611"/>
                    </a:lnTo>
                    <a:lnTo>
                      <a:pt x="381" y="611"/>
                    </a:lnTo>
                    <a:lnTo>
                      <a:pt x="381" y="612"/>
                    </a:lnTo>
                    <a:lnTo>
                      <a:pt x="382" y="612"/>
                    </a:lnTo>
                    <a:lnTo>
                      <a:pt x="382" y="612"/>
                    </a:lnTo>
                    <a:lnTo>
                      <a:pt x="382" y="612"/>
                    </a:lnTo>
                    <a:lnTo>
                      <a:pt x="382" y="612"/>
                    </a:lnTo>
                    <a:lnTo>
                      <a:pt x="383" y="612"/>
                    </a:lnTo>
                    <a:lnTo>
                      <a:pt x="384" y="612"/>
                    </a:lnTo>
                    <a:lnTo>
                      <a:pt x="384" y="612"/>
                    </a:lnTo>
                    <a:lnTo>
                      <a:pt x="384" y="612"/>
                    </a:lnTo>
                    <a:lnTo>
                      <a:pt x="384" y="612"/>
                    </a:lnTo>
                    <a:lnTo>
                      <a:pt x="386" y="612"/>
                    </a:lnTo>
                    <a:lnTo>
                      <a:pt x="386" y="612"/>
                    </a:lnTo>
                    <a:lnTo>
                      <a:pt x="388" y="613"/>
                    </a:lnTo>
                    <a:lnTo>
                      <a:pt x="388" y="613"/>
                    </a:lnTo>
                    <a:lnTo>
                      <a:pt x="389" y="613"/>
                    </a:lnTo>
                    <a:lnTo>
                      <a:pt x="389" y="613"/>
                    </a:lnTo>
                    <a:lnTo>
                      <a:pt x="390" y="613"/>
                    </a:lnTo>
                    <a:lnTo>
                      <a:pt x="390" y="613"/>
                    </a:lnTo>
                    <a:lnTo>
                      <a:pt x="390" y="613"/>
                    </a:lnTo>
                    <a:lnTo>
                      <a:pt x="391" y="613"/>
                    </a:lnTo>
                    <a:lnTo>
                      <a:pt x="391" y="613"/>
                    </a:lnTo>
                    <a:lnTo>
                      <a:pt x="392" y="613"/>
                    </a:lnTo>
                    <a:lnTo>
                      <a:pt x="393" y="613"/>
                    </a:lnTo>
                    <a:lnTo>
                      <a:pt x="393" y="614"/>
                    </a:lnTo>
                    <a:lnTo>
                      <a:pt x="393" y="614"/>
                    </a:lnTo>
                    <a:lnTo>
                      <a:pt x="394" y="614"/>
                    </a:lnTo>
                    <a:lnTo>
                      <a:pt x="395" y="614"/>
                    </a:lnTo>
                    <a:lnTo>
                      <a:pt x="395" y="614"/>
                    </a:lnTo>
                    <a:lnTo>
                      <a:pt x="396" y="614"/>
                    </a:lnTo>
                    <a:lnTo>
                      <a:pt x="396" y="614"/>
                    </a:lnTo>
                    <a:lnTo>
                      <a:pt x="396" y="614"/>
                    </a:lnTo>
                    <a:lnTo>
                      <a:pt x="397" y="614"/>
                    </a:lnTo>
                    <a:lnTo>
                      <a:pt x="397" y="614"/>
                    </a:lnTo>
                    <a:lnTo>
                      <a:pt x="397" y="614"/>
                    </a:lnTo>
                    <a:lnTo>
                      <a:pt x="398" y="614"/>
                    </a:lnTo>
                    <a:lnTo>
                      <a:pt x="398" y="614"/>
                    </a:lnTo>
                    <a:lnTo>
                      <a:pt x="400" y="615"/>
                    </a:lnTo>
                    <a:lnTo>
                      <a:pt x="400" y="615"/>
                    </a:lnTo>
                    <a:lnTo>
                      <a:pt x="401" y="615"/>
                    </a:lnTo>
                    <a:lnTo>
                      <a:pt x="401" y="615"/>
                    </a:lnTo>
                    <a:lnTo>
                      <a:pt x="403" y="615"/>
                    </a:lnTo>
                    <a:lnTo>
                      <a:pt x="403" y="615"/>
                    </a:lnTo>
                    <a:lnTo>
                      <a:pt x="403" y="615"/>
                    </a:lnTo>
                    <a:lnTo>
                      <a:pt x="405" y="615"/>
                    </a:lnTo>
                    <a:lnTo>
                      <a:pt x="405" y="615"/>
                    </a:lnTo>
                    <a:lnTo>
                      <a:pt x="407" y="616"/>
                    </a:lnTo>
                    <a:lnTo>
                      <a:pt x="407" y="616"/>
                    </a:lnTo>
                    <a:lnTo>
                      <a:pt x="407" y="616"/>
                    </a:lnTo>
                    <a:lnTo>
                      <a:pt x="408" y="616"/>
                    </a:lnTo>
                    <a:lnTo>
                      <a:pt x="408" y="616"/>
                    </a:lnTo>
                    <a:lnTo>
                      <a:pt x="408" y="616"/>
                    </a:lnTo>
                    <a:lnTo>
                      <a:pt x="409" y="616"/>
                    </a:lnTo>
                    <a:lnTo>
                      <a:pt x="411" y="616"/>
                    </a:lnTo>
                    <a:lnTo>
                      <a:pt x="411" y="616"/>
                    </a:lnTo>
                    <a:lnTo>
                      <a:pt x="411" y="616"/>
                    </a:lnTo>
                    <a:lnTo>
                      <a:pt x="411" y="616"/>
                    </a:lnTo>
                    <a:lnTo>
                      <a:pt x="412" y="617"/>
                    </a:lnTo>
                    <a:lnTo>
                      <a:pt x="412" y="617"/>
                    </a:lnTo>
                    <a:lnTo>
                      <a:pt x="412" y="617"/>
                    </a:lnTo>
                    <a:lnTo>
                      <a:pt x="413" y="617"/>
                    </a:lnTo>
                    <a:lnTo>
                      <a:pt x="414" y="617"/>
                    </a:lnTo>
                    <a:lnTo>
                      <a:pt x="415" y="617"/>
                    </a:lnTo>
                    <a:lnTo>
                      <a:pt x="415" y="617"/>
                    </a:lnTo>
                    <a:lnTo>
                      <a:pt x="416" y="617"/>
                    </a:lnTo>
                    <a:lnTo>
                      <a:pt x="416" y="617"/>
                    </a:lnTo>
                    <a:lnTo>
                      <a:pt x="416" y="617"/>
                    </a:lnTo>
                    <a:lnTo>
                      <a:pt x="416" y="617"/>
                    </a:lnTo>
                    <a:lnTo>
                      <a:pt x="417" y="617"/>
                    </a:lnTo>
                    <a:lnTo>
                      <a:pt x="419" y="618"/>
                    </a:lnTo>
                    <a:lnTo>
                      <a:pt x="420" y="618"/>
                    </a:lnTo>
                    <a:lnTo>
                      <a:pt x="420" y="618"/>
                    </a:lnTo>
                    <a:lnTo>
                      <a:pt x="421" y="618"/>
                    </a:lnTo>
                    <a:lnTo>
                      <a:pt x="422" y="618"/>
                    </a:lnTo>
                    <a:lnTo>
                      <a:pt x="422" y="618"/>
                    </a:lnTo>
                    <a:lnTo>
                      <a:pt x="422" y="618"/>
                    </a:lnTo>
                    <a:lnTo>
                      <a:pt x="423" y="618"/>
                    </a:lnTo>
                    <a:lnTo>
                      <a:pt x="424" y="618"/>
                    </a:lnTo>
                    <a:lnTo>
                      <a:pt x="424" y="618"/>
                    </a:lnTo>
                    <a:lnTo>
                      <a:pt x="424" y="618"/>
                    </a:lnTo>
                    <a:lnTo>
                      <a:pt x="425" y="618"/>
                    </a:lnTo>
                    <a:lnTo>
                      <a:pt x="425" y="618"/>
                    </a:lnTo>
                    <a:lnTo>
                      <a:pt x="425" y="619"/>
                    </a:lnTo>
                    <a:lnTo>
                      <a:pt x="426" y="619"/>
                    </a:lnTo>
                    <a:lnTo>
                      <a:pt x="427" y="619"/>
                    </a:lnTo>
                    <a:lnTo>
                      <a:pt x="428" y="619"/>
                    </a:lnTo>
                    <a:lnTo>
                      <a:pt x="428" y="619"/>
                    </a:lnTo>
                    <a:lnTo>
                      <a:pt x="429" y="619"/>
                    </a:lnTo>
                    <a:lnTo>
                      <a:pt x="429" y="619"/>
                    </a:lnTo>
                    <a:lnTo>
                      <a:pt x="429" y="619"/>
                    </a:lnTo>
                    <a:lnTo>
                      <a:pt x="430" y="619"/>
                    </a:lnTo>
                    <a:lnTo>
                      <a:pt x="431" y="619"/>
                    </a:lnTo>
                    <a:lnTo>
                      <a:pt x="431" y="619"/>
                    </a:lnTo>
                    <a:lnTo>
                      <a:pt x="431" y="619"/>
                    </a:lnTo>
                    <a:lnTo>
                      <a:pt x="431" y="619"/>
                    </a:lnTo>
                    <a:lnTo>
                      <a:pt x="432" y="619"/>
                    </a:lnTo>
                    <a:lnTo>
                      <a:pt x="432" y="619"/>
                    </a:lnTo>
                    <a:lnTo>
                      <a:pt x="433" y="620"/>
                    </a:lnTo>
                    <a:lnTo>
                      <a:pt x="433" y="620"/>
                    </a:lnTo>
                    <a:lnTo>
                      <a:pt x="434" y="620"/>
                    </a:lnTo>
                    <a:lnTo>
                      <a:pt x="434" y="620"/>
                    </a:lnTo>
                    <a:lnTo>
                      <a:pt x="435" y="620"/>
                    </a:lnTo>
                    <a:lnTo>
                      <a:pt x="435" y="620"/>
                    </a:lnTo>
                    <a:lnTo>
                      <a:pt x="436" y="620"/>
                    </a:lnTo>
                    <a:lnTo>
                      <a:pt x="436" y="620"/>
                    </a:lnTo>
                    <a:lnTo>
                      <a:pt x="437" y="620"/>
                    </a:lnTo>
                    <a:lnTo>
                      <a:pt x="438" y="620"/>
                    </a:lnTo>
                    <a:lnTo>
                      <a:pt x="440" y="621"/>
                    </a:lnTo>
                    <a:lnTo>
                      <a:pt x="441" y="621"/>
                    </a:lnTo>
                    <a:lnTo>
                      <a:pt x="441" y="621"/>
                    </a:lnTo>
                    <a:lnTo>
                      <a:pt x="441" y="621"/>
                    </a:lnTo>
                    <a:lnTo>
                      <a:pt x="441" y="621"/>
                    </a:lnTo>
                    <a:lnTo>
                      <a:pt x="442" y="621"/>
                    </a:lnTo>
                    <a:lnTo>
                      <a:pt x="443" y="621"/>
                    </a:lnTo>
                    <a:lnTo>
                      <a:pt x="444" y="621"/>
                    </a:lnTo>
                    <a:lnTo>
                      <a:pt x="444" y="621"/>
                    </a:lnTo>
                    <a:lnTo>
                      <a:pt x="445" y="621"/>
                    </a:lnTo>
                    <a:lnTo>
                      <a:pt x="445" y="621"/>
                    </a:lnTo>
                    <a:lnTo>
                      <a:pt x="447" y="622"/>
                    </a:lnTo>
                    <a:lnTo>
                      <a:pt x="448" y="622"/>
                    </a:lnTo>
                    <a:lnTo>
                      <a:pt x="448" y="622"/>
                    </a:lnTo>
                    <a:lnTo>
                      <a:pt x="449" y="622"/>
                    </a:lnTo>
                    <a:lnTo>
                      <a:pt x="450" y="622"/>
                    </a:lnTo>
                    <a:lnTo>
                      <a:pt x="450" y="622"/>
                    </a:lnTo>
                    <a:lnTo>
                      <a:pt x="450" y="622"/>
                    </a:lnTo>
                    <a:lnTo>
                      <a:pt x="451" y="622"/>
                    </a:lnTo>
                    <a:lnTo>
                      <a:pt x="452" y="622"/>
                    </a:lnTo>
                    <a:lnTo>
                      <a:pt x="452" y="622"/>
                    </a:lnTo>
                    <a:lnTo>
                      <a:pt x="453" y="622"/>
                    </a:lnTo>
                    <a:lnTo>
                      <a:pt x="454" y="622"/>
                    </a:lnTo>
                    <a:lnTo>
                      <a:pt x="456" y="623"/>
                    </a:lnTo>
                    <a:lnTo>
                      <a:pt x="456" y="623"/>
                    </a:lnTo>
                    <a:lnTo>
                      <a:pt x="456" y="623"/>
                    </a:lnTo>
                    <a:lnTo>
                      <a:pt x="459" y="623"/>
                    </a:lnTo>
                    <a:lnTo>
                      <a:pt x="459" y="623"/>
                    </a:lnTo>
                    <a:lnTo>
                      <a:pt x="460" y="623"/>
                    </a:lnTo>
                    <a:lnTo>
                      <a:pt x="460" y="623"/>
                    </a:lnTo>
                    <a:lnTo>
                      <a:pt x="462" y="623"/>
                    </a:lnTo>
                    <a:lnTo>
                      <a:pt x="462" y="623"/>
                    </a:lnTo>
                    <a:lnTo>
                      <a:pt x="463" y="624"/>
                    </a:lnTo>
                    <a:lnTo>
                      <a:pt x="464" y="624"/>
                    </a:lnTo>
                    <a:lnTo>
                      <a:pt x="464" y="624"/>
                    </a:lnTo>
                    <a:lnTo>
                      <a:pt x="465" y="624"/>
                    </a:lnTo>
                    <a:lnTo>
                      <a:pt x="466" y="624"/>
                    </a:lnTo>
                    <a:lnTo>
                      <a:pt x="466" y="624"/>
                    </a:lnTo>
                    <a:lnTo>
                      <a:pt x="467" y="624"/>
                    </a:lnTo>
                    <a:lnTo>
                      <a:pt x="467" y="624"/>
                    </a:lnTo>
                    <a:lnTo>
                      <a:pt x="467" y="624"/>
                    </a:lnTo>
                    <a:lnTo>
                      <a:pt x="468" y="624"/>
                    </a:lnTo>
                    <a:lnTo>
                      <a:pt x="469" y="624"/>
                    </a:lnTo>
                    <a:lnTo>
                      <a:pt x="470" y="624"/>
                    </a:lnTo>
                    <a:lnTo>
                      <a:pt x="470" y="624"/>
                    </a:lnTo>
                    <a:lnTo>
                      <a:pt x="472" y="625"/>
                    </a:lnTo>
                    <a:lnTo>
                      <a:pt x="472" y="625"/>
                    </a:lnTo>
                    <a:lnTo>
                      <a:pt x="474" y="625"/>
                    </a:lnTo>
                    <a:lnTo>
                      <a:pt x="474" y="625"/>
                    </a:lnTo>
                    <a:lnTo>
                      <a:pt x="476" y="625"/>
                    </a:lnTo>
                    <a:lnTo>
                      <a:pt x="477" y="625"/>
                    </a:lnTo>
                    <a:lnTo>
                      <a:pt x="477" y="625"/>
                    </a:lnTo>
                    <a:lnTo>
                      <a:pt x="477" y="625"/>
                    </a:lnTo>
                    <a:lnTo>
                      <a:pt x="478" y="625"/>
                    </a:lnTo>
                    <a:lnTo>
                      <a:pt x="478" y="625"/>
                    </a:lnTo>
                    <a:lnTo>
                      <a:pt x="479" y="626"/>
                    </a:lnTo>
                    <a:lnTo>
                      <a:pt x="479" y="626"/>
                    </a:lnTo>
                    <a:lnTo>
                      <a:pt x="481" y="626"/>
                    </a:lnTo>
                    <a:lnTo>
                      <a:pt x="482" y="626"/>
                    </a:lnTo>
                    <a:lnTo>
                      <a:pt x="483" y="626"/>
                    </a:lnTo>
                    <a:lnTo>
                      <a:pt x="484" y="626"/>
                    </a:lnTo>
                    <a:lnTo>
                      <a:pt x="484" y="626"/>
                    </a:lnTo>
                    <a:lnTo>
                      <a:pt x="486" y="626"/>
                    </a:lnTo>
                    <a:lnTo>
                      <a:pt x="487" y="626"/>
                    </a:lnTo>
                    <a:lnTo>
                      <a:pt x="487" y="626"/>
                    </a:lnTo>
                    <a:lnTo>
                      <a:pt x="487" y="626"/>
                    </a:lnTo>
                    <a:lnTo>
                      <a:pt x="490" y="627"/>
                    </a:lnTo>
                    <a:lnTo>
                      <a:pt x="490" y="627"/>
                    </a:lnTo>
                    <a:lnTo>
                      <a:pt x="494" y="627"/>
                    </a:lnTo>
                    <a:lnTo>
                      <a:pt x="495" y="627"/>
                    </a:lnTo>
                    <a:lnTo>
                      <a:pt x="497" y="628"/>
                    </a:lnTo>
                    <a:lnTo>
                      <a:pt x="498" y="628"/>
                    </a:lnTo>
                    <a:lnTo>
                      <a:pt x="500" y="628"/>
                    </a:lnTo>
                    <a:lnTo>
                      <a:pt x="500" y="628"/>
                    </a:lnTo>
                    <a:lnTo>
                      <a:pt x="501" y="628"/>
                    </a:lnTo>
                    <a:lnTo>
                      <a:pt x="501" y="628"/>
                    </a:lnTo>
                    <a:lnTo>
                      <a:pt x="501" y="628"/>
                    </a:lnTo>
                    <a:lnTo>
                      <a:pt x="502" y="628"/>
                    </a:lnTo>
                    <a:lnTo>
                      <a:pt x="502" y="628"/>
                    </a:lnTo>
                    <a:lnTo>
                      <a:pt x="504" y="628"/>
                    </a:lnTo>
                    <a:lnTo>
                      <a:pt x="504" y="628"/>
                    </a:lnTo>
                    <a:lnTo>
                      <a:pt x="505" y="628"/>
                    </a:lnTo>
                    <a:lnTo>
                      <a:pt x="505" y="628"/>
                    </a:lnTo>
                    <a:lnTo>
                      <a:pt x="507" y="629"/>
                    </a:lnTo>
                    <a:lnTo>
                      <a:pt x="507" y="629"/>
                    </a:lnTo>
                    <a:lnTo>
                      <a:pt x="508" y="629"/>
                    </a:lnTo>
                    <a:lnTo>
                      <a:pt x="508" y="629"/>
                    </a:lnTo>
                    <a:lnTo>
                      <a:pt x="509" y="629"/>
                    </a:lnTo>
                    <a:lnTo>
                      <a:pt x="511" y="629"/>
                    </a:lnTo>
                    <a:lnTo>
                      <a:pt x="512" y="629"/>
                    </a:lnTo>
                    <a:lnTo>
                      <a:pt x="514" y="629"/>
                    </a:lnTo>
                    <a:lnTo>
                      <a:pt x="514" y="629"/>
                    </a:lnTo>
                    <a:lnTo>
                      <a:pt x="515" y="629"/>
                    </a:lnTo>
                    <a:lnTo>
                      <a:pt x="517" y="630"/>
                    </a:lnTo>
                    <a:lnTo>
                      <a:pt x="517" y="630"/>
                    </a:lnTo>
                    <a:lnTo>
                      <a:pt x="519" y="630"/>
                    </a:lnTo>
                    <a:lnTo>
                      <a:pt x="519" y="630"/>
                    </a:lnTo>
                    <a:lnTo>
                      <a:pt x="519" y="630"/>
                    </a:lnTo>
                    <a:lnTo>
                      <a:pt x="520" y="630"/>
                    </a:lnTo>
                    <a:lnTo>
                      <a:pt x="521" y="630"/>
                    </a:lnTo>
                    <a:lnTo>
                      <a:pt x="521" y="630"/>
                    </a:lnTo>
                    <a:lnTo>
                      <a:pt x="522" y="630"/>
                    </a:lnTo>
                    <a:lnTo>
                      <a:pt x="522" y="630"/>
                    </a:lnTo>
                    <a:lnTo>
                      <a:pt x="522" y="630"/>
                    </a:lnTo>
                    <a:lnTo>
                      <a:pt x="523" y="630"/>
                    </a:lnTo>
                    <a:lnTo>
                      <a:pt x="524" y="630"/>
                    </a:lnTo>
                    <a:lnTo>
                      <a:pt x="525" y="630"/>
                    </a:lnTo>
                    <a:lnTo>
                      <a:pt x="525" y="630"/>
                    </a:lnTo>
                    <a:lnTo>
                      <a:pt x="525" y="630"/>
                    </a:lnTo>
                    <a:lnTo>
                      <a:pt x="528" y="631"/>
                    </a:lnTo>
                    <a:lnTo>
                      <a:pt x="529" y="631"/>
                    </a:lnTo>
                    <a:lnTo>
                      <a:pt x="529" y="631"/>
                    </a:lnTo>
                    <a:lnTo>
                      <a:pt x="530" y="631"/>
                    </a:lnTo>
                    <a:lnTo>
                      <a:pt x="530" y="631"/>
                    </a:lnTo>
                    <a:lnTo>
                      <a:pt x="531" y="631"/>
                    </a:lnTo>
                    <a:lnTo>
                      <a:pt x="531" y="631"/>
                    </a:lnTo>
                    <a:lnTo>
                      <a:pt x="532" y="631"/>
                    </a:lnTo>
                    <a:lnTo>
                      <a:pt x="532" y="631"/>
                    </a:lnTo>
                    <a:lnTo>
                      <a:pt x="532" y="631"/>
                    </a:lnTo>
                    <a:lnTo>
                      <a:pt x="532" y="631"/>
                    </a:lnTo>
                    <a:lnTo>
                      <a:pt x="533" y="631"/>
                    </a:lnTo>
                    <a:lnTo>
                      <a:pt x="533" y="631"/>
                    </a:lnTo>
                    <a:lnTo>
                      <a:pt x="534" y="631"/>
                    </a:lnTo>
                    <a:lnTo>
                      <a:pt x="535" y="631"/>
                    </a:lnTo>
                    <a:lnTo>
                      <a:pt x="536" y="631"/>
                    </a:lnTo>
                    <a:lnTo>
                      <a:pt x="537" y="632"/>
                    </a:lnTo>
                    <a:lnTo>
                      <a:pt x="538" y="632"/>
                    </a:lnTo>
                    <a:lnTo>
                      <a:pt x="539" y="632"/>
                    </a:lnTo>
                    <a:lnTo>
                      <a:pt x="543" y="632"/>
                    </a:lnTo>
                    <a:lnTo>
                      <a:pt x="543" y="632"/>
                    </a:lnTo>
                    <a:lnTo>
                      <a:pt x="543" y="632"/>
                    </a:lnTo>
                    <a:lnTo>
                      <a:pt x="545" y="632"/>
                    </a:lnTo>
                    <a:lnTo>
                      <a:pt x="545" y="632"/>
                    </a:lnTo>
                    <a:lnTo>
                      <a:pt x="547" y="632"/>
                    </a:lnTo>
                    <a:lnTo>
                      <a:pt x="547" y="632"/>
                    </a:lnTo>
                    <a:lnTo>
                      <a:pt x="548" y="633"/>
                    </a:lnTo>
                    <a:lnTo>
                      <a:pt x="549" y="633"/>
                    </a:lnTo>
                    <a:lnTo>
                      <a:pt x="551" y="633"/>
                    </a:lnTo>
                    <a:lnTo>
                      <a:pt x="553" y="633"/>
                    </a:lnTo>
                    <a:lnTo>
                      <a:pt x="553" y="633"/>
                    </a:lnTo>
                    <a:lnTo>
                      <a:pt x="556" y="633"/>
                    </a:lnTo>
                    <a:lnTo>
                      <a:pt x="556" y="633"/>
                    </a:lnTo>
                    <a:lnTo>
                      <a:pt x="556" y="633"/>
                    </a:lnTo>
                    <a:lnTo>
                      <a:pt x="560" y="634"/>
                    </a:lnTo>
                    <a:lnTo>
                      <a:pt x="560" y="634"/>
                    </a:lnTo>
                    <a:lnTo>
                      <a:pt x="561" y="634"/>
                    </a:lnTo>
                    <a:lnTo>
                      <a:pt x="561" y="634"/>
                    </a:lnTo>
                    <a:lnTo>
                      <a:pt x="562" y="634"/>
                    </a:lnTo>
                    <a:lnTo>
                      <a:pt x="562" y="634"/>
                    </a:lnTo>
                    <a:lnTo>
                      <a:pt x="566" y="634"/>
                    </a:lnTo>
                    <a:lnTo>
                      <a:pt x="569" y="634"/>
                    </a:lnTo>
                    <a:lnTo>
                      <a:pt x="571" y="635"/>
                    </a:lnTo>
                    <a:lnTo>
                      <a:pt x="571" y="635"/>
                    </a:lnTo>
                    <a:lnTo>
                      <a:pt x="576" y="635"/>
                    </a:lnTo>
                    <a:lnTo>
                      <a:pt x="576" y="635"/>
                    </a:lnTo>
                    <a:lnTo>
                      <a:pt x="576" y="635"/>
                    </a:lnTo>
                    <a:lnTo>
                      <a:pt x="577" y="635"/>
                    </a:lnTo>
                    <a:lnTo>
                      <a:pt x="579" y="635"/>
                    </a:lnTo>
                    <a:lnTo>
                      <a:pt x="581" y="635"/>
                    </a:lnTo>
                    <a:lnTo>
                      <a:pt x="581" y="635"/>
                    </a:lnTo>
                    <a:lnTo>
                      <a:pt x="582" y="635"/>
                    </a:lnTo>
                    <a:lnTo>
                      <a:pt x="584" y="636"/>
                    </a:lnTo>
                    <a:lnTo>
                      <a:pt x="584" y="636"/>
                    </a:lnTo>
                    <a:lnTo>
                      <a:pt x="585" y="636"/>
                    </a:lnTo>
                    <a:lnTo>
                      <a:pt x="585" y="636"/>
                    </a:lnTo>
                    <a:lnTo>
                      <a:pt x="587" y="636"/>
                    </a:lnTo>
                    <a:lnTo>
                      <a:pt x="587" y="636"/>
                    </a:lnTo>
                    <a:lnTo>
                      <a:pt x="587" y="636"/>
                    </a:lnTo>
                    <a:lnTo>
                      <a:pt x="589" y="636"/>
                    </a:lnTo>
                    <a:lnTo>
                      <a:pt x="590" y="636"/>
                    </a:lnTo>
                    <a:lnTo>
                      <a:pt x="590" y="636"/>
                    </a:lnTo>
                    <a:lnTo>
                      <a:pt x="592" y="636"/>
                    </a:lnTo>
                    <a:lnTo>
                      <a:pt x="592" y="636"/>
                    </a:lnTo>
                    <a:lnTo>
                      <a:pt x="592" y="636"/>
                    </a:lnTo>
                    <a:lnTo>
                      <a:pt x="594" y="636"/>
                    </a:lnTo>
                    <a:lnTo>
                      <a:pt x="595" y="637"/>
                    </a:lnTo>
                    <a:lnTo>
                      <a:pt x="596" y="637"/>
                    </a:lnTo>
                    <a:lnTo>
                      <a:pt x="597" y="637"/>
                    </a:lnTo>
                    <a:lnTo>
                      <a:pt x="598" y="637"/>
                    </a:lnTo>
                    <a:lnTo>
                      <a:pt x="599" y="637"/>
                    </a:lnTo>
                    <a:lnTo>
                      <a:pt x="599" y="637"/>
                    </a:lnTo>
                    <a:lnTo>
                      <a:pt x="600" y="637"/>
                    </a:lnTo>
                    <a:lnTo>
                      <a:pt x="600" y="637"/>
                    </a:lnTo>
                    <a:lnTo>
                      <a:pt x="600" y="637"/>
                    </a:lnTo>
                    <a:lnTo>
                      <a:pt x="601" y="637"/>
                    </a:lnTo>
                    <a:lnTo>
                      <a:pt x="602" y="637"/>
                    </a:lnTo>
                    <a:lnTo>
                      <a:pt x="603" y="637"/>
                    </a:lnTo>
                    <a:lnTo>
                      <a:pt x="605" y="637"/>
                    </a:lnTo>
                    <a:lnTo>
                      <a:pt x="605" y="637"/>
                    </a:lnTo>
                    <a:lnTo>
                      <a:pt x="607" y="637"/>
                    </a:lnTo>
                    <a:lnTo>
                      <a:pt x="608" y="637"/>
                    </a:lnTo>
                    <a:lnTo>
                      <a:pt x="608" y="638"/>
                    </a:lnTo>
                    <a:lnTo>
                      <a:pt x="609" y="638"/>
                    </a:lnTo>
                    <a:lnTo>
                      <a:pt x="612" y="638"/>
                    </a:lnTo>
                    <a:lnTo>
                      <a:pt x="615" y="638"/>
                    </a:lnTo>
                    <a:lnTo>
                      <a:pt x="616" y="638"/>
                    </a:lnTo>
                    <a:lnTo>
                      <a:pt x="619" y="638"/>
                    </a:lnTo>
                    <a:lnTo>
                      <a:pt x="622" y="639"/>
                    </a:lnTo>
                    <a:lnTo>
                      <a:pt x="622" y="639"/>
                    </a:lnTo>
                    <a:lnTo>
                      <a:pt x="623" y="639"/>
                    </a:lnTo>
                    <a:lnTo>
                      <a:pt x="624" y="639"/>
                    </a:lnTo>
                    <a:lnTo>
                      <a:pt x="625" y="639"/>
                    </a:lnTo>
                    <a:lnTo>
                      <a:pt x="626" y="639"/>
                    </a:lnTo>
                    <a:lnTo>
                      <a:pt x="626" y="639"/>
                    </a:lnTo>
                    <a:lnTo>
                      <a:pt x="627" y="639"/>
                    </a:lnTo>
                    <a:lnTo>
                      <a:pt x="629" y="639"/>
                    </a:lnTo>
                    <a:lnTo>
                      <a:pt x="630" y="639"/>
                    </a:lnTo>
                    <a:lnTo>
                      <a:pt x="630" y="639"/>
                    </a:lnTo>
                    <a:lnTo>
                      <a:pt x="639" y="640"/>
                    </a:lnTo>
                    <a:lnTo>
                      <a:pt x="639" y="640"/>
                    </a:lnTo>
                    <a:lnTo>
                      <a:pt x="641" y="640"/>
                    </a:lnTo>
                    <a:lnTo>
                      <a:pt x="641" y="640"/>
                    </a:lnTo>
                    <a:lnTo>
                      <a:pt x="642" y="640"/>
                    </a:lnTo>
                    <a:lnTo>
                      <a:pt x="646" y="640"/>
                    </a:lnTo>
                    <a:lnTo>
                      <a:pt x="651" y="641"/>
                    </a:lnTo>
                    <a:lnTo>
                      <a:pt x="653" y="641"/>
                    </a:lnTo>
                    <a:lnTo>
                      <a:pt x="657" y="641"/>
                    </a:lnTo>
                    <a:lnTo>
                      <a:pt x="658" y="641"/>
                    </a:lnTo>
                    <a:lnTo>
                      <a:pt x="663" y="641"/>
                    </a:lnTo>
                    <a:lnTo>
                      <a:pt x="664" y="641"/>
                    </a:lnTo>
                    <a:lnTo>
                      <a:pt x="664" y="641"/>
                    </a:lnTo>
                    <a:lnTo>
                      <a:pt x="664" y="641"/>
                    </a:lnTo>
                    <a:lnTo>
                      <a:pt x="665" y="641"/>
                    </a:lnTo>
                    <a:lnTo>
                      <a:pt x="665" y="641"/>
                    </a:lnTo>
                    <a:lnTo>
                      <a:pt x="666" y="641"/>
                    </a:lnTo>
                    <a:lnTo>
                      <a:pt x="667" y="642"/>
                    </a:lnTo>
                    <a:lnTo>
                      <a:pt x="667" y="642"/>
                    </a:lnTo>
                    <a:lnTo>
                      <a:pt x="668" y="642"/>
                    </a:lnTo>
                    <a:lnTo>
                      <a:pt x="668" y="642"/>
                    </a:lnTo>
                    <a:lnTo>
                      <a:pt x="671" y="642"/>
                    </a:lnTo>
                    <a:lnTo>
                      <a:pt x="671" y="642"/>
                    </a:lnTo>
                    <a:lnTo>
                      <a:pt x="673" y="642"/>
                    </a:lnTo>
                    <a:lnTo>
                      <a:pt x="674" y="642"/>
                    </a:lnTo>
                    <a:lnTo>
                      <a:pt x="675" y="642"/>
                    </a:lnTo>
                    <a:lnTo>
                      <a:pt x="675" y="642"/>
                    </a:lnTo>
                    <a:lnTo>
                      <a:pt x="677" y="642"/>
                    </a:lnTo>
                    <a:lnTo>
                      <a:pt x="684" y="643"/>
                    </a:lnTo>
                    <a:lnTo>
                      <a:pt x="685" y="643"/>
                    </a:lnTo>
                    <a:lnTo>
                      <a:pt x="688" y="643"/>
                    </a:lnTo>
                    <a:lnTo>
                      <a:pt x="690" y="643"/>
                    </a:lnTo>
                    <a:lnTo>
                      <a:pt x="690" y="643"/>
                    </a:lnTo>
                    <a:lnTo>
                      <a:pt x="693" y="643"/>
                    </a:lnTo>
                    <a:lnTo>
                      <a:pt x="693" y="643"/>
                    </a:lnTo>
                    <a:lnTo>
                      <a:pt x="694" y="643"/>
                    </a:lnTo>
                    <a:lnTo>
                      <a:pt x="697" y="643"/>
                    </a:lnTo>
                    <a:lnTo>
                      <a:pt x="699" y="644"/>
                    </a:lnTo>
                    <a:lnTo>
                      <a:pt x="704" y="644"/>
                    </a:lnTo>
                    <a:lnTo>
                      <a:pt x="708" y="644"/>
                    </a:lnTo>
                    <a:lnTo>
                      <a:pt x="710" y="644"/>
                    </a:lnTo>
                    <a:lnTo>
                      <a:pt x="715" y="644"/>
                    </a:lnTo>
                    <a:lnTo>
                      <a:pt x="715" y="644"/>
                    </a:lnTo>
                    <a:lnTo>
                      <a:pt x="715" y="644"/>
                    </a:lnTo>
                    <a:lnTo>
                      <a:pt x="717" y="644"/>
                    </a:lnTo>
                    <a:lnTo>
                      <a:pt x="720" y="645"/>
                    </a:lnTo>
                    <a:lnTo>
                      <a:pt x="720" y="645"/>
                    </a:lnTo>
                    <a:lnTo>
                      <a:pt x="721" y="645"/>
                    </a:lnTo>
                    <a:lnTo>
                      <a:pt x="723" y="645"/>
                    </a:lnTo>
                    <a:lnTo>
                      <a:pt x="728" y="645"/>
                    </a:lnTo>
                    <a:lnTo>
                      <a:pt x="729" y="645"/>
                    </a:lnTo>
                    <a:lnTo>
                      <a:pt x="733" y="645"/>
                    </a:lnTo>
                    <a:lnTo>
                      <a:pt x="733" y="645"/>
                    </a:lnTo>
                    <a:lnTo>
                      <a:pt x="743" y="646"/>
                    </a:lnTo>
                    <a:lnTo>
                      <a:pt x="743" y="646"/>
                    </a:lnTo>
                    <a:lnTo>
                      <a:pt x="744" y="646"/>
                    </a:lnTo>
                    <a:lnTo>
                      <a:pt x="751" y="646"/>
                    </a:lnTo>
                    <a:lnTo>
                      <a:pt x="751" y="646"/>
                    </a:lnTo>
                    <a:lnTo>
                      <a:pt x="757" y="647"/>
                    </a:lnTo>
                    <a:lnTo>
                      <a:pt x="758" y="647"/>
                    </a:lnTo>
                    <a:lnTo>
                      <a:pt x="759" y="647"/>
                    </a:lnTo>
                    <a:lnTo>
                      <a:pt x="763" y="647"/>
                    </a:lnTo>
                    <a:lnTo>
                      <a:pt x="767" y="647"/>
                    </a:lnTo>
                    <a:lnTo>
                      <a:pt x="774" y="647"/>
                    </a:lnTo>
                    <a:lnTo>
                      <a:pt x="775" y="647"/>
                    </a:lnTo>
                    <a:lnTo>
                      <a:pt x="778" y="648"/>
                    </a:lnTo>
                    <a:lnTo>
                      <a:pt x="779" y="648"/>
                    </a:lnTo>
                    <a:lnTo>
                      <a:pt x="784" y="648"/>
                    </a:lnTo>
                    <a:lnTo>
                      <a:pt x="785" y="648"/>
                    </a:lnTo>
                    <a:lnTo>
                      <a:pt x="793" y="648"/>
                    </a:lnTo>
                    <a:lnTo>
                      <a:pt x="795" y="648"/>
                    </a:lnTo>
                    <a:lnTo>
                      <a:pt x="795" y="648"/>
                    </a:lnTo>
                    <a:lnTo>
                      <a:pt x="799" y="649"/>
                    </a:lnTo>
                    <a:lnTo>
                      <a:pt x="800" y="649"/>
                    </a:lnTo>
                    <a:lnTo>
                      <a:pt x="802" y="649"/>
                    </a:lnTo>
                    <a:lnTo>
                      <a:pt x="802" y="649"/>
                    </a:lnTo>
                    <a:lnTo>
                      <a:pt x="807" y="649"/>
                    </a:lnTo>
                    <a:lnTo>
                      <a:pt x="809" y="649"/>
                    </a:lnTo>
                    <a:lnTo>
                      <a:pt x="811" y="649"/>
                    </a:lnTo>
                    <a:lnTo>
                      <a:pt x="812" y="649"/>
                    </a:lnTo>
                    <a:lnTo>
                      <a:pt x="813" y="649"/>
                    </a:lnTo>
                    <a:lnTo>
                      <a:pt x="814" y="649"/>
                    </a:lnTo>
                    <a:lnTo>
                      <a:pt x="816" y="649"/>
                    </a:lnTo>
                    <a:lnTo>
                      <a:pt x="817" y="649"/>
                    </a:lnTo>
                    <a:lnTo>
                      <a:pt x="819" y="649"/>
                    </a:lnTo>
                    <a:lnTo>
                      <a:pt x="819" y="649"/>
                    </a:lnTo>
                    <a:lnTo>
                      <a:pt x="832" y="650"/>
                    </a:lnTo>
                    <a:lnTo>
                      <a:pt x="839" y="650"/>
                    </a:lnTo>
                    <a:lnTo>
                      <a:pt x="850" y="651"/>
                    </a:lnTo>
                    <a:lnTo>
                      <a:pt x="854" y="651"/>
                    </a:lnTo>
                    <a:lnTo>
                      <a:pt x="855" y="651"/>
                    </a:lnTo>
                    <a:lnTo>
                      <a:pt x="859" y="651"/>
                    </a:lnTo>
                    <a:lnTo>
                      <a:pt x="863" y="651"/>
                    </a:lnTo>
                    <a:lnTo>
                      <a:pt x="865" y="651"/>
                    </a:lnTo>
                    <a:lnTo>
                      <a:pt x="875" y="652"/>
                    </a:lnTo>
                    <a:lnTo>
                      <a:pt x="881" y="652"/>
                    </a:lnTo>
                    <a:lnTo>
                      <a:pt x="896" y="652"/>
                    </a:lnTo>
                    <a:lnTo>
                      <a:pt x="900" y="653"/>
                    </a:lnTo>
                    <a:lnTo>
                      <a:pt x="909" y="653"/>
                    </a:lnTo>
                    <a:lnTo>
                      <a:pt x="910" y="653"/>
                    </a:lnTo>
                    <a:lnTo>
                      <a:pt x="912" y="653"/>
                    </a:lnTo>
                    <a:lnTo>
                      <a:pt x="915" y="653"/>
                    </a:lnTo>
                    <a:lnTo>
                      <a:pt x="919" y="653"/>
                    </a:lnTo>
                    <a:lnTo>
                      <a:pt x="920" y="653"/>
                    </a:lnTo>
                    <a:lnTo>
                      <a:pt x="923" y="653"/>
                    </a:lnTo>
                    <a:lnTo>
                      <a:pt x="932" y="654"/>
                    </a:lnTo>
                    <a:lnTo>
                      <a:pt x="938" y="654"/>
                    </a:lnTo>
                    <a:lnTo>
                      <a:pt x="944" y="654"/>
                    </a:lnTo>
                    <a:lnTo>
                      <a:pt x="954" y="654"/>
                    </a:lnTo>
                    <a:lnTo>
                      <a:pt x="959" y="655"/>
                    </a:lnTo>
                    <a:lnTo>
                      <a:pt x="961" y="655"/>
                    </a:lnTo>
                    <a:lnTo>
                      <a:pt x="964" y="655"/>
                    </a:lnTo>
                    <a:lnTo>
                      <a:pt x="967" y="655"/>
                    </a:lnTo>
                    <a:lnTo>
                      <a:pt x="970" y="655"/>
                    </a:lnTo>
                    <a:lnTo>
                      <a:pt x="973" y="655"/>
                    </a:lnTo>
                    <a:lnTo>
                      <a:pt x="974" y="655"/>
                    </a:lnTo>
                    <a:lnTo>
                      <a:pt x="975" y="655"/>
                    </a:lnTo>
                    <a:lnTo>
                      <a:pt x="991" y="656"/>
                    </a:lnTo>
                    <a:lnTo>
                      <a:pt x="994" y="656"/>
                    </a:lnTo>
                    <a:lnTo>
                      <a:pt x="995" y="656"/>
                    </a:lnTo>
                    <a:lnTo>
                      <a:pt x="1017" y="656"/>
                    </a:lnTo>
                    <a:lnTo>
                      <a:pt x="1025" y="657"/>
                    </a:lnTo>
                    <a:lnTo>
                      <a:pt x="1031" y="657"/>
                    </a:lnTo>
                    <a:lnTo>
                      <a:pt x="1039" y="657"/>
                    </a:lnTo>
                    <a:lnTo>
                      <a:pt x="1044" y="657"/>
                    </a:lnTo>
                    <a:lnTo>
                      <a:pt x="1055" y="657"/>
                    </a:lnTo>
                    <a:lnTo>
                      <a:pt x="1061" y="658"/>
                    </a:lnTo>
                    <a:lnTo>
                      <a:pt x="1122" y="659"/>
                    </a:lnTo>
                    <a:lnTo>
                      <a:pt x="1178" y="660"/>
                    </a:lnTo>
                  </a:path>
                </a:pathLst>
              </a:custGeom>
              <a:noFill/>
              <a:ln w="22225">
                <a:solidFill>
                  <a:srgbClr val="70707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8" name="Freeform 2225"/>
              <p:cNvSpPr>
                <a:spLocks/>
              </p:cNvSpPr>
              <p:nvPr/>
            </p:nvSpPr>
            <p:spPr bwMode="auto">
              <a:xfrm>
                <a:off x="761" y="1776"/>
                <a:ext cx="4154" cy="1746"/>
              </a:xfrm>
              <a:custGeom>
                <a:avLst/>
                <a:gdLst>
                  <a:gd name="T0" fmla="*/ 18 w 1190"/>
                  <a:gd name="T1" fmla="*/ 174 h 500"/>
                  <a:gd name="T2" fmla="*/ 31 w 1190"/>
                  <a:gd name="T3" fmla="*/ 240 h 500"/>
                  <a:gd name="T4" fmla="*/ 38 w 1190"/>
                  <a:gd name="T5" fmla="*/ 267 h 500"/>
                  <a:gd name="T6" fmla="*/ 43 w 1190"/>
                  <a:gd name="T7" fmla="*/ 285 h 500"/>
                  <a:gd name="T8" fmla="*/ 50 w 1190"/>
                  <a:gd name="T9" fmla="*/ 302 h 500"/>
                  <a:gd name="T10" fmla="*/ 54 w 1190"/>
                  <a:gd name="T11" fmla="*/ 312 h 500"/>
                  <a:gd name="T12" fmla="*/ 61 w 1190"/>
                  <a:gd name="T13" fmla="*/ 327 h 500"/>
                  <a:gd name="T14" fmla="*/ 66 w 1190"/>
                  <a:gd name="T15" fmla="*/ 336 h 500"/>
                  <a:gd name="T16" fmla="*/ 71 w 1190"/>
                  <a:gd name="T17" fmla="*/ 345 h 500"/>
                  <a:gd name="T18" fmla="*/ 76 w 1190"/>
                  <a:gd name="T19" fmla="*/ 353 h 500"/>
                  <a:gd name="T20" fmla="*/ 82 w 1190"/>
                  <a:gd name="T21" fmla="*/ 362 h 500"/>
                  <a:gd name="T22" fmla="*/ 86 w 1190"/>
                  <a:gd name="T23" fmla="*/ 366 h 500"/>
                  <a:gd name="T24" fmla="*/ 91 w 1190"/>
                  <a:gd name="T25" fmla="*/ 373 h 500"/>
                  <a:gd name="T26" fmla="*/ 97 w 1190"/>
                  <a:gd name="T27" fmla="*/ 379 h 500"/>
                  <a:gd name="T28" fmla="*/ 101 w 1190"/>
                  <a:gd name="T29" fmla="*/ 382 h 500"/>
                  <a:gd name="T30" fmla="*/ 107 w 1190"/>
                  <a:gd name="T31" fmla="*/ 388 h 500"/>
                  <a:gd name="T32" fmla="*/ 111 w 1190"/>
                  <a:gd name="T33" fmla="*/ 391 h 500"/>
                  <a:gd name="T34" fmla="*/ 116 w 1190"/>
                  <a:gd name="T35" fmla="*/ 396 h 500"/>
                  <a:gd name="T36" fmla="*/ 121 w 1190"/>
                  <a:gd name="T37" fmla="*/ 399 h 500"/>
                  <a:gd name="T38" fmla="*/ 126 w 1190"/>
                  <a:gd name="T39" fmla="*/ 403 h 500"/>
                  <a:gd name="T40" fmla="*/ 132 w 1190"/>
                  <a:gd name="T41" fmla="*/ 407 h 500"/>
                  <a:gd name="T42" fmla="*/ 139 w 1190"/>
                  <a:gd name="T43" fmla="*/ 412 h 500"/>
                  <a:gd name="T44" fmla="*/ 146 w 1190"/>
                  <a:gd name="T45" fmla="*/ 415 h 500"/>
                  <a:gd name="T46" fmla="*/ 151 w 1190"/>
                  <a:gd name="T47" fmla="*/ 418 h 500"/>
                  <a:gd name="T48" fmla="*/ 159 w 1190"/>
                  <a:gd name="T49" fmla="*/ 422 h 500"/>
                  <a:gd name="T50" fmla="*/ 165 w 1190"/>
                  <a:gd name="T51" fmla="*/ 425 h 500"/>
                  <a:gd name="T52" fmla="*/ 171 w 1190"/>
                  <a:gd name="T53" fmla="*/ 428 h 500"/>
                  <a:gd name="T54" fmla="*/ 177 w 1190"/>
                  <a:gd name="T55" fmla="*/ 430 h 500"/>
                  <a:gd name="T56" fmla="*/ 185 w 1190"/>
                  <a:gd name="T57" fmla="*/ 433 h 500"/>
                  <a:gd name="T58" fmla="*/ 191 w 1190"/>
                  <a:gd name="T59" fmla="*/ 435 h 500"/>
                  <a:gd name="T60" fmla="*/ 200 w 1190"/>
                  <a:gd name="T61" fmla="*/ 438 h 500"/>
                  <a:gd name="T62" fmla="*/ 208 w 1190"/>
                  <a:gd name="T63" fmla="*/ 441 h 500"/>
                  <a:gd name="T64" fmla="*/ 215 w 1190"/>
                  <a:gd name="T65" fmla="*/ 443 h 500"/>
                  <a:gd name="T66" fmla="*/ 224 w 1190"/>
                  <a:gd name="T67" fmla="*/ 445 h 500"/>
                  <a:gd name="T68" fmla="*/ 235 w 1190"/>
                  <a:gd name="T69" fmla="*/ 448 h 500"/>
                  <a:gd name="T70" fmla="*/ 242 w 1190"/>
                  <a:gd name="T71" fmla="*/ 450 h 500"/>
                  <a:gd name="T72" fmla="*/ 247 w 1190"/>
                  <a:gd name="T73" fmla="*/ 451 h 500"/>
                  <a:gd name="T74" fmla="*/ 260 w 1190"/>
                  <a:gd name="T75" fmla="*/ 454 h 500"/>
                  <a:gd name="T76" fmla="*/ 267 w 1190"/>
                  <a:gd name="T77" fmla="*/ 455 h 500"/>
                  <a:gd name="T78" fmla="*/ 276 w 1190"/>
                  <a:gd name="T79" fmla="*/ 457 h 500"/>
                  <a:gd name="T80" fmla="*/ 283 w 1190"/>
                  <a:gd name="T81" fmla="*/ 458 h 500"/>
                  <a:gd name="T82" fmla="*/ 293 w 1190"/>
                  <a:gd name="T83" fmla="*/ 460 h 500"/>
                  <a:gd name="T84" fmla="*/ 301 w 1190"/>
                  <a:gd name="T85" fmla="*/ 461 h 500"/>
                  <a:gd name="T86" fmla="*/ 310 w 1190"/>
                  <a:gd name="T87" fmla="*/ 463 h 500"/>
                  <a:gd name="T88" fmla="*/ 322 w 1190"/>
                  <a:gd name="T89" fmla="*/ 464 h 500"/>
                  <a:gd name="T90" fmla="*/ 336 w 1190"/>
                  <a:gd name="T91" fmla="*/ 466 h 500"/>
                  <a:gd name="T92" fmla="*/ 349 w 1190"/>
                  <a:gd name="T93" fmla="*/ 468 h 500"/>
                  <a:gd name="T94" fmla="*/ 364 w 1190"/>
                  <a:gd name="T95" fmla="*/ 470 h 500"/>
                  <a:gd name="T96" fmla="*/ 380 w 1190"/>
                  <a:gd name="T97" fmla="*/ 471 h 500"/>
                  <a:gd name="T98" fmla="*/ 393 w 1190"/>
                  <a:gd name="T99" fmla="*/ 473 h 500"/>
                  <a:gd name="T100" fmla="*/ 410 w 1190"/>
                  <a:gd name="T101" fmla="*/ 474 h 500"/>
                  <a:gd name="T102" fmla="*/ 432 w 1190"/>
                  <a:gd name="T103" fmla="*/ 476 h 500"/>
                  <a:gd name="T104" fmla="*/ 449 w 1190"/>
                  <a:gd name="T105" fmla="*/ 477 h 500"/>
                  <a:gd name="T106" fmla="*/ 476 w 1190"/>
                  <a:gd name="T107" fmla="*/ 479 h 500"/>
                  <a:gd name="T108" fmla="*/ 506 w 1190"/>
                  <a:gd name="T109" fmla="*/ 481 h 500"/>
                  <a:gd name="T110" fmla="*/ 534 w 1190"/>
                  <a:gd name="T111" fmla="*/ 483 h 500"/>
                  <a:gd name="T112" fmla="*/ 565 w 1190"/>
                  <a:gd name="T113" fmla="*/ 485 h 500"/>
                  <a:gd name="T114" fmla="*/ 604 w 1190"/>
                  <a:gd name="T115" fmla="*/ 486 h 500"/>
                  <a:gd name="T116" fmla="*/ 651 w 1190"/>
                  <a:gd name="T117" fmla="*/ 488 h 500"/>
                  <a:gd name="T118" fmla="*/ 706 w 1190"/>
                  <a:gd name="T119" fmla="*/ 490 h 500"/>
                  <a:gd name="T120" fmla="*/ 807 w 1190"/>
                  <a:gd name="T121" fmla="*/ 493 h 500"/>
                  <a:gd name="T122" fmla="*/ 944 w 1190"/>
                  <a:gd name="T123" fmla="*/ 496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90" h="500">
                    <a:moveTo>
                      <a:pt x="0" y="0"/>
                    </a:moveTo>
                    <a:lnTo>
                      <a:pt x="4" y="49"/>
                    </a:lnTo>
                    <a:lnTo>
                      <a:pt x="5" y="62"/>
                    </a:lnTo>
                    <a:lnTo>
                      <a:pt x="6" y="71"/>
                    </a:lnTo>
                    <a:lnTo>
                      <a:pt x="6" y="74"/>
                    </a:lnTo>
                    <a:lnTo>
                      <a:pt x="6" y="76"/>
                    </a:lnTo>
                    <a:lnTo>
                      <a:pt x="7" y="82"/>
                    </a:lnTo>
                    <a:lnTo>
                      <a:pt x="7" y="87"/>
                    </a:lnTo>
                    <a:lnTo>
                      <a:pt x="9" y="98"/>
                    </a:lnTo>
                    <a:lnTo>
                      <a:pt x="9" y="102"/>
                    </a:lnTo>
                    <a:lnTo>
                      <a:pt x="9" y="102"/>
                    </a:lnTo>
                    <a:lnTo>
                      <a:pt x="9" y="103"/>
                    </a:lnTo>
                    <a:lnTo>
                      <a:pt x="9" y="104"/>
                    </a:lnTo>
                    <a:lnTo>
                      <a:pt x="10" y="108"/>
                    </a:lnTo>
                    <a:lnTo>
                      <a:pt x="11" y="120"/>
                    </a:lnTo>
                    <a:lnTo>
                      <a:pt x="12" y="132"/>
                    </a:lnTo>
                    <a:lnTo>
                      <a:pt x="13" y="140"/>
                    </a:lnTo>
                    <a:lnTo>
                      <a:pt x="13" y="141"/>
                    </a:lnTo>
                    <a:lnTo>
                      <a:pt x="14" y="143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4" y="149"/>
                    </a:lnTo>
                    <a:lnTo>
                      <a:pt x="15" y="151"/>
                    </a:lnTo>
                    <a:lnTo>
                      <a:pt x="15" y="151"/>
                    </a:lnTo>
                    <a:lnTo>
                      <a:pt x="15" y="156"/>
                    </a:lnTo>
                    <a:lnTo>
                      <a:pt x="15" y="157"/>
                    </a:lnTo>
                    <a:lnTo>
                      <a:pt x="16" y="158"/>
                    </a:lnTo>
                    <a:lnTo>
                      <a:pt x="16" y="161"/>
                    </a:lnTo>
                    <a:lnTo>
                      <a:pt x="16" y="163"/>
                    </a:lnTo>
                    <a:lnTo>
                      <a:pt x="17" y="167"/>
                    </a:lnTo>
                    <a:lnTo>
                      <a:pt x="17" y="169"/>
                    </a:lnTo>
                    <a:lnTo>
                      <a:pt x="17" y="169"/>
                    </a:lnTo>
                    <a:lnTo>
                      <a:pt x="18" y="171"/>
                    </a:lnTo>
                    <a:lnTo>
                      <a:pt x="18" y="172"/>
                    </a:lnTo>
                    <a:lnTo>
                      <a:pt x="18" y="174"/>
                    </a:lnTo>
                    <a:lnTo>
                      <a:pt x="19" y="177"/>
                    </a:lnTo>
                    <a:lnTo>
                      <a:pt x="19" y="178"/>
                    </a:lnTo>
                    <a:lnTo>
                      <a:pt x="19" y="179"/>
                    </a:lnTo>
                    <a:lnTo>
                      <a:pt x="20" y="185"/>
                    </a:lnTo>
                    <a:lnTo>
                      <a:pt x="20" y="186"/>
                    </a:lnTo>
                    <a:lnTo>
                      <a:pt x="21" y="189"/>
                    </a:lnTo>
                    <a:lnTo>
                      <a:pt x="22" y="195"/>
                    </a:lnTo>
                    <a:lnTo>
                      <a:pt x="22" y="199"/>
                    </a:lnTo>
                    <a:lnTo>
                      <a:pt x="23" y="201"/>
                    </a:lnTo>
                    <a:lnTo>
                      <a:pt x="23" y="203"/>
                    </a:lnTo>
                    <a:lnTo>
                      <a:pt x="23" y="204"/>
                    </a:lnTo>
                    <a:lnTo>
                      <a:pt x="23" y="205"/>
                    </a:lnTo>
                    <a:lnTo>
                      <a:pt x="24" y="207"/>
                    </a:lnTo>
                    <a:lnTo>
                      <a:pt x="24" y="207"/>
                    </a:lnTo>
                    <a:lnTo>
                      <a:pt x="24" y="208"/>
                    </a:lnTo>
                    <a:lnTo>
                      <a:pt x="24" y="210"/>
                    </a:lnTo>
                    <a:lnTo>
                      <a:pt x="25" y="216"/>
                    </a:lnTo>
                    <a:lnTo>
                      <a:pt x="26" y="218"/>
                    </a:lnTo>
                    <a:lnTo>
                      <a:pt x="26" y="219"/>
                    </a:lnTo>
                    <a:lnTo>
                      <a:pt x="26" y="220"/>
                    </a:lnTo>
                    <a:lnTo>
                      <a:pt x="27" y="221"/>
                    </a:lnTo>
                    <a:lnTo>
                      <a:pt x="27" y="222"/>
                    </a:lnTo>
                    <a:lnTo>
                      <a:pt x="27" y="225"/>
                    </a:lnTo>
                    <a:lnTo>
                      <a:pt x="27" y="226"/>
                    </a:lnTo>
                    <a:lnTo>
                      <a:pt x="28" y="230"/>
                    </a:lnTo>
                    <a:lnTo>
                      <a:pt x="29" y="231"/>
                    </a:lnTo>
                    <a:lnTo>
                      <a:pt x="29" y="231"/>
                    </a:lnTo>
                    <a:lnTo>
                      <a:pt x="29" y="232"/>
                    </a:lnTo>
                    <a:lnTo>
                      <a:pt x="29" y="232"/>
                    </a:lnTo>
                    <a:lnTo>
                      <a:pt x="29" y="233"/>
                    </a:lnTo>
                    <a:lnTo>
                      <a:pt x="30" y="237"/>
                    </a:lnTo>
                    <a:lnTo>
                      <a:pt x="30" y="237"/>
                    </a:lnTo>
                    <a:lnTo>
                      <a:pt x="30" y="237"/>
                    </a:lnTo>
                    <a:lnTo>
                      <a:pt x="30" y="239"/>
                    </a:lnTo>
                    <a:lnTo>
                      <a:pt x="31" y="240"/>
                    </a:lnTo>
                    <a:lnTo>
                      <a:pt x="31" y="240"/>
                    </a:lnTo>
                    <a:lnTo>
                      <a:pt x="31" y="241"/>
                    </a:lnTo>
                    <a:lnTo>
                      <a:pt x="31" y="243"/>
                    </a:lnTo>
                    <a:lnTo>
                      <a:pt x="32" y="244"/>
                    </a:lnTo>
                    <a:lnTo>
                      <a:pt x="32" y="245"/>
                    </a:lnTo>
                    <a:lnTo>
                      <a:pt x="32" y="246"/>
                    </a:lnTo>
                    <a:lnTo>
                      <a:pt x="32" y="246"/>
                    </a:lnTo>
                    <a:lnTo>
                      <a:pt x="32" y="247"/>
                    </a:lnTo>
                    <a:lnTo>
                      <a:pt x="33" y="248"/>
                    </a:lnTo>
                    <a:lnTo>
                      <a:pt x="33" y="249"/>
                    </a:lnTo>
                    <a:lnTo>
                      <a:pt x="33" y="250"/>
                    </a:lnTo>
                    <a:lnTo>
                      <a:pt x="33" y="250"/>
                    </a:lnTo>
                    <a:lnTo>
                      <a:pt x="33" y="251"/>
                    </a:lnTo>
                    <a:lnTo>
                      <a:pt x="34" y="252"/>
                    </a:lnTo>
                    <a:lnTo>
                      <a:pt x="34" y="253"/>
                    </a:lnTo>
                    <a:lnTo>
                      <a:pt x="34" y="253"/>
                    </a:lnTo>
                    <a:lnTo>
                      <a:pt x="34" y="253"/>
                    </a:lnTo>
                    <a:lnTo>
                      <a:pt x="34" y="255"/>
                    </a:lnTo>
                    <a:lnTo>
                      <a:pt x="34" y="255"/>
                    </a:lnTo>
                    <a:lnTo>
                      <a:pt x="35" y="258"/>
                    </a:lnTo>
                    <a:lnTo>
                      <a:pt x="35" y="259"/>
                    </a:lnTo>
                    <a:lnTo>
                      <a:pt x="36" y="259"/>
                    </a:lnTo>
                    <a:lnTo>
                      <a:pt x="36" y="259"/>
                    </a:lnTo>
                    <a:lnTo>
                      <a:pt x="36" y="260"/>
                    </a:lnTo>
                    <a:lnTo>
                      <a:pt x="36" y="261"/>
                    </a:lnTo>
                    <a:lnTo>
                      <a:pt x="36" y="261"/>
                    </a:lnTo>
                    <a:lnTo>
                      <a:pt x="36" y="262"/>
                    </a:lnTo>
                    <a:lnTo>
                      <a:pt x="37" y="264"/>
                    </a:lnTo>
                    <a:lnTo>
                      <a:pt x="37" y="264"/>
                    </a:lnTo>
                    <a:lnTo>
                      <a:pt x="37" y="265"/>
                    </a:lnTo>
                    <a:lnTo>
                      <a:pt x="37" y="266"/>
                    </a:lnTo>
                    <a:lnTo>
                      <a:pt x="37" y="266"/>
                    </a:lnTo>
                    <a:lnTo>
                      <a:pt x="38" y="267"/>
                    </a:lnTo>
                    <a:lnTo>
                      <a:pt x="38" y="267"/>
                    </a:lnTo>
                    <a:lnTo>
                      <a:pt x="38" y="267"/>
                    </a:lnTo>
                    <a:lnTo>
                      <a:pt x="38" y="268"/>
                    </a:lnTo>
                    <a:lnTo>
                      <a:pt x="38" y="268"/>
                    </a:lnTo>
                    <a:lnTo>
                      <a:pt x="38" y="268"/>
                    </a:lnTo>
                    <a:lnTo>
                      <a:pt x="38" y="269"/>
                    </a:lnTo>
                    <a:lnTo>
                      <a:pt x="39" y="270"/>
                    </a:lnTo>
                    <a:lnTo>
                      <a:pt x="39" y="270"/>
                    </a:lnTo>
                    <a:lnTo>
                      <a:pt x="39" y="271"/>
                    </a:lnTo>
                    <a:lnTo>
                      <a:pt x="39" y="272"/>
                    </a:lnTo>
                    <a:lnTo>
                      <a:pt x="39" y="273"/>
                    </a:lnTo>
                    <a:lnTo>
                      <a:pt x="40" y="273"/>
                    </a:lnTo>
                    <a:lnTo>
                      <a:pt x="40" y="273"/>
                    </a:lnTo>
                    <a:lnTo>
                      <a:pt x="40" y="274"/>
                    </a:lnTo>
                    <a:lnTo>
                      <a:pt x="40" y="274"/>
                    </a:lnTo>
                    <a:lnTo>
                      <a:pt x="40" y="274"/>
                    </a:lnTo>
                    <a:lnTo>
                      <a:pt x="40" y="274"/>
                    </a:lnTo>
                    <a:lnTo>
                      <a:pt x="40" y="274"/>
                    </a:lnTo>
                    <a:lnTo>
                      <a:pt x="40" y="275"/>
                    </a:lnTo>
                    <a:lnTo>
                      <a:pt x="40" y="275"/>
                    </a:lnTo>
                    <a:lnTo>
                      <a:pt x="41" y="276"/>
                    </a:lnTo>
                    <a:lnTo>
                      <a:pt x="41" y="277"/>
                    </a:lnTo>
                    <a:lnTo>
                      <a:pt x="41" y="277"/>
                    </a:lnTo>
                    <a:lnTo>
                      <a:pt x="41" y="277"/>
                    </a:lnTo>
                    <a:lnTo>
                      <a:pt x="41" y="277"/>
                    </a:lnTo>
                    <a:lnTo>
                      <a:pt x="41" y="278"/>
                    </a:lnTo>
                    <a:lnTo>
                      <a:pt x="42" y="279"/>
                    </a:lnTo>
                    <a:lnTo>
                      <a:pt x="42" y="280"/>
                    </a:lnTo>
                    <a:lnTo>
                      <a:pt x="42" y="280"/>
                    </a:lnTo>
                    <a:lnTo>
                      <a:pt x="42" y="281"/>
                    </a:lnTo>
                    <a:lnTo>
                      <a:pt x="42" y="281"/>
                    </a:lnTo>
                    <a:lnTo>
                      <a:pt x="42" y="282"/>
                    </a:lnTo>
                    <a:lnTo>
                      <a:pt x="43" y="282"/>
                    </a:lnTo>
                    <a:lnTo>
                      <a:pt x="43" y="283"/>
                    </a:lnTo>
                    <a:lnTo>
                      <a:pt x="43" y="284"/>
                    </a:lnTo>
                    <a:lnTo>
                      <a:pt x="43" y="284"/>
                    </a:lnTo>
                    <a:lnTo>
                      <a:pt x="43" y="285"/>
                    </a:lnTo>
                    <a:lnTo>
                      <a:pt x="44" y="285"/>
                    </a:lnTo>
                    <a:lnTo>
                      <a:pt x="44" y="286"/>
                    </a:lnTo>
                    <a:lnTo>
                      <a:pt x="44" y="287"/>
                    </a:lnTo>
                    <a:lnTo>
                      <a:pt x="44" y="287"/>
                    </a:lnTo>
                    <a:lnTo>
                      <a:pt x="44" y="287"/>
                    </a:lnTo>
                    <a:lnTo>
                      <a:pt x="44" y="288"/>
                    </a:lnTo>
                    <a:lnTo>
                      <a:pt x="45" y="288"/>
                    </a:lnTo>
                    <a:lnTo>
                      <a:pt x="45" y="289"/>
                    </a:lnTo>
                    <a:lnTo>
                      <a:pt x="45" y="290"/>
                    </a:lnTo>
                    <a:lnTo>
                      <a:pt x="45" y="290"/>
                    </a:lnTo>
                    <a:lnTo>
                      <a:pt x="45" y="291"/>
                    </a:lnTo>
                    <a:lnTo>
                      <a:pt x="46" y="291"/>
                    </a:lnTo>
                    <a:lnTo>
                      <a:pt x="46" y="293"/>
                    </a:lnTo>
                    <a:lnTo>
                      <a:pt x="46" y="293"/>
                    </a:lnTo>
                    <a:lnTo>
                      <a:pt x="46" y="294"/>
                    </a:lnTo>
                    <a:lnTo>
                      <a:pt x="47" y="294"/>
                    </a:lnTo>
                    <a:lnTo>
                      <a:pt x="47" y="295"/>
                    </a:lnTo>
                    <a:lnTo>
                      <a:pt x="47" y="296"/>
                    </a:lnTo>
                    <a:lnTo>
                      <a:pt x="47" y="296"/>
                    </a:lnTo>
                    <a:lnTo>
                      <a:pt x="47" y="296"/>
                    </a:lnTo>
                    <a:lnTo>
                      <a:pt x="48" y="297"/>
                    </a:lnTo>
                    <a:lnTo>
                      <a:pt x="48" y="297"/>
                    </a:lnTo>
                    <a:lnTo>
                      <a:pt x="48" y="297"/>
                    </a:lnTo>
                    <a:lnTo>
                      <a:pt x="48" y="298"/>
                    </a:lnTo>
                    <a:lnTo>
                      <a:pt x="48" y="298"/>
                    </a:lnTo>
                    <a:lnTo>
                      <a:pt x="48" y="298"/>
                    </a:lnTo>
                    <a:lnTo>
                      <a:pt x="48" y="298"/>
                    </a:lnTo>
                    <a:lnTo>
                      <a:pt x="48" y="299"/>
                    </a:lnTo>
                    <a:lnTo>
                      <a:pt x="49" y="299"/>
                    </a:lnTo>
                    <a:lnTo>
                      <a:pt x="49" y="300"/>
                    </a:lnTo>
                    <a:lnTo>
                      <a:pt x="49" y="301"/>
                    </a:lnTo>
                    <a:lnTo>
                      <a:pt x="49" y="301"/>
                    </a:lnTo>
                    <a:lnTo>
                      <a:pt x="50" y="302"/>
                    </a:lnTo>
                    <a:lnTo>
                      <a:pt x="50" y="302"/>
                    </a:lnTo>
                    <a:lnTo>
                      <a:pt x="50" y="302"/>
                    </a:lnTo>
                    <a:lnTo>
                      <a:pt x="50" y="303"/>
                    </a:lnTo>
                    <a:lnTo>
                      <a:pt x="50" y="303"/>
                    </a:lnTo>
                    <a:lnTo>
                      <a:pt x="50" y="303"/>
                    </a:lnTo>
                    <a:lnTo>
                      <a:pt x="50" y="303"/>
                    </a:lnTo>
                    <a:lnTo>
                      <a:pt x="50" y="304"/>
                    </a:lnTo>
                    <a:lnTo>
                      <a:pt x="51" y="304"/>
                    </a:lnTo>
                    <a:lnTo>
                      <a:pt x="51" y="305"/>
                    </a:lnTo>
                    <a:lnTo>
                      <a:pt x="51" y="305"/>
                    </a:lnTo>
                    <a:lnTo>
                      <a:pt x="51" y="305"/>
                    </a:lnTo>
                    <a:lnTo>
                      <a:pt x="51" y="305"/>
                    </a:lnTo>
                    <a:lnTo>
                      <a:pt x="51" y="305"/>
                    </a:lnTo>
                    <a:lnTo>
                      <a:pt x="51" y="306"/>
                    </a:lnTo>
                    <a:lnTo>
                      <a:pt x="51" y="306"/>
                    </a:lnTo>
                    <a:lnTo>
                      <a:pt x="51" y="306"/>
                    </a:lnTo>
                    <a:lnTo>
                      <a:pt x="52" y="307"/>
                    </a:lnTo>
                    <a:lnTo>
                      <a:pt x="52" y="307"/>
                    </a:lnTo>
                    <a:lnTo>
                      <a:pt x="52" y="307"/>
                    </a:lnTo>
                    <a:lnTo>
                      <a:pt x="52" y="307"/>
                    </a:lnTo>
                    <a:lnTo>
                      <a:pt x="52" y="307"/>
                    </a:lnTo>
                    <a:lnTo>
                      <a:pt x="52" y="308"/>
                    </a:lnTo>
                    <a:lnTo>
                      <a:pt x="52" y="308"/>
                    </a:lnTo>
                    <a:lnTo>
                      <a:pt x="52" y="309"/>
                    </a:lnTo>
                    <a:lnTo>
                      <a:pt x="53" y="309"/>
                    </a:lnTo>
                    <a:lnTo>
                      <a:pt x="53" y="310"/>
                    </a:lnTo>
                    <a:lnTo>
                      <a:pt x="53" y="310"/>
                    </a:lnTo>
                    <a:lnTo>
                      <a:pt x="53" y="310"/>
                    </a:lnTo>
                    <a:lnTo>
                      <a:pt x="53" y="310"/>
                    </a:lnTo>
                    <a:lnTo>
                      <a:pt x="53" y="311"/>
                    </a:lnTo>
                    <a:lnTo>
                      <a:pt x="53" y="311"/>
                    </a:lnTo>
                    <a:lnTo>
                      <a:pt x="54" y="311"/>
                    </a:lnTo>
                    <a:lnTo>
                      <a:pt x="54" y="311"/>
                    </a:lnTo>
                    <a:lnTo>
                      <a:pt x="54" y="311"/>
                    </a:lnTo>
                    <a:lnTo>
                      <a:pt x="54" y="311"/>
                    </a:lnTo>
                    <a:lnTo>
                      <a:pt x="54" y="312"/>
                    </a:lnTo>
                    <a:lnTo>
                      <a:pt x="54" y="312"/>
                    </a:lnTo>
                    <a:lnTo>
                      <a:pt x="54" y="313"/>
                    </a:lnTo>
                    <a:lnTo>
                      <a:pt x="55" y="314"/>
                    </a:lnTo>
                    <a:lnTo>
                      <a:pt x="55" y="314"/>
                    </a:lnTo>
                    <a:lnTo>
                      <a:pt x="55" y="315"/>
                    </a:lnTo>
                    <a:lnTo>
                      <a:pt x="55" y="315"/>
                    </a:lnTo>
                    <a:lnTo>
                      <a:pt x="56" y="316"/>
                    </a:lnTo>
                    <a:lnTo>
                      <a:pt x="56" y="316"/>
                    </a:lnTo>
                    <a:lnTo>
                      <a:pt x="56" y="316"/>
                    </a:lnTo>
                    <a:lnTo>
                      <a:pt x="56" y="316"/>
                    </a:lnTo>
                    <a:lnTo>
                      <a:pt x="56" y="317"/>
                    </a:lnTo>
                    <a:lnTo>
                      <a:pt x="57" y="318"/>
                    </a:lnTo>
                    <a:lnTo>
                      <a:pt x="57" y="318"/>
                    </a:lnTo>
                    <a:lnTo>
                      <a:pt x="57" y="319"/>
                    </a:lnTo>
                    <a:lnTo>
                      <a:pt x="57" y="320"/>
                    </a:lnTo>
                    <a:lnTo>
                      <a:pt x="57" y="320"/>
                    </a:lnTo>
                    <a:lnTo>
                      <a:pt x="57" y="320"/>
                    </a:lnTo>
                    <a:lnTo>
                      <a:pt x="58" y="320"/>
                    </a:lnTo>
                    <a:lnTo>
                      <a:pt x="58" y="321"/>
                    </a:lnTo>
                    <a:lnTo>
                      <a:pt x="58" y="321"/>
                    </a:lnTo>
                    <a:lnTo>
                      <a:pt x="58" y="321"/>
                    </a:lnTo>
                    <a:lnTo>
                      <a:pt x="58" y="321"/>
                    </a:lnTo>
                    <a:lnTo>
                      <a:pt x="58" y="322"/>
                    </a:lnTo>
                    <a:lnTo>
                      <a:pt x="59" y="322"/>
                    </a:lnTo>
                    <a:lnTo>
                      <a:pt x="59" y="323"/>
                    </a:lnTo>
                    <a:lnTo>
                      <a:pt x="59" y="323"/>
                    </a:lnTo>
                    <a:lnTo>
                      <a:pt x="59" y="323"/>
                    </a:lnTo>
                    <a:lnTo>
                      <a:pt x="60" y="324"/>
                    </a:lnTo>
                    <a:lnTo>
                      <a:pt x="60" y="325"/>
                    </a:lnTo>
                    <a:lnTo>
                      <a:pt x="60" y="325"/>
                    </a:lnTo>
                    <a:lnTo>
                      <a:pt x="60" y="325"/>
                    </a:lnTo>
                    <a:lnTo>
                      <a:pt x="61" y="326"/>
                    </a:lnTo>
                    <a:lnTo>
                      <a:pt x="61" y="327"/>
                    </a:lnTo>
                    <a:lnTo>
                      <a:pt x="61" y="327"/>
                    </a:lnTo>
                    <a:lnTo>
                      <a:pt x="61" y="327"/>
                    </a:lnTo>
                    <a:lnTo>
                      <a:pt x="61" y="327"/>
                    </a:lnTo>
                    <a:lnTo>
                      <a:pt x="61" y="328"/>
                    </a:lnTo>
                    <a:lnTo>
                      <a:pt x="61" y="328"/>
                    </a:lnTo>
                    <a:lnTo>
                      <a:pt x="61" y="328"/>
                    </a:lnTo>
                    <a:lnTo>
                      <a:pt x="62" y="328"/>
                    </a:lnTo>
                    <a:lnTo>
                      <a:pt x="62" y="329"/>
                    </a:lnTo>
                    <a:lnTo>
                      <a:pt x="62" y="329"/>
                    </a:lnTo>
                    <a:lnTo>
                      <a:pt x="62" y="329"/>
                    </a:lnTo>
                    <a:lnTo>
                      <a:pt x="62" y="329"/>
                    </a:lnTo>
                    <a:lnTo>
                      <a:pt x="62" y="329"/>
                    </a:lnTo>
                    <a:lnTo>
                      <a:pt x="62" y="329"/>
                    </a:lnTo>
                    <a:lnTo>
                      <a:pt x="62" y="330"/>
                    </a:lnTo>
                    <a:lnTo>
                      <a:pt x="62" y="330"/>
                    </a:lnTo>
                    <a:lnTo>
                      <a:pt x="63" y="330"/>
                    </a:lnTo>
                    <a:lnTo>
                      <a:pt x="63" y="330"/>
                    </a:lnTo>
                    <a:lnTo>
                      <a:pt x="63" y="331"/>
                    </a:lnTo>
                    <a:lnTo>
                      <a:pt x="63" y="331"/>
                    </a:lnTo>
                    <a:lnTo>
                      <a:pt x="63" y="331"/>
                    </a:lnTo>
                    <a:lnTo>
                      <a:pt x="63" y="332"/>
                    </a:lnTo>
                    <a:lnTo>
                      <a:pt x="64" y="332"/>
                    </a:lnTo>
                    <a:lnTo>
                      <a:pt x="64" y="332"/>
                    </a:lnTo>
                    <a:lnTo>
                      <a:pt x="64" y="333"/>
                    </a:lnTo>
                    <a:lnTo>
                      <a:pt x="64" y="333"/>
                    </a:lnTo>
                    <a:lnTo>
                      <a:pt x="64" y="333"/>
                    </a:lnTo>
                    <a:lnTo>
                      <a:pt x="64" y="333"/>
                    </a:lnTo>
                    <a:lnTo>
                      <a:pt x="64" y="333"/>
                    </a:lnTo>
                    <a:lnTo>
                      <a:pt x="64" y="333"/>
                    </a:lnTo>
                    <a:lnTo>
                      <a:pt x="64" y="334"/>
                    </a:lnTo>
                    <a:lnTo>
                      <a:pt x="65" y="334"/>
                    </a:lnTo>
                    <a:lnTo>
                      <a:pt x="65" y="334"/>
                    </a:lnTo>
                    <a:lnTo>
                      <a:pt x="65" y="334"/>
                    </a:lnTo>
                    <a:lnTo>
                      <a:pt x="65" y="335"/>
                    </a:lnTo>
                    <a:lnTo>
                      <a:pt x="65" y="335"/>
                    </a:lnTo>
                    <a:lnTo>
                      <a:pt x="65" y="335"/>
                    </a:lnTo>
                    <a:lnTo>
                      <a:pt x="65" y="335"/>
                    </a:lnTo>
                    <a:lnTo>
                      <a:pt x="66" y="336"/>
                    </a:lnTo>
                    <a:lnTo>
                      <a:pt x="66" y="336"/>
                    </a:lnTo>
                    <a:lnTo>
                      <a:pt x="66" y="336"/>
                    </a:lnTo>
                    <a:lnTo>
                      <a:pt x="66" y="337"/>
                    </a:lnTo>
                    <a:lnTo>
                      <a:pt x="66" y="337"/>
                    </a:lnTo>
                    <a:lnTo>
                      <a:pt x="66" y="337"/>
                    </a:lnTo>
                    <a:lnTo>
                      <a:pt x="66" y="337"/>
                    </a:lnTo>
                    <a:lnTo>
                      <a:pt x="66" y="337"/>
                    </a:lnTo>
                    <a:lnTo>
                      <a:pt x="66" y="337"/>
                    </a:lnTo>
                    <a:lnTo>
                      <a:pt x="67" y="337"/>
                    </a:lnTo>
                    <a:lnTo>
                      <a:pt x="67" y="338"/>
                    </a:lnTo>
                    <a:lnTo>
                      <a:pt x="67" y="338"/>
                    </a:lnTo>
                    <a:lnTo>
                      <a:pt x="67" y="338"/>
                    </a:lnTo>
                    <a:lnTo>
                      <a:pt x="67" y="339"/>
                    </a:lnTo>
                    <a:lnTo>
                      <a:pt x="68" y="339"/>
                    </a:lnTo>
                    <a:lnTo>
                      <a:pt x="68" y="339"/>
                    </a:lnTo>
                    <a:lnTo>
                      <a:pt x="68" y="340"/>
                    </a:lnTo>
                    <a:lnTo>
                      <a:pt x="68" y="340"/>
                    </a:lnTo>
                    <a:lnTo>
                      <a:pt x="68" y="340"/>
                    </a:lnTo>
                    <a:lnTo>
                      <a:pt x="68" y="340"/>
                    </a:lnTo>
                    <a:lnTo>
                      <a:pt x="68" y="340"/>
                    </a:lnTo>
                    <a:lnTo>
                      <a:pt x="68" y="341"/>
                    </a:lnTo>
                    <a:lnTo>
                      <a:pt x="69" y="341"/>
                    </a:lnTo>
                    <a:lnTo>
                      <a:pt x="69" y="341"/>
                    </a:lnTo>
                    <a:lnTo>
                      <a:pt x="69" y="342"/>
                    </a:lnTo>
                    <a:lnTo>
                      <a:pt x="69" y="343"/>
                    </a:lnTo>
                    <a:lnTo>
                      <a:pt x="70" y="343"/>
                    </a:lnTo>
                    <a:lnTo>
                      <a:pt x="70" y="343"/>
                    </a:lnTo>
                    <a:lnTo>
                      <a:pt x="70" y="343"/>
                    </a:lnTo>
                    <a:lnTo>
                      <a:pt x="70" y="343"/>
                    </a:lnTo>
                    <a:lnTo>
                      <a:pt x="70" y="343"/>
                    </a:lnTo>
                    <a:lnTo>
                      <a:pt x="70" y="344"/>
                    </a:lnTo>
                    <a:lnTo>
                      <a:pt x="70" y="344"/>
                    </a:lnTo>
                    <a:lnTo>
                      <a:pt x="71" y="345"/>
                    </a:lnTo>
                    <a:lnTo>
                      <a:pt x="71" y="345"/>
                    </a:lnTo>
                    <a:lnTo>
                      <a:pt x="71" y="345"/>
                    </a:lnTo>
                    <a:lnTo>
                      <a:pt x="71" y="345"/>
                    </a:lnTo>
                    <a:lnTo>
                      <a:pt x="71" y="345"/>
                    </a:lnTo>
                    <a:lnTo>
                      <a:pt x="71" y="345"/>
                    </a:lnTo>
                    <a:lnTo>
                      <a:pt x="71" y="345"/>
                    </a:lnTo>
                    <a:lnTo>
                      <a:pt x="71" y="346"/>
                    </a:lnTo>
                    <a:lnTo>
                      <a:pt x="72" y="346"/>
                    </a:lnTo>
                    <a:lnTo>
                      <a:pt x="72" y="347"/>
                    </a:lnTo>
                    <a:lnTo>
                      <a:pt x="72" y="347"/>
                    </a:lnTo>
                    <a:lnTo>
                      <a:pt x="72" y="347"/>
                    </a:lnTo>
                    <a:lnTo>
                      <a:pt x="72" y="347"/>
                    </a:lnTo>
                    <a:lnTo>
                      <a:pt x="73" y="347"/>
                    </a:lnTo>
                    <a:lnTo>
                      <a:pt x="73" y="348"/>
                    </a:lnTo>
                    <a:lnTo>
                      <a:pt x="73" y="348"/>
                    </a:lnTo>
                    <a:lnTo>
                      <a:pt x="73" y="348"/>
                    </a:lnTo>
                    <a:lnTo>
                      <a:pt x="73" y="348"/>
                    </a:lnTo>
                    <a:lnTo>
                      <a:pt x="73" y="348"/>
                    </a:lnTo>
                    <a:lnTo>
                      <a:pt x="73" y="349"/>
                    </a:lnTo>
                    <a:lnTo>
                      <a:pt x="74" y="350"/>
                    </a:lnTo>
                    <a:lnTo>
                      <a:pt x="74" y="350"/>
                    </a:lnTo>
                    <a:lnTo>
                      <a:pt x="74" y="350"/>
                    </a:lnTo>
                    <a:lnTo>
                      <a:pt x="74" y="350"/>
                    </a:lnTo>
                    <a:lnTo>
                      <a:pt x="74" y="350"/>
                    </a:lnTo>
                    <a:lnTo>
                      <a:pt x="74" y="350"/>
                    </a:lnTo>
                    <a:lnTo>
                      <a:pt x="75" y="351"/>
                    </a:lnTo>
                    <a:lnTo>
                      <a:pt x="75" y="351"/>
                    </a:lnTo>
                    <a:lnTo>
                      <a:pt x="75" y="351"/>
                    </a:lnTo>
                    <a:lnTo>
                      <a:pt x="75" y="352"/>
                    </a:lnTo>
                    <a:lnTo>
                      <a:pt x="75" y="352"/>
                    </a:lnTo>
                    <a:lnTo>
                      <a:pt x="76" y="352"/>
                    </a:lnTo>
                    <a:lnTo>
                      <a:pt x="76" y="352"/>
                    </a:lnTo>
                    <a:lnTo>
                      <a:pt x="76" y="352"/>
                    </a:lnTo>
                    <a:lnTo>
                      <a:pt x="76" y="352"/>
                    </a:lnTo>
                    <a:lnTo>
                      <a:pt x="76" y="352"/>
                    </a:lnTo>
                    <a:lnTo>
                      <a:pt x="76" y="353"/>
                    </a:lnTo>
                    <a:lnTo>
                      <a:pt x="76" y="353"/>
                    </a:lnTo>
                    <a:lnTo>
                      <a:pt x="76" y="353"/>
                    </a:lnTo>
                    <a:lnTo>
                      <a:pt x="77" y="354"/>
                    </a:lnTo>
                    <a:lnTo>
                      <a:pt x="77" y="354"/>
                    </a:lnTo>
                    <a:lnTo>
                      <a:pt x="77" y="354"/>
                    </a:lnTo>
                    <a:lnTo>
                      <a:pt x="77" y="354"/>
                    </a:lnTo>
                    <a:lnTo>
                      <a:pt x="77" y="354"/>
                    </a:lnTo>
                    <a:lnTo>
                      <a:pt x="77" y="355"/>
                    </a:lnTo>
                    <a:lnTo>
                      <a:pt x="78" y="355"/>
                    </a:lnTo>
                    <a:lnTo>
                      <a:pt x="78" y="355"/>
                    </a:lnTo>
                    <a:lnTo>
                      <a:pt x="78" y="356"/>
                    </a:lnTo>
                    <a:lnTo>
                      <a:pt x="78" y="356"/>
                    </a:lnTo>
                    <a:lnTo>
                      <a:pt x="78" y="356"/>
                    </a:lnTo>
                    <a:lnTo>
                      <a:pt x="79" y="357"/>
                    </a:lnTo>
                    <a:lnTo>
                      <a:pt x="79" y="358"/>
                    </a:lnTo>
                    <a:lnTo>
                      <a:pt x="80" y="358"/>
                    </a:lnTo>
                    <a:lnTo>
                      <a:pt x="80" y="358"/>
                    </a:lnTo>
                    <a:lnTo>
                      <a:pt x="80" y="358"/>
                    </a:lnTo>
                    <a:lnTo>
                      <a:pt x="80" y="358"/>
                    </a:lnTo>
                    <a:lnTo>
                      <a:pt x="80" y="358"/>
                    </a:lnTo>
                    <a:lnTo>
                      <a:pt x="80" y="358"/>
                    </a:lnTo>
                    <a:lnTo>
                      <a:pt x="80" y="358"/>
                    </a:lnTo>
                    <a:lnTo>
                      <a:pt x="80" y="359"/>
                    </a:lnTo>
                    <a:lnTo>
                      <a:pt x="80" y="359"/>
                    </a:lnTo>
                    <a:lnTo>
                      <a:pt x="81" y="359"/>
                    </a:lnTo>
                    <a:lnTo>
                      <a:pt x="81" y="359"/>
                    </a:lnTo>
                    <a:lnTo>
                      <a:pt x="81" y="359"/>
                    </a:lnTo>
                    <a:lnTo>
                      <a:pt x="81" y="359"/>
                    </a:lnTo>
                    <a:lnTo>
                      <a:pt x="81" y="360"/>
                    </a:lnTo>
                    <a:lnTo>
                      <a:pt x="82" y="361"/>
                    </a:lnTo>
                    <a:lnTo>
                      <a:pt x="82" y="361"/>
                    </a:lnTo>
                    <a:lnTo>
                      <a:pt x="82" y="361"/>
                    </a:lnTo>
                    <a:lnTo>
                      <a:pt x="82" y="361"/>
                    </a:lnTo>
                    <a:lnTo>
                      <a:pt x="82" y="362"/>
                    </a:lnTo>
                    <a:lnTo>
                      <a:pt x="82" y="362"/>
                    </a:lnTo>
                    <a:lnTo>
                      <a:pt x="82" y="362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63"/>
                    </a:lnTo>
                    <a:lnTo>
                      <a:pt x="83" y="363"/>
                    </a:lnTo>
                    <a:lnTo>
                      <a:pt x="83" y="363"/>
                    </a:lnTo>
                    <a:lnTo>
                      <a:pt x="84" y="363"/>
                    </a:lnTo>
                    <a:lnTo>
                      <a:pt x="84" y="364"/>
                    </a:lnTo>
                    <a:lnTo>
                      <a:pt x="84" y="364"/>
                    </a:lnTo>
                    <a:lnTo>
                      <a:pt x="84" y="364"/>
                    </a:lnTo>
                    <a:lnTo>
                      <a:pt x="84" y="364"/>
                    </a:lnTo>
                    <a:lnTo>
                      <a:pt x="84" y="364"/>
                    </a:lnTo>
                    <a:lnTo>
                      <a:pt x="84" y="364"/>
                    </a:lnTo>
                    <a:lnTo>
                      <a:pt x="84" y="364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5" y="365"/>
                    </a:lnTo>
                    <a:lnTo>
                      <a:pt x="86" y="366"/>
                    </a:lnTo>
                    <a:lnTo>
                      <a:pt x="86" y="366"/>
                    </a:lnTo>
                    <a:lnTo>
                      <a:pt x="86" y="366"/>
                    </a:lnTo>
                    <a:lnTo>
                      <a:pt x="86" y="366"/>
                    </a:lnTo>
                    <a:lnTo>
                      <a:pt x="86" y="366"/>
                    </a:lnTo>
                    <a:lnTo>
                      <a:pt x="86" y="366"/>
                    </a:lnTo>
                    <a:lnTo>
                      <a:pt x="86" y="366"/>
                    </a:lnTo>
                    <a:lnTo>
                      <a:pt x="86" y="367"/>
                    </a:lnTo>
                    <a:lnTo>
                      <a:pt x="86" y="367"/>
                    </a:lnTo>
                    <a:lnTo>
                      <a:pt x="87" y="367"/>
                    </a:lnTo>
                    <a:lnTo>
                      <a:pt x="87" y="367"/>
                    </a:lnTo>
                    <a:lnTo>
                      <a:pt x="87" y="367"/>
                    </a:lnTo>
                    <a:lnTo>
                      <a:pt x="87" y="367"/>
                    </a:lnTo>
                    <a:lnTo>
                      <a:pt x="88" y="368"/>
                    </a:lnTo>
                    <a:lnTo>
                      <a:pt x="88" y="368"/>
                    </a:lnTo>
                    <a:lnTo>
                      <a:pt x="88" y="368"/>
                    </a:lnTo>
                    <a:lnTo>
                      <a:pt x="88" y="368"/>
                    </a:lnTo>
                    <a:lnTo>
                      <a:pt x="88" y="368"/>
                    </a:lnTo>
                    <a:lnTo>
                      <a:pt x="88" y="368"/>
                    </a:lnTo>
                    <a:lnTo>
                      <a:pt x="88" y="368"/>
                    </a:lnTo>
                    <a:lnTo>
                      <a:pt x="88" y="369"/>
                    </a:lnTo>
                    <a:lnTo>
                      <a:pt x="88" y="369"/>
                    </a:lnTo>
                    <a:lnTo>
                      <a:pt x="89" y="369"/>
                    </a:lnTo>
                    <a:lnTo>
                      <a:pt x="89" y="370"/>
                    </a:lnTo>
                    <a:lnTo>
                      <a:pt x="89" y="370"/>
                    </a:lnTo>
                    <a:lnTo>
                      <a:pt x="89" y="370"/>
                    </a:lnTo>
                    <a:lnTo>
                      <a:pt x="89" y="370"/>
                    </a:lnTo>
                    <a:lnTo>
                      <a:pt x="89" y="370"/>
                    </a:lnTo>
                    <a:lnTo>
                      <a:pt x="89" y="370"/>
                    </a:lnTo>
                    <a:lnTo>
                      <a:pt x="89" y="370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90" y="371"/>
                    </a:lnTo>
                    <a:lnTo>
                      <a:pt x="91" y="372"/>
                    </a:lnTo>
                    <a:lnTo>
                      <a:pt x="91" y="372"/>
                    </a:lnTo>
                    <a:lnTo>
                      <a:pt x="91" y="372"/>
                    </a:lnTo>
                    <a:lnTo>
                      <a:pt x="91" y="372"/>
                    </a:lnTo>
                    <a:lnTo>
                      <a:pt x="91" y="373"/>
                    </a:lnTo>
                    <a:lnTo>
                      <a:pt x="92" y="373"/>
                    </a:lnTo>
                    <a:lnTo>
                      <a:pt x="92" y="373"/>
                    </a:lnTo>
                    <a:lnTo>
                      <a:pt x="92" y="373"/>
                    </a:lnTo>
                    <a:lnTo>
                      <a:pt x="92" y="373"/>
                    </a:lnTo>
                    <a:lnTo>
                      <a:pt x="92" y="373"/>
                    </a:lnTo>
                    <a:lnTo>
                      <a:pt x="92" y="373"/>
                    </a:lnTo>
                    <a:lnTo>
                      <a:pt x="92" y="374"/>
                    </a:lnTo>
                    <a:lnTo>
                      <a:pt x="93" y="374"/>
                    </a:lnTo>
                    <a:lnTo>
                      <a:pt x="93" y="374"/>
                    </a:lnTo>
                    <a:lnTo>
                      <a:pt x="93" y="374"/>
                    </a:lnTo>
                    <a:lnTo>
                      <a:pt x="93" y="374"/>
                    </a:lnTo>
                    <a:lnTo>
                      <a:pt x="94" y="375"/>
                    </a:lnTo>
                    <a:lnTo>
                      <a:pt x="94" y="375"/>
                    </a:lnTo>
                    <a:lnTo>
                      <a:pt x="94" y="375"/>
                    </a:lnTo>
                    <a:lnTo>
                      <a:pt x="94" y="375"/>
                    </a:lnTo>
                    <a:lnTo>
                      <a:pt x="94" y="375"/>
                    </a:lnTo>
                    <a:lnTo>
                      <a:pt x="94" y="376"/>
                    </a:lnTo>
                    <a:lnTo>
                      <a:pt x="95" y="376"/>
                    </a:lnTo>
                    <a:lnTo>
                      <a:pt x="95" y="376"/>
                    </a:lnTo>
                    <a:lnTo>
                      <a:pt x="95" y="376"/>
                    </a:lnTo>
                    <a:lnTo>
                      <a:pt x="95" y="376"/>
                    </a:lnTo>
                    <a:lnTo>
                      <a:pt x="95" y="376"/>
                    </a:lnTo>
                    <a:lnTo>
                      <a:pt x="96" y="377"/>
                    </a:lnTo>
                    <a:lnTo>
                      <a:pt x="96" y="377"/>
                    </a:lnTo>
                    <a:lnTo>
                      <a:pt x="96" y="377"/>
                    </a:lnTo>
                    <a:lnTo>
                      <a:pt x="96" y="377"/>
                    </a:lnTo>
                    <a:lnTo>
                      <a:pt x="96" y="377"/>
                    </a:lnTo>
                    <a:lnTo>
                      <a:pt x="96" y="378"/>
                    </a:lnTo>
                    <a:lnTo>
                      <a:pt x="96" y="378"/>
                    </a:lnTo>
                    <a:lnTo>
                      <a:pt x="96" y="378"/>
                    </a:lnTo>
                    <a:lnTo>
                      <a:pt x="96" y="378"/>
                    </a:lnTo>
                    <a:lnTo>
                      <a:pt x="96" y="378"/>
                    </a:lnTo>
                    <a:lnTo>
                      <a:pt x="96" y="378"/>
                    </a:lnTo>
                    <a:lnTo>
                      <a:pt x="97" y="379"/>
                    </a:lnTo>
                    <a:lnTo>
                      <a:pt x="97" y="379"/>
                    </a:lnTo>
                    <a:lnTo>
                      <a:pt x="97" y="379"/>
                    </a:lnTo>
                    <a:lnTo>
                      <a:pt x="98" y="379"/>
                    </a:lnTo>
                    <a:lnTo>
                      <a:pt x="98" y="379"/>
                    </a:lnTo>
                    <a:lnTo>
                      <a:pt x="98" y="379"/>
                    </a:lnTo>
                    <a:lnTo>
                      <a:pt x="98" y="379"/>
                    </a:lnTo>
                    <a:lnTo>
                      <a:pt x="98" y="380"/>
                    </a:lnTo>
                    <a:lnTo>
                      <a:pt x="98" y="380"/>
                    </a:lnTo>
                    <a:lnTo>
                      <a:pt x="98" y="380"/>
                    </a:lnTo>
                    <a:lnTo>
                      <a:pt x="99" y="380"/>
                    </a:lnTo>
                    <a:lnTo>
                      <a:pt x="99" y="380"/>
                    </a:lnTo>
                    <a:lnTo>
                      <a:pt x="99" y="380"/>
                    </a:lnTo>
                    <a:lnTo>
                      <a:pt x="99" y="380"/>
                    </a:lnTo>
                    <a:lnTo>
                      <a:pt x="99" y="380"/>
                    </a:lnTo>
                    <a:lnTo>
                      <a:pt x="99" y="381"/>
                    </a:lnTo>
                    <a:lnTo>
                      <a:pt x="99" y="381"/>
                    </a:lnTo>
                    <a:lnTo>
                      <a:pt x="99" y="381"/>
                    </a:lnTo>
                    <a:lnTo>
                      <a:pt x="99" y="381"/>
                    </a:lnTo>
                    <a:lnTo>
                      <a:pt x="99" y="381"/>
                    </a:lnTo>
                    <a:lnTo>
                      <a:pt x="100" y="381"/>
                    </a:lnTo>
                    <a:lnTo>
                      <a:pt x="100" y="381"/>
                    </a:lnTo>
                    <a:lnTo>
                      <a:pt x="100" y="381"/>
                    </a:lnTo>
                    <a:lnTo>
                      <a:pt x="100" y="381"/>
                    </a:lnTo>
                    <a:lnTo>
                      <a:pt x="100" y="381"/>
                    </a:lnTo>
                    <a:lnTo>
                      <a:pt x="100" y="382"/>
                    </a:lnTo>
                    <a:lnTo>
                      <a:pt x="100" y="382"/>
                    </a:lnTo>
                    <a:lnTo>
                      <a:pt x="100" y="382"/>
                    </a:lnTo>
                    <a:lnTo>
                      <a:pt x="100" y="382"/>
                    </a:lnTo>
                    <a:lnTo>
                      <a:pt x="100" y="382"/>
                    </a:lnTo>
                    <a:lnTo>
                      <a:pt x="100" y="382"/>
                    </a:lnTo>
                    <a:lnTo>
                      <a:pt x="100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2"/>
                    </a:lnTo>
                    <a:lnTo>
                      <a:pt x="101" y="383"/>
                    </a:lnTo>
                    <a:lnTo>
                      <a:pt x="102" y="383"/>
                    </a:lnTo>
                    <a:lnTo>
                      <a:pt x="102" y="383"/>
                    </a:lnTo>
                    <a:lnTo>
                      <a:pt x="102" y="383"/>
                    </a:lnTo>
                    <a:lnTo>
                      <a:pt x="102" y="383"/>
                    </a:lnTo>
                    <a:lnTo>
                      <a:pt x="102" y="383"/>
                    </a:lnTo>
                    <a:lnTo>
                      <a:pt x="102" y="384"/>
                    </a:lnTo>
                    <a:lnTo>
                      <a:pt x="102" y="384"/>
                    </a:lnTo>
                    <a:lnTo>
                      <a:pt x="102" y="384"/>
                    </a:lnTo>
                    <a:lnTo>
                      <a:pt x="103" y="384"/>
                    </a:lnTo>
                    <a:lnTo>
                      <a:pt x="103" y="384"/>
                    </a:lnTo>
                    <a:lnTo>
                      <a:pt x="103" y="384"/>
                    </a:lnTo>
                    <a:lnTo>
                      <a:pt x="103" y="384"/>
                    </a:lnTo>
                    <a:lnTo>
                      <a:pt x="103" y="385"/>
                    </a:lnTo>
                    <a:lnTo>
                      <a:pt x="103" y="385"/>
                    </a:lnTo>
                    <a:lnTo>
                      <a:pt x="103" y="385"/>
                    </a:lnTo>
                    <a:lnTo>
                      <a:pt x="104" y="385"/>
                    </a:lnTo>
                    <a:lnTo>
                      <a:pt x="104" y="385"/>
                    </a:lnTo>
                    <a:lnTo>
                      <a:pt x="104" y="385"/>
                    </a:lnTo>
                    <a:lnTo>
                      <a:pt x="104" y="385"/>
                    </a:lnTo>
                    <a:lnTo>
                      <a:pt x="104" y="385"/>
                    </a:lnTo>
                    <a:lnTo>
                      <a:pt x="104" y="385"/>
                    </a:lnTo>
                    <a:lnTo>
                      <a:pt x="104" y="386"/>
                    </a:lnTo>
                    <a:lnTo>
                      <a:pt x="104" y="386"/>
                    </a:lnTo>
                    <a:lnTo>
                      <a:pt x="105" y="386"/>
                    </a:lnTo>
                    <a:lnTo>
                      <a:pt x="105" y="386"/>
                    </a:lnTo>
                    <a:lnTo>
                      <a:pt x="105" y="386"/>
                    </a:lnTo>
                    <a:lnTo>
                      <a:pt x="105" y="387"/>
                    </a:lnTo>
                    <a:lnTo>
                      <a:pt x="106" y="387"/>
                    </a:lnTo>
                    <a:lnTo>
                      <a:pt x="106" y="387"/>
                    </a:lnTo>
                    <a:lnTo>
                      <a:pt x="106" y="387"/>
                    </a:lnTo>
                    <a:lnTo>
                      <a:pt x="106" y="387"/>
                    </a:lnTo>
                    <a:lnTo>
                      <a:pt x="106" y="388"/>
                    </a:lnTo>
                    <a:lnTo>
                      <a:pt x="107" y="388"/>
                    </a:lnTo>
                    <a:lnTo>
                      <a:pt x="107" y="388"/>
                    </a:lnTo>
                    <a:lnTo>
                      <a:pt x="107" y="388"/>
                    </a:lnTo>
                    <a:lnTo>
                      <a:pt x="107" y="388"/>
                    </a:lnTo>
                    <a:lnTo>
                      <a:pt x="107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8" y="389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10" y="391"/>
                    </a:lnTo>
                    <a:lnTo>
                      <a:pt x="110" y="391"/>
                    </a:lnTo>
                    <a:lnTo>
                      <a:pt x="110" y="391"/>
                    </a:lnTo>
                    <a:lnTo>
                      <a:pt x="110" y="391"/>
                    </a:lnTo>
                    <a:lnTo>
                      <a:pt x="110" y="391"/>
                    </a:lnTo>
                    <a:lnTo>
                      <a:pt x="111" y="391"/>
                    </a:lnTo>
                    <a:lnTo>
                      <a:pt x="111" y="391"/>
                    </a:lnTo>
                    <a:lnTo>
                      <a:pt x="111" y="391"/>
                    </a:lnTo>
                    <a:lnTo>
                      <a:pt x="111" y="391"/>
                    </a:lnTo>
                    <a:lnTo>
                      <a:pt x="111" y="392"/>
                    </a:lnTo>
                    <a:lnTo>
                      <a:pt x="111" y="392"/>
                    </a:lnTo>
                    <a:lnTo>
                      <a:pt x="111" y="392"/>
                    </a:lnTo>
                    <a:lnTo>
                      <a:pt x="111" y="392"/>
                    </a:lnTo>
                    <a:lnTo>
                      <a:pt x="112" y="392"/>
                    </a:lnTo>
                    <a:lnTo>
                      <a:pt x="112" y="392"/>
                    </a:lnTo>
                    <a:lnTo>
                      <a:pt x="112" y="392"/>
                    </a:lnTo>
                    <a:lnTo>
                      <a:pt x="112" y="392"/>
                    </a:lnTo>
                    <a:lnTo>
                      <a:pt x="112" y="392"/>
                    </a:lnTo>
                    <a:lnTo>
                      <a:pt x="112" y="392"/>
                    </a:lnTo>
                    <a:lnTo>
                      <a:pt x="112" y="393"/>
                    </a:lnTo>
                    <a:lnTo>
                      <a:pt x="113" y="393"/>
                    </a:lnTo>
                    <a:lnTo>
                      <a:pt x="113" y="393"/>
                    </a:lnTo>
                    <a:lnTo>
                      <a:pt x="113" y="394"/>
                    </a:lnTo>
                    <a:lnTo>
                      <a:pt x="113" y="394"/>
                    </a:lnTo>
                    <a:lnTo>
                      <a:pt x="114" y="394"/>
                    </a:lnTo>
                    <a:lnTo>
                      <a:pt x="114" y="394"/>
                    </a:lnTo>
                    <a:lnTo>
                      <a:pt x="114" y="394"/>
                    </a:lnTo>
                    <a:lnTo>
                      <a:pt x="114" y="394"/>
                    </a:lnTo>
                    <a:lnTo>
                      <a:pt x="114" y="394"/>
                    </a:lnTo>
                    <a:lnTo>
                      <a:pt x="114" y="394"/>
                    </a:lnTo>
                    <a:lnTo>
                      <a:pt x="114" y="394"/>
                    </a:lnTo>
                    <a:lnTo>
                      <a:pt x="115" y="395"/>
                    </a:lnTo>
                    <a:lnTo>
                      <a:pt x="115" y="395"/>
                    </a:lnTo>
                    <a:lnTo>
                      <a:pt x="115" y="395"/>
                    </a:lnTo>
                    <a:lnTo>
                      <a:pt x="116" y="395"/>
                    </a:lnTo>
                    <a:lnTo>
                      <a:pt x="116" y="395"/>
                    </a:lnTo>
                    <a:lnTo>
                      <a:pt x="116" y="395"/>
                    </a:lnTo>
                    <a:lnTo>
                      <a:pt x="116" y="396"/>
                    </a:lnTo>
                    <a:lnTo>
                      <a:pt x="116" y="396"/>
                    </a:lnTo>
                    <a:lnTo>
                      <a:pt x="116" y="396"/>
                    </a:lnTo>
                    <a:lnTo>
                      <a:pt x="116" y="396"/>
                    </a:lnTo>
                    <a:lnTo>
                      <a:pt x="116" y="396"/>
                    </a:lnTo>
                    <a:lnTo>
                      <a:pt x="117" y="396"/>
                    </a:lnTo>
                    <a:lnTo>
                      <a:pt x="117" y="396"/>
                    </a:lnTo>
                    <a:lnTo>
                      <a:pt x="117" y="397"/>
                    </a:lnTo>
                    <a:lnTo>
                      <a:pt x="117" y="397"/>
                    </a:lnTo>
                    <a:lnTo>
                      <a:pt x="117" y="397"/>
                    </a:lnTo>
                    <a:lnTo>
                      <a:pt x="117" y="397"/>
                    </a:lnTo>
                    <a:lnTo>
                      <a:pt x="117" y="397"/>
                    </a:lnTo>
                    <a:lnTo>
                      <a:pt x="117" y="397"/>
                    </a:lnTo>
                    <a:lnTo>
                      <a:pt x="118" y="397"/>
                    </a:lnTo>
                    <a:lnTo>
                      <a:pt x="118" y="397"/>
                    </a:lnTo>
                    <a:lnTo>
                      <a:pt x="118" y="397"/>
                    </a:lnTo>
                    <a:lnTo>
                      <a:pt x="118" y="398"/>
                    </a:lnTo>
                    <a:lnTo>
                      <a:pt x="118" y="398"/>
                    </a:lnTo>
                    <a:lnTo>
                      <a:pt x="118" y="398"/>
                    </a:lnTo>
                    <a:lnTo>
                      <a:pt x="118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19" y="398"/>
                    </a:lnTo>
                    <a:lnTo>
                      <a:pt x="120" y="398"/>
                    </a:lnTo>
                    <a:lnTo>
                      <a:pt x="120" y="399"/>
                    </a:lnTo>
                    <a:lnTo>
                      <a:pt x="120" y="399"/>
                    </a:lnTo>
                    <a:lnTo>
                      <a:pt x="120" y="399"/>
                    </a:lnTo>
                    <a:lnTo>
                      <a:pt x="120" y="399"/>
                    </a:lnTo>
                    <a:lnTo>
                      <a:pt x="120" y="399"/>
                    </a:lnTo>
                    <a:lnTo>
                      <a:pt x="121" y="399"/>
                    </a:lnTo>
                    <a:lnTo>
                      <a:pt x="121" y="399"/>
                    </a:lnTo>
                    <a:lnTo>
                      <a:pt x="121" y="399"/>
                    </a:lnTo>
                    <a:lnTo>
                      <a:pt x="121" y="400"/>
                    </a:lnTo>
                    <a:lnTo>
                      <a:pt x="121" y="400"/>
                    </a:lnTo>
                    <a:lnTo>
                      <a:pt x="121" y="400"/>
                    </a:lnTo>
                    <a:lnTo>
                      <a:pt x="121" y="400"/>
                    </a:lnTo>
                    <a:lnTo>
                      <a:pt x="121" y="400"/>
                    </a:lnTo>
                    <a:lnTo>
                      <a:pt x="122" y="400"/>
                    </a:lnTo>
                    <a:lnTo>
                      <a:pt x="122" y="400"/>
                    </a:lnTo>
                    <a:lnTo>
                      <a:pt x="122" y="400"/>
                    </a:lnTo>
                    <a:lnTo>
                      <a:pt x="122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3" y="401"/>
                    </a:lnTo>
                    <a:lnTo>
                      <a:pt x="124" y="401"/>
                    </a:lnTo>
                    <a:lnTo>
                      <a:pt x="124" y="402"/>
                    </a:lnTo>
                    <a:lnTo>
                      <a:pt x="124" y="402"/>
                    </a:lnTo>
                    <a:lnTo>
                      <a:pt x="124" y="402"/>
                    </a:lnTo>
                    <a:lnTo>
                      <a:pt x="124" y="402"/>
                    </a:lnTo>
                    <a:lnTo>
                      <a:pt x="124" y="402"/>
                    </a:lnTo>
                    <a:lnTo>
                      <a:pt x="125" y="402"/>
                    </a:lnTo>
                    <a:lnTo>
                      <a:pt x="125" y="402"/>
                    </a:lnTo>
                    <a:lnTo>
                      <a:pt x="125" y="402"/>
                    </a:lnTo>
                    <a:lnTo>
                      <a:pt x="125" y="402"/>
                    </a:lnTo>
                    <a:lnTo>
                      <a:pt x="125" y="402"/>
                    </a:lnTo>
                    <a:lnTo>
                      <a:pt x="125" y="403"/>
                    </a:lnTo>
                    <a:lnTo>
                      <a:pt x="126" y="403"/>
                    </a:lnTo>
                    <a:lnTo>
                      <a:pt x="126" y="403"/>
                    </a:lnTo>
                    <a:lnTo>
                      <a:pt x="126" y="403"/>
                    </a:lnTo>
                    <a:lnTo>
                      <a:pt x="126" y="403"/>
                    </a:lnTo>
                    <a:lnTo>
                      <a:pt x="126" y="403"/>
                    </a:lnTo>
                    <a:lnTo>
                      <a:pt x="126" y="403"/>
                    </a:lnTo>
                    <a:lnTo>
                      <a:pt x="126" y="403"/>
                    </a:lnTo>
                    <a:lnTo>
                      <a:pt x="127" y="403"/>
                    </a:lnTo>
                    <a:lnTo>
                      <a:pt x="127" y="404"/>
                    </a:lnTo>
                    <a:lnTo>
                      <a:pt x="127" y="404"/>
                    </a:lnTo>
                    <a:lnTo>
                      <a:pt x="127" y="404"/>
                    </a:lnTo>
                    <a:lnTo>
                      <a:pt x="127" y="404"/>
                    </a:lnTo>
                    <a:lnTo>
                      <a:pt x="127" y="404"/>
                    </a:lnTo>
                    <a:lnTo>
                      <a:pt x="128" y="404"/>
                    </a:lnTo>
                    <a:lnTo>
                      <a:pt x="128" y="404"/>
                    </a:lnTo>
                    <a:lnTo>
                      <a:pt x="128" y="404"/>
                    </a:lnTo>
                    <a:lnTo>
                      <a:pt x="128" y="405"/>
                    </a:lnTo>
                    <a:lnTo>
                      <a:pt x="128" y="405"/>
                    </a:lnTo>
                    <a:lnTo>
                      <a:pt x="129" y="405"/>
                    </a:lnTo>
                    <a:lnTo>
                      <a:pt x="129" y="405"/>
                    </a:lnTo>
                    <a:lnTo>
                      <a:pt x="129" y="405"/>
                    </a:lnTo>
                    <a:lnTo>
                      <a:pt x="129" y="405"/>
                    </a:lnTo>
                    <a:lnTo>
                      <a:pt x="129" y="405"/>
                    </a:lnTo>
                    <a:lnTo>
                      <a:pt x="130" y="406"/>
                    </a:lnTo>
                    <a:lnTo>
                      <a:pt x="130" y="406"/>
                    </a:lnTo>
                    <a:lnTo>
                      <a:pt x="130" y="406"/>
                    </a:lnTo>
                    <a:lnTo>
                      <a:pt x="130" y="406"/>
                    </a:lnTo>
                    <a:lnTo>
                      <a:pt x="130" y="406"/>
                    </a:lnTo>
                    <a:lnTo>
                      <a:pt x="130" y="406"/>
                    </a:lnTo>
                    <a:lnTo>
                      <a:pt x="130" y="406"/>
                    </a:lnTo>
                    <a:lnTo>
                      <a:pt x="131" y="406"/>
                    </a:lnTo>
                    <a:lnTo>
                      <a:pt x="131" y="407"/>
                    </a:lnTo>
                    <a:lnTo>
                      <a:pt x="131" y="407"/>
                    </a:lnTo>
                    <a:lnTo>
                      <a:pt x="132" y="407"/>
                    </a:lnTo>
                    <a:lnTo>
                      <a:pt x="132" y="407"/>
                    </a:lnTo>
                    <a:lnTo>
                      <a:pt x="132" y="407"/>
                    </a:lnTo>
                    <a:lnTo>
                      <a:pt x="132" y="407"/>
                    </a:lnTo>
                    <a:lnTo>
                      <a:pt x="132" y="407"/>
                    </a:lnTo>
                    <a:lnTo>
                      <a:pt x="132" y="407"/>
                    </a:lnTo>
                    <a:lnTo>
                      <a:pt x="132" y="407"/>
                    </a:lnTo>
                    <a:lnTo>
                      <a:pt x="133" y="408"/>
                    </a:lnTo>
                    <a:lnTo>
                      <a:pt x="133" y="408"/>
                    </a:lnTo>
                    <a:lnTo>
                      <a:pt x="133" y="408"/>
                    </a:lnTo>
                    <a:lnTo>
                      <a:pt x="133" y="408"/>
                    </a:lnTo>
                    <a:lnTo>
                      <a:pt x="133" y="408"/>
                    </a:lnTo>
                    <a:lnTo>
                      <a:pt x="133" y="408"/>
                    </a:lnTo>
                    <a:lnTo>
                      <a:pt x="134" y="408"/>
                    </a:lnTo>
                    <a:lnTo>
                      <a:pt x="134" y="408"/>
                    </a:lnTo>
                    <a:lnTo>
                      <a:pt x="134" y="408"/>
                    </a:lnTo>
                    <a:lnTo>
                      <a:pt x="134" y="408"/>
                    </a:lnTo>
                    <a:lnTo>
                      <a:pt x="134" y="408"/>
                    </a:lnTo>
                    <a:lnTo>
                      <a:pt x="134" y="409"/>
                    </a:lnTo>
                    <a:lnTo>
                      <a:pt x="135" y="409"/>
                    </a:lnTo>
                    <a:lnTo>
                      <a:pt x="135" y="409"/>
                    </a:lnTo>
                    <a:lnTo>
                      <a:pt x="135" y="409"/>
                    </a:lnTo>
                    <a:lnTo>
                      <a:pt x="135" y="409"/>
                    </a:lnTo>
                    <a:lnTo>
                      <a:pt x="135" y="409"/>
                    </a:lnTo>
                    <a:lnTo>
                      <a:pt x="136" y="409"/>
                    </a:lnTo>
                    <a:lnTo>
                      <a:pt x="136" y="410"/>
                    </a:lnTo>
                    <a:lnTo>
                      <a:pt x="136" y="410"/>
                    </a:lnTo>
                    <a:lnTo>
                      <a:pt x="137" y="410"/>
                    </a:lnTo>
                    <a:lnTo>
                      <a:pt x="137" y="410"/>
                    </a:lnTo>
                    <a:lnTo>
                      <a:pt x="137" y="410"/>
                    </a:lnTo>
                    <a:lnTo>
                      <a:pt x="137" y="410"/>
                    </a:lnTo>
                    <a:lnTo>
                      <a:pt x="138" y="411"/>
                    </a:lnTo>
                    <a:lnTo>
                      <a:pt x="138" y="411"/>
                    </a:lnTo>
                    <a:lnTo>
                      <a:pt x="138" y="411"/>
                    </a:lnTo>
                    <a:lnTo>
                      <a:pt x="138" y="411"/>
                    </a:lnTo>
                    <a:lnTo>
                      <a:pt x="138" y="411"/>
                    </a:lnTo>
                    <a:lnTo>
                      <a:pt x="138" y="411"/>
                    </a:lnTo>
                    <a:lnTo>
                      <a:pt x="138" y="411"/>
                    </a:lnTo>
                    <a:lnTo>
                      <a:pt x="138" y="411"/>
                    </a:lnTo>
                    <a:lnTo>
                      <a:pt x="139" y="411"/>
                    </a:lnTo>
                    <a:lnTo>
                      <a:pt x="139" y="412"/>
                    </a:lnTo>
                    <a:lnTo>
                      <a:pt x="139" y="412"/>
                    </a:lnTo>
                    <a:lnTo>
                      <a:pt x="140" y="412"/>
                    </a:lnTo>
                    <a:lnTo>
                      <a:pt x="140" y="412"/>
                    </a:lnTo>
                    <a:lnTo>
                      <a:pt x="140" y="412"/>
                    </a:lnTo>
                    <a:lnTo>
                      <a:pt x="140" y="412"/>
                    </a:lnTo>
                    <a:lnTo>
                      <a:pt x="140" y="412"/>
                    </a:lnTo>
                    <a:lnTo>
                      <a:pt x="140" y="412"/>
                    </a:lnTo>
                    <a:lnTo>
                      <a:pt x="141" y="412"/>
                    </a:lnTo>
                    <a:lnTo>
                      <a:pt x="141" y="412"/>
                    </a:lnTo>
                    <a:lnTo>
                      <a:pt x="141" y="413"/>
                    </a:lnTo>
                    <a:lnTo>
                      <a:pt x="142" y="413"/>
                    </a:lnTo>
                    <a:lnTo>
                      <a:pt x="142" y="413"/>
                    </a:lnTo>
                    <a:lnTo>
                      <a:pt x="142" y="413"/>
                    </a:lnTo>
                    <a:lnTo>
                      <a:pt x="142" y="413"/>
                    </a:lnTo>
                    <a:lnTo>
                      <a:pt x="142" y="413"/>
                    </a:lnTo>
                    <a:lnTo>
                      <a:pt x="142" y="413"/>
                    </a:lnTo>
                    <a:lnTo>
                      <a:pt x="143" y="413"/>
                    </a:lnTo>
                    <a:lnTo>
                      <a:pt x="143" y="414"/>
                    </a:lnTo>
                    <a:lnTo>
                      <a:pt x="143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5"/>
                    </a:lnTo>
                    <a:lnTo>
                      <a:pt x="144" y="415"/>
                    </a:lnTo>
                    <a:lnTo>
                      <a:pt x="144" y="415"/>
                    </a:lnTo>
                    <a:lnTo>
                      <a:pt x="144" y="415"/>
                    </a:lnTo>
                    <a:lnTo>
                      <a:pt x="145" y="415"/>
                    </a:lnTo>
                    <a:lnTo>
                      <a:pt x="145" y="415"/>
                    </a:lnTo>
                    <a:lnTo>
                      <a:pt x="145" y="415"/>
                    </a:lnTo>
                    <a:lnTo>
                      <a:pt x="145" y="415"/>
                    </a:lnTo>
                    <a:lnTo>
                      <a:pt x="145" y="415"/>
                    </a:lnTo>
                    <a:lnTo>
                      <a:pt x="146" y="415"/>
                    </a:lnTo>
                    <a:lnTo>
                      <a:pt x="146" y="415"/>
                    </a:lnTo>
                    <a:lnTo>
                      <a:pt x="146" y="415"/>
                    </a:lnTo>
                    <a:lnTo>
                      <a:pt x="146" y="416"/>
                    </a:lnTo>
                    <a:lnTo>
                      <a:pt x="146" y="416"/>
                    </a:lnTo>
                    <a:lnTo>
                      <a:pt x="146" y="416"/>
                    </a:lnTo>
                    <a:lnTo>
                      <a:pt x="146" y="416"/>
                    </a:lnTo>
                    <a:lnTo>
                      <a:pt x="146" y="416"/>
                    </a:lnTo>
                    <a:lnTo>
                      <a:pt x="146" y="416"/>
                    </a:lnTo>
                    <a:lnTo>
                      <a:pt x="146" y="416"/>
                    </a:lnTo>
                    <a:lnTo>
                      <a:pt x="147" y="416"/>
                    </a:lnTo>
                    <a:lnTo>
                      <a:pt x="147" y="416"/>
                    </a:lnTo>
                    <a:lnTo>
                      <a:pt x="147" y="416"/>
                    </a:lnTo>
                    <a:lnTo>
                      <a:pt x="147" y="416"/>
                    </a:lnTo>
                    <a:lnTo>
                      <a:pt x="147" y="416"/>
                    </a:lnTo>
                    <a:lnTo>
                      <a:pt x="148" y="416"/>
                    </a:lnTo>
                    <a:lnTo>
                      <a:pt x="148" y="416"/>
                    </a:lnTo>
                    <a:lnTo>
                      <a:pt x="148" y="416"/>
                    </a:lnTo>
                    <a:lnTo>
                      <a:pt x="148" y="416"/>
                    </a:lnTo>
                    <a:lnTo>
                      <a:pt x="148" y="416"/>
                    </a:lnTo>
                    <a:lnTo>
                      <a:pt x="148" y="417"/>
                    </a:lnTo>
                    <a:lnTo>
                      <a:pt x="148" y="417"/>
                    </a:lnTo>
                    <a:lnTo>
                      <a:pt x="148" y="417"/>
                    </a:lnTo>
                    <a:lnTo>
                      <a:pt x="148" y="417"/>
                    </a:lnTo>
                    <a:lnTo>
                      <a:pt x="149" y="417"/>
                    </a:lnTo>
                    <a:lnTo>
                      <a:pt x="149" y="417"/>
                    </a:lnTo>
                    <a:lnTo>
                      <a:pt x="149" y="417"/>
                    </a:lnTo>
                    <a:lnTo>
                      <a:pt x="149" y="417"/>
                    </a:lnTo>
                    <a:lnTo>
                      <a:pt x="149" y="417"/>
                    </a:lnTo>
                    <a:lnTo>
                      <a:pt x="149" y="417"/>
                    </a:lnTo>
                    <a:lnTo>
                      <a:pt x="150" y="417"/>
                    </a:lnTo>
                    <a:lnTo>
                      <a:pt x="150" y="418"/>
                    </a:lnTo>
                    <a:lnTo>
                      <a:pt x="150" y="418"/>
                    </a:lnTo>
                    <a:lnTo>
                      <a:pt x="150" y="418"/>
                    </a:lnTo>
                    <a:lnTo>
                      <a:pt x="150" y="418"/>
                    </a:lnTo>
                    <a:lnTo>
                      <a:pt x="151" y="418"/>
                    </a:lnTo>
                    <a:lnTo>
                      <a:pt x="151" y="418"/>
                    </a:lnTo>
                    <a:lnTo>
                      <a:pt x="151" y="418"/>
                    </a:lnTo>
                    <a:lnTo>
                      <a:pt x="151" y="418"/>
                    </a:lnTo>
                    <a:lnTo>
                      <a:pt x="151" y="418"/>
                    </a:lnTo>
                    <a:lnTo>
                      <a:pt x="152" y="418"/>
                    </a:lnTo>
                    <a:lnTo>
                      <a:pt x="152" y="418"/>
                    </a:lnTo>
                    <a:lnTo>
                      <a:pt x="152" y="419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53" y="419"/>
                    </a:lnTo>
                    <a:lnTo>
                      <a:pt x="154" y="420"/>
                    </a:lnTo>
                    <a:lnTo>
                      <a:pt x="155" y="420"/>
                    </a:lnTo>
                    <a:lnTo>
                      <a:pt x="155" y="420"/>
                    </a:lnTo>
                    <a:lnTo>
                      <a:pt x="155" y="420"/>
                    </a:lnTo>
                    <a:lnTo>
                      <a:pt x="156" y="421"/>
                    </a:lnTo>
                    <a:lnTo>
                      <a:pt x="156" y="421"/>
                    </a:lnTo>
                    <a:lnTo>
                      <a:pt x="156" y="421"/>
                    </a:lnTo>
                    <a:lnTo>
                      <a:pt x="157" y="421"/>
                    </a:lnTo>
                    <a:lnTo>
                      <a:pt x="157" y="421"/>
                    </a:lnTo>
                    <a:lnTo>
                      <a:pt x="157" y="421"/>
                    </a:lnTo>
                    <a:lnTo>
                      <a:pt x="157" y="421"/>
                    </a:lnTo>
                    <a:lnTo>
                      <a:pt x="157" y="421"/>
                    </a:lnTo>
                    <a:lnTo>
                      <a:pt x="157" y="421"/>
                    </a:lnTo>
                    <a:lnTo>
                      <a:pt x="158" y="421"/>
                    </a:lnTo>
                    <a:lnTo>
                      <a:pt x="158" y="421"/>
                    </a:lnTo>
                    <a:lnTo>
                      <a:pt x="158" y="422"/>
                    </a:lnTo>
                    <a:lnTo>
                      <a:pt x="158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59" y="422"/>
                    </a:lnTo>
                    <a:lnTo>
                      <a:pt x="160" y="422"/>
                    </a:lnTo>
                    <a:lnTo>
                      <a:pt x="160" y="423"/>
                    </a:lnTo>
                    <a:lnTo>
                      <a:pt x="160" y="423"/>
                    </a:lnTo>
                    <a:lnTo>
                      <a:pt x="160" y="423"/>
                    </a:lnTo>
                    <a:lnTo>
                      <a:pt x="161" y="423"/>
                    </a:lnTo>
                    <a:lnTo>
                      <a:pt x="161" y="423"/>
                    </a:lnTo>
                    <a:lnTo>
                      <a:pt x="161" y="423"/>
                    </a:lnTo>
                    <a:lnTo>
                      <a:pt x="161" y="423"/>
                    </a:lnTo>
                    <a:lnTo>
                      <a:pt x="162" y="423"/>
                    </a:lnTo>
                    <a:lnTo>
                      <a:pt x="162" y="423"/>
                    </a:lnTo>
                    <a:lnTo>
                      <a:pt x="162" y="424"/>
                    </a:lnTo>
                    <a:lnTo>
                      <a:pt x="162" y="424"/>
                    </a:lnTo>
                    <a:lnTo>
                      <a:pt x="162" y="424"/>
                    </a:lnTo>
                    <a:lnTo>
                      <a:pt x="163" y="424"/>
                    </a:lnTo>
                    <a:lnTo>
                      <a:pt x="163" y="424"/>
                    </a:lnTo>
                    <a:lnTo>
                      <a:pt x="163" y="424"/>
                    </a:lnTo>
                    <a:lnTo>
                      <a:pt x="163" y="424"/>
                    </a:lnTo>
                    <a:lnTo>
                      <a:pt x="163" y="424"/>
                    </a:lnTo>
                    <a:lnTo>
                      <a:pt x="163" y="424"/>
                    </a:lnTo>
                    <a:lnTo>
                      <a:pt x="163" y="424"/>
                    </a:lnTo>
                    <a:lnTo>
                      <a:pt x="163" y="424"/>
                    </a:lnTo>
                    <a:lnTo>
                      <a:pt x="164" y="424"/>
                    </a:lnTo>
                    <a:lnTo>
                      <a:pt x="164" y="424"/>
                    </a:lnTo>
                    <a:lnTo>
                      <a:pt x="164" y="424"/>
                    </a:lnTo>
                    <a:lnTo>
                      <a:pt x="164" y="425"/>
                    </a:lnTo>
                    <a:lnTo>
                      <a:pt x="164" y="425"/>
                    </a:lnTo>
                    <a:lnTo>
                      <a:pt x="164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5" y="425"/>
                    </a:lnTo>
                    <a:lnTo>
                      <a:pt x="166" y="425"/>
                    </a:lnTo>
                    <a:lnTo>
                      <a:pt x="166" y="425"/>
                    </a:lnTo>
                    <a:lnTo>
                      <a:pt x="166" y="425"/>
                    </a:lnTo>
                    <a:lnTo>
                      <a:pt x="166" y="425"/>
                    </a:lnTo>
                    <a:lnTo>
                      <a:pt x="166" y="425"/>
                    </a:lnTo>
                    <a:lnTo>
                      <a:pt x="167" y="426"/>
                    </a:lnTo>
                    <a:lnTo>
                      <a:pt x="167" y="426"/>
                    </a:lnTo>
                    <a:lnTo>
                      <a:pt x="168" y="426"/>
                    </a:lnTo>
                    <a:lnTo>
                      <a:pt x="168" y="426"/>
                    </a:lnTo>
                    <a:lnTo>
                      <a:pt x="168" y="426"/>
                    </a:lnTo>
                    <a:lnTo>
                      <a:pt x="168" y="426"/>
                    </a:lnTo>
                    <a:lnTo>
                      <a:pt x="168" y="426"/>
                    </a:lnTo>
                    <a:lnTo>
                      <a:pt x="168" y="426"/>
                    </a:lnTo>
                    <a:lnTo>
                      <a:pt x="169" y="427"/>
                    </a:lnTo>
                    <a:lnTo>
                      <a:pt x="169" y="427"/>
                    </a:lnTo>
                    <a:lnTo>
                      <a:pt x="169" y="427"/>
                    </a:lnTo>
                    <a:lnTo>
                      <a:pt x="169" y="427"/>
                    </a:lnTo>
                    <a:lnTo>
                      <a:pt x="170" y="427"/>
                    </a:lnTo>
                    <a:lnTo>
                      <a:pt x="170" y="427"/>
                    </a:lnTo>
                    <a:lnTo>
                      <a:pt x="170" y="427"/>
                    </a:lnTo>
                    <a:lnTo>
                      <a:pt x="170" y="427"/>
                    </a:lnTo>
                    <a:lnTo>
                      <a:pt x="170" y="427"/>
                    </a:lnTo>
                    <a:lnTo>
                      <a:pt x="171" y="427"/>
                    </a:lnTo>
                    <a:lnTo>
                      <a:pt x="171" y="427"/>
                    </a:lnTo>
                    <a:lnTo>
                      <a:pt x="171" y="427"/>
                    </a:lnTo>
                    <a:lnTo>
                      <a:pt x="171" y="427"/>
                    </a:lnTo>
                    <a:lnTo>
                      <a:pt x="171" y="428"/>
                    </a:lnTo>
                    <a:lnTo>
                      <a:pt x="171" y="428"/>
                    </a:lnTo>
                    <a:lnTo>
                      <a:pt x="171" y="428"/>
                    </a:lnTo>
                    <a:lnTo>
                      <a:pt x="171" y="428"/>
                    </a:lnTo>
                    <a:lnTo>
                      <a:pt x="171" y="428"/>
                    </a:lnTo>
                    <a:lnTo>
                      <a:pt x="171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3" y="428"/>
                    </a:lnTo>
                    <a:lnTo>
                      <a:pt x="173" y="428"/>
                    </a:lnTo>
                    <a:lnTo>
                      <a:pt x="173" y="428"/>
                    </a:lnTo>
                    <a:lnTo>
                      <a:pt x="173" y="428"/>
                    </a:lnTo>
                    <a:lnTo>
                      <a:pt x="173" y="428"/>
                    </a:lnTo>
                    <a:lnTo>
                      <a:pt x="174" y="429"/>
                    </a:lnTo>
                    <a:lnTo>
                      <a:pt x="174" y="429"/>
                    </a:lnTo>
                    <a:lnTo>
                      <a:pt x="174" y="429"/>
                    </a:lnTo>
                    <a:lnTo>
                      <a:pt x="174" y="429"/>
                    </a:lnTo>
                    <a:lnTo>
                      <a:pt x="174" y="429"/>
                    </a:lnTo>
                    <a:lnTo>
                      <a:pt x="175" y="429"/>
                    </a:lnTo>
                    <a:lnTo>
                      <a:pt x="175" y="429"/>
                    </a:lnTo>
                    <a:lnTo>
                      <a:pt x="175" y="429"/>
                    </a:lnTo>
                    <a:lnTo>
                      <a:pt x="175" y="429"/>
                    </a:lnTo>
                    <a:lnTo>
                      <a:pt x="175" y="429"/>
                    </a:lnTo>
                    <a:lnTo>
                      <a:pt x="175" y="429"/>
                    </a:lnTo>
                    <a:lnTo>
                      <a:pt x="176" y="429"/>
                    </a:lnTo>
                    <a:lnTo>
                      <a:pt x="176" y="429"/>
                    </a:lnTo>
                    <a:lnTo>
                      <a:pt x="176" y="429"/>
                    </a:lnTo>
                    <a:lnTo>
                      <a:pt x="176" y="430"/>
                    </a:lnTo>
                    <a:lnTo>
                      <a:pt x="176" y="430"/>
                    </a:lnTo>
                    <a:lnTo>
                      <a:pt x="176" y="430"/>
                    </a:lnTo>
                    <a:lnTo>
                      <a:pt x="177" y="430"/>
                    </a:lnTo>
                    <a:lnTo>
                      <a:pt x="177" y="430"/>
                    </a:lnTo>
                    <a:lnTo>
                      <a:pt x="177" y="430"/>
                    </a:lnTo>
                    <a:lnTo>
                      <a:pt x="177" y="430"/>
                    </a:lnTo>
                    <a:lnTo>
                      <a:pt x="178" y="430"/>
                    </a:lnTo>
                    <a:lnTo>
                      <a:pt x="178" y="430"/>
                    </a:lnTo>
                    <a:lnTo>
                      <a:pt x="178" y="430"/>
                    </a:lnTo>
                    <a:lnTo>
                      <a:pt x="178" y="430"/>
                    </a:lnTo>
                    <a:lnTo>
                      <a:pt x="178" y="430"/>
                    </a:lnTo>
                    <a:lnTo>
                      <a:pt x="179" y="431"/>
                    </a:lnTo>
                    <a:lnTo>
                      <a:pt x="179" y="431"/>
                    </a:lnTo>
                    <a:lnTo>
                      <a:pt x="179" y="431"/>
                    </a:lnTo>
                    <a:lnTo>
                      <a:pt x="179" y="431"/>
                    </a:lnTo>
                    <a:lnTo>
                      <a:pt x="179" y="431"/>
                    </a:lnTo>
                    <a:lnTo>
                      <a:pt x="180" y="431"/>
                    </a:lnTo>
                    <a:lnTo>
                      <a:pt x="180" y="431"/>
                    </a:lnTo>
                    <a:lnTo>
                      <a:pt x="181" y="431"/>
                    </a:lnTo>
                    <a:lnTo>
                      <a:pt x="181" y="431"/>
                    </a:lnTo>
                    <a:lnTo>
                      <a:pt x="181" y="432"/>
                    </a:lnTo>
                    <a:lnTo>
                      <a:pt x="181" y="432"/>
                    </a:lnTo>
                    <a:lnTo>
                      <a:pt x="181" y="432"/>
                    </a:lnTo>
                    <a:lnTo>
                      <a:pt x="182" y="432"/>
                    </a:lnTo>
                    <a:lnTo>
                      <a:pt x="182" y="432"/>
                    </a:lnTo>
                    <a:lnTo>
                      <a:pt x="182" y="432"/>
                    </a:lnTo>
                    <a:lnTo>
                      <a:pt x="183" y="432"/>
                    </a:lnTo>
                    <a:lnTo>
                      <a:pt x="183" y="432"/>
                    </a:lnTo>
                    <a:lnTo>
                      <a:pt x="183" y="432"/>
                    </a:lnTo>
                    <a:lnTo>
                      <a:pt x="183" y="432"/>
                    </a:lnTo>
                    <a:lnTo>
                      <a:pt x="183" y="432"/>
                    </a:lnTo>
                    <a:lnTo>
                      <a:pt x="183" y="432"/>
                    </a:lnTo>
                    <a:lnTo>
                      <a:pt x="183" y="432"/>
                    </a:lnTo>
                    <a:lnTo>
                      <a:pt x="183" y="432"/>
                    </a:lnTo>
                    <a:lnTo>
                      <a:pt x="184" y="433"/>
                    </a:lnTo>
                    <a:lnTo>
                      <a:pt x="184" y="433"/>
                    </a:lnTo>
                    <a:lnTo>
                      <a:pt x="184" y="433"/>
                    </a:lnTo>
                    <a:lnTo>
                      <a:pt x="184" y="433"/>
                    </a:lnTo>
                    <a:lnTo>
                      <a:pt x="184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5" y="433"/>
                    </a:lnTo>
                    <a:lnTo>
                      <a:pt x="186" y="433"/>
                    </a:lnTo>
                    <a:lnTo>
                      <a:pt x="186" y="433"/>
                    </a:lnTo>
                    <a:lnTo>
                      <a:pt x="186" y="433"/>
                    </a:lnTo>
                    <a:lnTo>
                      <a:pt x="186" y="433"/>
                    </a:lnTo>
                    <a:lnTo>
                      <a:pt x="186" y="433"/>
                    </a:lnTo>
                    <a:lnTo>
                      <a:pt x="186" y="433"/>
                    </a:lnTo>
                    <a:lnTo>
                      <a:pt x="186" y="434"/>
                    </a:lnTo>
                    <a:lnTo>
                      <a:pt x="186" y="434"/>
                    </a:lnTo>
                    <a:lnTo>
                      <a:pt x="186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88" y="434"/>
                    </a:lnTo>
                    <a:lnTo>
                      <a:pt x="188" y="434"/>
                    </a:lnTo>
                    <a:lnTo>
                      <a:pt x="188" y="434"/>
                    </a:lnTo>
                    <a:lnTo>
                      <a:pt x="189" y="434"/>
                    </a:lnTo>
                    <a:lnTo>
                      <a:pt x="189" y="434"/>
                    </a:lnTo>
                    <a:lnTo>
                      <a:pt x="190" y="435"/>
                    </a:lnTo>
                    <a:lnTo>
                      <a:pt x="190" y="435"/>
                    </a:lnTo>
                    <a:lnTo>
                      <a:pt x="190" y="435"/>
                    </a:lnTo>
                    <a:lnTo>
                      <a:pt x="190" y="435"/>
                    </a:lnTo>
                    <a:lnTo>
                      <a:pt x="191" y="435"/>
                    </a:lnTo>
                    <a:lnTo>
                      <a:pt x="191" y="435"/>
                    </a:lnTo>
                    <a:lnTo>
                      <a:pt x="191" y="435"/>
                    </a:lnTo>
                    <a:lnTo>
                      <a:pt x="191" y="435"/>
                    </a:lnTo>
                    <a:lnTo>
                      <a:pt x="191" y="435"/>
                    </a:lnTo>
                    <a:lnTo>
                      <a:pt x="191" y="435"/>
                    </a:lnTo>
                    <a:lnTo>
                      <a:pt x="192" y="435"/>
                    </a:lnTo>
                    <a:lnTo>
                      <a:pt x="192" y="436"/>
                    </a:lnTo>
                    <a:lnTo>
                      <a:pt x="193" y="436"/>
                    </a:lnTo>
                    <a:lnTo>
                      <a:pt x="193" y="436"/>
                    </a:lnTo>
                    <a:lnTo>
                      <a:pt x="193" y="436"/>
                    </a:lnTo>
                    <a:lnTo>
                      <a:pt x="193" y="436"/>
                    </a:lnTo>
                    <a:lnTo>
                      <a:pt x="193" y="436"/>
                    </a:lnTo>
                    <a:lnTo>
                      <a:pt x="193" y="436"/>
                    </a:lnTo>
                    <a:lnTo>
                      <a:pt x="194" y="436"/>
                    </a:lnTo>
                    <a:lnTo>
                      <a:pt x="195" y="436"/>
                    </a:lnTo>
                    <a:lnTo>
                      <a:pt x="195" y="436"/>
                    </a:lnTo>
                    <a:lnTo>
                      <a:pt x="195" y="437"/>
                    </a:lnTo>
                    <a:lnTo>
                      <a:pt x="196" y="437"/>
                    </a:lnTo>
                    <a:lnTo>
                      <a:pt x="196" y="437"/>
                    </a:lnTo>
                    <a:lnTo>
                      <a:pt x="196" y="437"/>
                    </a:lnTo>
                    <a:lnTo>
                      <a:pt x="197" y="437"/>
                    </a:lnTo>
                    <a:lnTo>
                      <a:pt x="197" y="437"/>
                    </a:lnTo>
                    <a:lnTo>
                      <a:pt x="197" y="437"/>
                    </a:lnTo>
                    <a:lnTo>
                      <a:pt x="197" y="437"/>
                    </a:lnTo>
                    <a:lnTo>
                      <a:pt x="197" y="437"/>
                    </a:lnTo>
                    <a:lnTo>
                      <a:pt x="197" y="437"/>
                    </a:lnTo>
                    <a:lnTo>
                      <a:pt x="197" y="437"/>
                    </a:lnTo>
                    <a:lnTo>
                      <a:pt x="197" y="437"/>
                    </a:lnTo>
                    <a:lnTo>
                      <a:pt x="198" y="438"/>
                    </a:lnTo>
                    <a:lnTo>
                      <a:pt x="198" y="438"/>
                    </a:lnTo>
                    <a:lnTo>
                      <a:pt x="198" y="438"/>
                    </a:lnTo>
                    <a:lnTo>
                      <a:pt x="198" y="438"/>
                    </a:lnTo>
                    <a:lnTo>
                      <a:pt x="199" y="438"/>
                    </a:lnTo>
                    <a:lnTo>
                      <a:pt x="199" y="438"/>
                    </a:lnTo>
                    <a:lnTo>
                      <a:pt x="200" y="438"/>
                    </a:lnTo>
                    <a:lnTo>
                      <a:pt x="200" y="438"/>
                    </a:lnTo>
                    <a:lnTo>
                      <a:pt x="200" y="438"/>
                    </a:lnTo>
                    <a:lnTo>
                      <a:pt x="200" y="438"/>
                    </a:lnTo>
                    <a:lnTo>
                      <a:pt x="200" y="438"/>
                    </a:lnTo>
                    <a:lnTo>
                      <a:pt x="201" y="438"/>
                    </a:lnTo>
                    <a:lnTo>
                      <a:pt x="201" y="439"/>
                    </a:lnTo>
                    <a:lnTo>
                      <a:pt x="201" y="439"/>
                    </a:lnTo>
                    <a:lnTo>
                      <a:pt x="202" y="439"/>
                    </a:lnTo>
                    <a:lnTo>
                      <a:pt x="202" y="439"/>
                    </a:lnTo>
                    <a:lnTo>
                      <a:pt x="202" y="439"/>
                    </a:lnTo>
                    <a:lnTo>
                      <a:pt x="202" y="439"/>
                    </a:lnTo>
                    <a:lnTo>
                      <a:pt x="203" y="439"/>
                    </a:lnTo>
                    <a:lnTo>
                      <a:pt x="203" y="439"/>
                    </a:lnTo>
                    <a:lnTo>
                      <a:pt x="203" y="439"/>
                    </a:lnTo>
                    <a:lnTo>
                      <a:pt x="203" y="439"/>
                    </a:lnTo>
                    <a:lnTo>
                      <a:pt x="204" y="439"/>
                    </a:lnTo>
                    <a:lnTo>
                      <a:pt x="204" y="440"/>
                    </a:lnTo>
                    <a:lnTo>
                      <a:pt x="205" y="440"/>
                    </a:lnTo>
                    <a:lnTo>
                      <a:pt x="205" y="440"/>
                    </a:lnTo>
                    <a:lnTo>
                      <a:pt x="205" y="440"/>
                    </a:lnTo>
                    <a:lnTo>
                      <a:pt x="205" y="440"/>
                    </a:lnTo>
                    <a:lnTo>
                      <a:pt x="206" y="440"/>
                    </a:lnTo>
                    <a:lnTo>
                      <a:pt x="206" y="440"/>
                    </a:lnTo>
                    <a:lnTo>
                      <a:pt x="206" y="440"/>
                    </a:lnTo>
                    <a:lnTo>
                      <a:pt x="206" y="440"/>
                    </a:lnTo>
                    <a:lnTo>
                      <a:pt x="206" y="440"/>
                    </a:lnTo>
                    <a:lnTo>
                      <a:pt x="207" y="440"/>
                    </a:lnTo>
                    <a:lnTo>
                      <a:pt x="207" y="440"/>
                    </a:lnTo>
                    <a:lnTo>
                      <a:pt x="207" y="440"/>
                    </a:lnTo>
                    <a:lnTo>
                      <a:pt x="207" y="440"/>
                    </a:lnTo>
                    <a:lnTo>
                      <a:pt x="207" y="440"/>
                    </a:lnTo>
                    <a:lnTo>
                      <a:pt x="207" y="441"/>
                    </a:lnTo>
                    <a:lnTo>
                      <a:pt x="207" y="441"/>
                    </a:lnTo>
                    <a:lnTo>
                      <a:pt x="208" y="441"/>
                    </a:lnTo>
                    <a:lnTo>
                      <a:pt x="208" y="441"/>
                    </a:lnTo>
                    <a:lnTo>
                      <a:pt x="208" y="441"/>
                    </a:lnTo>
                    <a:lnTo>
                      <a:pt x="208" y="441"/>
                    </a:lnTo>
                    <a:lnTo>
                      <a:pt x="208" y="441"/>
                    </a:lnTo>
                    <a:lnTo>
                      <a:pt x="208" y="441"/>
                    </a:lnTo>
                    <a:lnTo>
                      <a:pt x="209" y="441"/>
                    </a:lnTo>
                    <a:lnTo>
                      <a:pt x="209" y="441"/>
                    </a:lnTo>
                    <a:lnTo>
                      <a:pt x="209" y="441"/>
                    </a:lnTo>
                    <a:lnTo>
                      <a:pt x="209" y="441"/>
                    </a:lnTo>
                    <a:lnTo>
                      <a:pt x="209" y="441"/>
                    </a:lnTo>
                    <a:lnTo>
                      <a:pt x="209" y="441"/>
                    </a:lnTo>
                    <a:lnTo>
                      <a:pt x="209" y="441"/>
                    </a:lnTo>
                    <a:lnTo>
                      <a:pt x="210" y="441"/>
                    </a:lnTo>
                    <a:lnTo>
                      <a:pt x="210" y="441"/>
                    </a:lnTo>
                    <a:lnTo>
                      <a:pt x="210" y="441"/>
                    </a:lnTo>
                    <a:lnTo>
                      <a:pt x="210" y="441"/>
                    </a:lnTo>
                    <a:lnTo>
                      <a:pt x="210" y="441"/>
                    </a:lnTo>
                    <a:lnTo>
                      <a:pt x="211" y="442"/>
                    </a:lnTo>
                    <a:lnTo>
                      <a:pt x="211" y="442"/>
                    </a:lnTo>
                    <a:lnTo>
                      <a:pt x="211" y="442"/>
                    </a:lnTo>
                    <a:lnTo>
                      <a:pt x="211" y="442"/>
                    </a:lnTo>
                    <a:lnTo>
                      <a:pt x="211" y="442"/>
                    </a:lnTo>
                    <a:lnTo>
                      <a:pt x="212" y="442"/>
                    </a:lnTo>
                    <a:lnTo>
                      <a:pt x="212" y="442"/>
                    </a:lnTo>
                    <a:lnTo>
                      <a:pt x="212" y="442"/>
                    </a:lnTo>
                    <a:lnTo>
                      <a:pt x="213" y="442"/>
                    </a:lnTo>
                    <a:lnTo>
                      <a:pt x="213" y="442"/>
                    </a:lnTo>
                    <a:lnTo>
                      <a:pt x="214" y="442"/>
                    </a:lnTo>
                    <a:lnTo>
                      <a:pt x="214" y="442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4" y="443"/>
                    </a:lnTo>
                    <a:lnTo>
                      <a:pt x="215" y="443"/>
                    </a:lnTo>
                    <a:lnTo>
                      <a:pt x="215" y="443"/>
                    </a:lnTo>
                    <a:lnTo>
                      <a:pt x="215" y="443"/>
                    </a:lnTo>
                    <a:lnTo>
                      <a:pt x="216" y="443"/>
                    </a:lnTo>
                    <a:lnTo>
                      <a:pt x="216" y="443"/>
                    </a:lnTo>
                    <a:lnTo>
                      <a:pt x="216" y="443"/>
                    </a:lnTo>
                    <a:lnTo>
                      <a:pt x="217" y="443"/>
                    </a:lnTo>
                    <a:lnTo>
                      <a:pt x="217" y="443"/>
                    </a:lnTo>
                    <a:lnTo>
                      <a:pt x="218" y="444"/>
                    </a:lnTo>
                    <a:lnTo>
                      <a:pt x="218" y="444"/>
                    </a:lnTo>
                    <a:lnTo>
                      <a:pt x="218" y="444"/>
                    </a:lnTo>
                    <a:lnTo>
                      <a:pt x="218" y="444"/>
                    </a:lnTo>
                    <a:lnTo>
                      <a:pt x="218" y="444"/>
                    </a:lnTo>
                    <a:lnTo>
                      <a:pt x="219" y="444"/>
                    </a:lnTo>
                    <a:lnTo>
                      <a:pt x="219" y="444"/>
                    </a:lnTo>
                    <a:lnTo>
                      <a:pt x="219" y="444"/>
                    </a:lnTo>
                    <a:lnTo>
                      <a:pt x="219" y="444"/>
                    </a:lnTo>
                    <a:lnTo>
                      <a:pt x="220" y="444"/>
                    </a:lnTo>
                    <a:lnTo>
                      <a:pt x="220" y="444"/>
                    </a:lnTo>
                    <a:lnTo>
                      <a:pt x="220" y="444"/>
                    </a:lnTo>
                    <a:lnTo>
                      <a:pt x="220" y="444"/>
                    </a:lnTo>
                    <a:lnTo>
                      <a:pt x="220" y="444"/>
                    </a:lnTo>
                    <a:lnTo>
                      <a:pt x="221" y="444"/>
                    </a:lnTo>
                    <a:lnTo>
                      <a:pt x="221" y="444"/>
                    </a:lnTo>
                    <a:lnTo>
                      <a:pt x="221" y="444"/>
                    </a:lnTo>
                    <a:lnTo>
                      <a:pt x="221" y="444"/>
                    </a:lnTo>
                    <a:lnTo>
                      <a:pt x="221" y="444"/>
                    </a:lnTo>
                    <a:lnTo>
                      <a:pt x="221" y="445"/>
                    </a:lnTo>
                    <a:lnTo>
                      <a:pt x="222" y="445"/>
                    </a:lnTo>
                    <a:lnTo>
                      <a:pt x="222" y="445"/>
                    </a:lnTo>
                    <a:lnTo>
                      <a:pt x="222" y="445"/>
                    </a:lnTo>
                    <a:lnTo>
                      <a:pt x="223" y="445"/>
                    </a:lnTo>
                    <a:lnTo>
                      <a:pt x="223" y="445"/>
                    </a:lnTo>
                    <a:lnTo>
                      <a:pt x="224" y="445"/>
                    </a:lnTo>
                    <a:lnTo>
                      <a:pt x="224" y="445"/>
                    </a:lnTo>
                    <a:lnTo>
                      <a:pt x="224" y="445"/>
                    </a:lnTo>
                    <a:lnTo>
                      <a:pt x="224" y="445"/>
                    </a:lnTo>
                    <a:lnTo>
                      <a:pt x="224" y="445"/>
                    </a:lnTo>
                    <a:lnTo>
                      <a:pt x="224" y="445"/>
                    </a:lnTo>
                    <a:lnTo>
                      <a:pt x="225" y="446"/>
                    </a:lnTo>
                    <a:lnTo>
                      <a:pt x="225" y="446"/>
                    </a:lnTo>
                    <a:lnTo>
                      <a:pt x="225" y="446"/>
                    </a:lnTo>
                    <a:lnTo>
                      <a:pt x="225" y="446"/>
                    </a:lnTo>
                    <a:lnTo>
                      <a:pt x="225" y="446"/>
                    </a:lnTo>
                    <a:lnTo>
                      <a:pt x="226" y="446"/>
                    </a:lnTo>
                    <a:lnTo>
                      <a:pt x="227" y="446"/>
                    </a:lnTo>
                    <a:lnTo>
                      <a:pt x="227" y="446"/>
                    </a:lnTo>
                    <a:lnTo>
                      <a:pt x="227" y="446"/>
                    </a:lnTo>
                    <a:lnTo>
                      <a:pt x="227" y="446"/>
                    </a:lnTo>
                    <a:lnTo>
                      <a:pt x="227" y="446"/>
                    </a:lnTo>
                    <a:lnTo>
                      <a:pt x="228" y="446"/>
                    </a:lnTo>
                    <a:lnTo>
                      <a:pt x="228" y="446"/>
                    </a:lnTo>
                    <a:lnTo>
                      <a:pt x="228" y="446"/>
                    </a:lnTo>
                    <a:lnTo>
                      <a:pt x="228" y="446"/>
                    </a:lnTo>
                    <a:lnTo>
                      <a:pt x="229" y="447"/>
                    </a:lnTo>
                    <a:lnTo>
                      <a:pt x="229" y="447"/>
                    </a:lnTo>
                    <a:lnTo>
                      <a:pt x="229" y="447"/>
                    </a:lnTo>
                    <a:lnTo>
                      <a:pt x="229" y="447"/>
                    </a:lnTo>
                    <a:lnTo>
                      <a:pt x="229" y="447"/>
                    </a:lnTo>
                    <a:lnTo>
                      <a:pt x="230" y="447"/>
                    </a:lnTo>
                    <a:lnTo>
                      <a:pt x="230" y="447"/>
                    </a:lnTo>
                    <a:lnTo>
                      <a:pt x="232" y="447"/>
                    </a:lnTo>
                    <a:lnTo>
                      <a:pt x="232" y="447"/>
                    </a:lnTo>
                    <a:lnTo>
                      <a:pt x="233" y="448"/>
                    </a:lnTo>
                    <a:lnTo>
                      <a:pt x="233" y="448"/>
                    </a:lnTo>
                    <a:lnTo>
                      <a:pt x="234" y="448"/>
                    </a:lnTo>
                    <a:lnTo>
                      <a:pt x="234" y="448"/>
                    </a:lnTo>
                    <a:lnTo>
                      <a:pt x="234" y="448"/>
                    </a:lnTo>
                    <a:lnTo>
                      <a:pt x="235" y="448"/>
                    </a:lnTo>
                    <a:lnTo>
                      <a:pt x="235" y="448"/>
                    </a:lnTo>
                    <a:lnTo>
                      <a:pt x="235" y="448"/>
                    </a:lnTo>
                    <a:lnTo>
                      <a:pt x="235" y="448"/>
                    </a:lnTo>
                    <a:lnTo>
                      <a:pt x="235" y="448"/>
                    </a:lnTo>
                    <a:lnTo>
                      <a:pt x="236" y="448"/>
                    </a:lnTo>
                    <a:lnTo>
                      <a:pt x="236" y="448"/>
                    </a:lnTo>
                    <a:lnTo>
                      <a:pt x="236" y="448"/>
                    </a:lnTo>
                    <a:lnTo>
                      <a:pt x="237" y="449"/>
                    </a:lnTo>
                    <a:lnTo>
                      <a:pt x="237" y="449"/>
                    </a:lnTo>
                    <a:lnTo>
                      <a:pt x="237" y="449"/>
                    </a:lnTo>
                    <a:lnTo>
                      <a:pt x="237" y="449"/>
                    </a:lnTo>
                    <a:lnTo>
                      <a:pt x="237" y="449"/>
                    </a:lnTo>
                    <a:lnTo>
                      <a:pt x="237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8" y="449"/>
                    </a:lnTo>
                    <a:lnTo>
                      <a:pt x="239" y="449"/>
                    </a:lnTo>
                    <a:lnTo>
                      <a:pt x="239" y="449"/>
                    </a:lnTo>
                    <a:lnTo>
                      <a:pt x="239" y="449"/>
                    </a:lnTo>
                    <a:lnTo>
                      <a:pt x="240" y="449"/>
                    </a:lnTo>
                    <a:lnTo>
                      <a:pt x="240" y="449"/>
                    </a:lnTo>
                    <a:lnTo>
                      <a:pt x="240" y="449"/>
                    </a:lnTo>
                    <a:lnTo>
                      <a:pt x="240" y="449"/>
                    </a:lnTo>
                    <a:lnTo>
                      <a:pt x="240" y="449"/>
                    </a:lnTo>
                    <a:lnTo>
                      <a:pt x="240" y="449"/>
                    </a:lnTo>
                    <a:lnTo>
                      <a:pt x="241" y="449"/>
                    </a:lnTo>
                    <a:lnTo>
                      <a:pt x="241" y="450"/>
                    </a:lnTo>
                    <a:lnTo>
                      <a:pt x="241" y="450"/>
                    </a:lnTo>
                    <a:lnTo>
                      <a:pt x="241" y="450"/>
                    </a:lnTo>
                    <a:lnTo>
                      <a:pt x="242" y="450"/>
                    </a:lnTo>
                    <a:lnTo>
                      <a:pt x="242" y="450"/>
                    </a:lnTo>
                    <a:lnTo>
                      <a:pt x="242" y="450"/>
                    </a:lnTo>
                    <a:lnTo>
                      <a:pt x="242" y="450"/>
                    </a:lnTo>
                    <a:lnTo>
                      <a:pt x="242" y="450"/>
                    </a:lnTo>
                    <a:lnTo>
                      <a:pt x="243" y="450"/>
                    </a:lnTo>
                    <a:lnTo>
                      <a:pt x="243" y="450"/>
                    </a:lnTo>
                    <a:lnTo>
                      <a:pt x="243" y="450"/>
                    </a:lnTo>
                    <a:lnTo>
                      <a:pt x="243" y="450"/>
                    </a:lnTo>
                    <a:lnTo>
                      <a:pt x="243" y="450"/>
                    </a:lnTo>
                    <a:lnTo>
                      <a:pt x="243" y="450"/>
                    </a:lnTo>
                    <a:lnTo>
                      <a:pt x="244" y="450"/>
                    </a:lnTo>
                    <a:lnTo>
                      <a:pt x="244" y="450"/>
                    </a:lnTo>
                    <a:lnTo>
                      <a:pt x="244" y="450"/>
                    </a:lnTo>
                    <a:lnTo>
                      <a:pt x="244" y="450"/>
                    </a:lnTo>
                    <a:lnTo>
                      <a:pt x="245" y="450"/>
                    </a:lnTo>
                    <a:lnTo>
                      <a:pt x="245" y="450"/>
                    </a:lnTo>
                    <a:lnTo>
                      <a:pt x="245" y="450"/>
                    </a:lnTo>
                    <a:lnTo>
                      <a:pt x="245" y="450"/>
                    </a:lnTo>
                    <a:lnTo>
                      <a:pt x="245" y="451"/>
                    </a:lnTo>
                    <a:lnTo>
                      <a:pt x="245" y="451"/>
                    </a:lnTo>
                    <a:lnTo>
                      <a:pt x="245" y="451"/>
                    </a:lnTo>
                    <a:lnTo>
                      <a:pt x="245" y="451"/>
                    </a:lnTo>
                    <a:lnTo>
                      <a:pt x="245" y="451"/>
                    </a:lnTo>
                    <a:lnTo>
                      <a:pt x="245" y="451"/>
                    </a:lnTo>
                    <a:lnTo>
                      <a:pt x="245" y="451"/>
                    </a:lnTo>
                    <a:lnTo>
                      <a:pt x="246" y="451"/>
                    </a:lnTo>
                    <a:lnTo>
                      <a:pt x="246" y="451"/>
                    </a:lnTo>
                    <a:lnTo>
                      <a:pt x="246" y="451"/>
                    </a:lnTo>
                    <a:lnTo>
                      <a:pt x="246" y="451"/>
                    </a:lnTo>
                    <a:lnTo>
                      <a:pt x="246" y="451"/>
                    </a:lnTo>
                    <a:lnTo>
                      <a:pt x="246" y="451"/>
                    </a:lnTo>
                    <a:lnTo>
                      <a:pt x="247" y="451"/>
                    </a:lnTo>
                    <a:lnTo>
                      <a:pt x="247" y="451"/>
                    </a:lnTo>
                    <a:lnTo>
                      <a:pt x="247" y="451"/>
                    </a:lnTo>
                    <a:lnTo>
                      <a:pt x="247" y="451"/>
                    </a:lnTo>
                    <a:lnTo>
                      <a:pt x="247" y="451"/>
                    </a:lnTo>
                    <a:lnTo>
                      <a:pt x="248" y="451"/>
                    </a:lnTo>
                    <a:lnTo>
                      <a:pt x="248" y="451"/>
                    </a:lnTo>
                    <a:lnTo>
                      <a:pt x="248" y="451"/>
                    </a:lnTo>
                    <a:lnTo>
                      <a:pt x="248" y="451"/>
                    </a:lnTo>
                    <a:lnTo>
                      <a:pt x="248" y="451"/>
                    </a:lnTo>
                    <a:lnTo>
                      <a:pt x="249" y="451"/>
                    </a:lnTo>
                    <a:lnTo>
                      <a:pt x="249" y="451"/>
                    </a:lnTo>
                    <a:lnTo>
                      <a:pt x="249" y="451"/>
                    </a:lnTo>
                    <a:lnTo>
                      <a:pt x="250" y="452"/>
                    </a:lnTo>
                    <a:lnTo>
                      <a:pt x="251" y="452"/>
                    </a:lnTo>
                    <a:lnTo>
                      <a:pt x="251" y="452"/>
                    </a:lnTo>
                    <a:lnTo>
                      <a:pt x="251" y="452"/>
                    </a:lnTo>
                    <a:lnTo>
                      <a:pt x="251" y="452"/>
                    </a:lnTo>
                    <a:lnTo>
                      <a:pt x="252" y="452"/>
                    </a:lnTo>
                    <a:lnTo>
                      <a:pt x="252" y="452"/>
                    </a:lnTo>
                    <a:lnTo>
                      <a:pt x="253" y="452"/>
                    </a:lnTo>
                    <a:lnTo>
                      <a:pt x="253" y="452"/>
                    </a:lnTo>
                    <a:lnTo>
                      <a:pt x="253" y="452"/>
                    </a:lnTo>
                    <a:lnTo>
                      <a:pt x="254" y="452"/>
                    </a:lnTo>
                    <a:lnTo>
                      <a:pt x="255" y="453"/>
                    </a:lnTo>
                    <a:lnTo>
                      <a:pt x="255" y="453"/>
                    </a:lnTo>
                    <a:lnTo>
                      <a:pt x="255" y="453"/>
                    </a:lnTo>
                    <a:lnTo>
                      <a:pt x="256" y="453"/>
                    </a:lnTo>
                    <a:lnTo>
                      <a:pt x="256" y="453"/>
                    </a:lnTo>
                    <a:lnTo>
                      <a:pt x="257" y="453"/>
                    </a:lnTo>
                    <a:lnTo>
                      <a:pt x="257" y="453"/>
                    </a:lnTo>
                    <a:lnTo>
                      <a:pt x="258" y="453"/>
                    </a:lnTo>
                    <a:lnTo>
                      <a:pt x="258" y="453"/>
                    </a:lnTo>
                    <a:lnTo>
                      <a:pt x="258" y="453"/>
                    </a:lnTo>
                    <a:lnTo>
                      <a:pt x="258" y="453"/>
                    </a:lnTo>
                    <a:lnTo>
                      <a:pt x="258" y="453"/>
                    </a:lnTo>
                    <a:lnTo>
                      <a:pt x="258" y="453"/>
                    </a:lnTo>
                    <a:lnTo>
                      <a:pt x="258" y="453"/>
                    </a:lnTo>
                    <a:lnTo>
                      <a:pt x="259" y="454"/>
                    </a:lnTo>
                    <a:lnTo>
                      <a:pt x="260" y="454"/>
                    </a:lnTo>
                    <a:lnTo>
                      <a:pt x="260" y="454"/>
                    </a:lnTo>
                    <a:lnTo>
                      <a:pt x="260" y="454"/>
                    </a:lnTo>
                    <a:lnTo>
                      <a:pt x="261" y="454"/>
                    </a:lnTo>
                    <a:lnTo>
                      <a:pt x="261" y="454"/>
                    </a:lnTo>
                    <a:lnTo>
                      <a:pt x="261" y="454"/>
                    </a:lnTo>
                    <a:lnTo>
                      <a:pt x="262" y="454"/>
                    </a:lnTo>
                    <a:lnTo>
                      <a:pt x="262" y="454"/>
                    </a:lnTo>
                    <a:lnTo>
                      <a:pt x="262" y="454"/>
                    </a:lnTo>
                    <a:lnTo>
                      <a:pt x="262" y="454"/>
                    </a:lnTo>
                    <a:lnTo>
                      <a:pt x="262" y="454"/>
                    </a:lnTo>
                    <a:lnTo>
                      <a:pt x="262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3" y="454"/>
                    </a:lnTo>
                    <a:lnTo>
                      <a:pt x="264" y="455"/>
                    </a:lnTo>
                    <a:lnTo>
                      <a:pt x="264" y="455"/>
                    </a:lnTo>
                    <a:lnTo>
                      <a:pt x="265" y="455"/>
                    </a:lnTo>
                    <a:lnTo>
                      <a:pt x="265" y="455"/>
                    </a:lnTo>
                    <a:lnTo>
                      <a:pt x="265" y="455"/>
                    </a:lnTo>
                    <a:lnTo>
                      <a:pt x="265" y="455"/>
                    </a:lnTo>
                    <a:lnTo>
                      <a:pt x="265" y="455"/>
                    </a:lnTo>
                    <a:lnTo>
                      <a:pt x="266" y="455"/>
                    </a:lnTo>
                    <a:lnTo>
                      <a:pt x="266" y="455"/>
                    </a:lnTo>
                    <a:lnTo>
                      <a:pt x="266" y="455"/>
                    </a:lnTo>
                    <a:lnTo>
                      <a:pt x="266" y="455"/>
                    </a:lnTo>
                    <a:lnTo>
                      <a:pt x="266" y="455"/>
                    </a:lnTo>
                    <a:lnTo>
                      <a:pt x="267" y="455"/>
                    </a:lnTo>
                    <a:lnTo>
                      <a:pt x="267" y="455"/>
                    </a:lnTo>
                    <a:lnTo>
                      <a:pt x="267" y="455"/>
                    </a:lnTo>
                    <a:lnTo>
                      <a:pt x="267" y="455"/>
                    </a:lnTo>
                    <a:lnTo>
                      <a:pt x="268" y="455"/>
                    </a:lnTo>
                    <a:lnTo>
                      <a:pt x="269" y="456"/>
                    </a:lnTo>
                    <a:lnTo>
                      <a:pt x="269" y="456"/>
                    </a:lnTo>
                    <a:lnTo>
                      <a:pt x="269" y="456"/>
                    </a:lnTo>
                    <a:lnTo>
                      <a:pt x="270" y="456"/>
                    </a:lnTo>
                    <a:lnTo>
                      <a:pt x="270" y="456"/>
                    </a:lnTo>
                    <a:lnTo>
                      <a:pt x="270" y="456"/>
                    </a:lnTo>
                    <a:lnTo>
                      <a:pt x="270" y="456"/>
                    </a:lnTo>
                    <a:lnTo>
                      <a:pt x="271" y="456"/>
                    </a:lnTo>
                    <a:lnTo>
                      <a:pt x="271" y="456"/>
                    </a:lnTo>
                    <a:lnTo>
                      <a:pt x="271" y="456"/>
                    </a:lnTo>
                    <a:lnTo>
                      <a:pt x="271" y="456"/>
                    </a:lnTo>
                    <a:lnTo>
                      <a:pt x="272" y="456"/>
                    </a:lnTo>
                    <a:lnTo>
                      <a:pt x="272" y="456"/>
                    </a:lnTo>
                    <a:lnTo>
                      <a:pt x="272" y="456"/>
                    </a:lnTo>
                    <a:lnTo>
                      <a:pt x="272" y="456"/>
                    </a:lnTo>
                    <a:lnTo>
                      <a:pt x="272" y="456"/>
                    </a:lnTo>
                    <a:lnTo>
                      <a:pt x="272" y="456"/>
                    </a:lnTo>
                    <a:lnTo>
                      <a:pt x="272" y="456"/>
                    </a:lnTo>
                    <a:lnTo>
                      <a:pt x="273" y="456"/>
                    </a:lnTo>
                    <a:lnTo>
                      <a:pt x="273" y="456"/>
                    </a:lnTo>
                    <a:lnTo>
                      <a:pt x="273" y="456"/>
                    </a:lnTo>
                    <a:lnTo>
                      <a:pt x="273" y="456"/>
                    </a:lnTo>
                    <a:lnTo>
                      <a:pt x="274" y="456"/>
                    </a:lnTo>
                    <a:lnTo>
                      <a:pt x="274" y="457"/>
                    </a:lnTo>
                    <a:lnTo>
                      <a:pt x="274" y="457"/>
                    </a:lnTo>
                    <a:lnTo>
                      <a:pt x="274" y="457"/>
                    </a:lnTo>
                    <a:lnTo>
                      <a:pt x="274" y="457"/>
                    </a:lnTo>
                    <a:lnTo>
                      <a:pt x="275" y="457"/>
                    </a:lnTo>
                    <a:lnTo>
                      <a:pt x="276" y="457"/>
                    </a:lnTo>
                    <a:lnTo>
                      <a:pt x="276" y="457"/>
                    </a:lnTo>
                    <a:lnTo>
                      <a:pt x="276" y="457"/>
                    </a:lnTo>
                    <a:lnTo>
                      <a:pt x="276" y="457"/>
                    </a:lnTo>
                    <a:lnTo>
                      <a:pt x="277" y="457"/>
                    </a:lnTo>
                    <a:lnTo>
                      <a:pt x="277" y="457"/>
                    </a:lnTo>
                    <a:lnTo>
                      <a:pt x="278" y="457"/>
                    </a:lnTo>
                    <a:lnTo>
                      <a:pt x="278" y="457"/>
                    </a:lnTo>
                    <a:lnTo>
                      <a:pt x="278" y="457"/>
                    </a:lnTo>
                    <a:lnTo>
                      <a:pt x="278" y="457"/>
                    </a:lnTo>
                    <a:lnTo>
                      <a:pt x="278" y="457"/>
                    </a:lnTo>
                    <a:lnTo>
                      <a:pt x="279" y="457"/>
                    </a:lnTo>
                    <a:lnTo>
                      <a:pt x="279" y="457"/>
                    </a:lnTo>
                    <a:lnTo>
                      <a:pt x="279" y="457"/>
                    </a:lnTo>
                    <a:lnTo>
                      <a:pt x="279" y="457"/>
                    </a:lnTo>
                    <a:lnTo>
                      <a:pt x="279" y="457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0" y="458"/>
                    </a:lnTo>
                    <a:lnTo>
                      <a:pt x="281" y="458"/>
                    </a:lnTo>
                    <a:lnTo>
                      <a:pt x="281" y="458"/>
                    </a:lnTo>
                    <a:lnTo>
                      <a:pt x="281" y="458"/>
                    </a:lnTo>
                    <a:lnTo>
                      <a:pt x="281" y="458"/>
                    </a:lnTo>
                    <a:lnTo>
                      <a:pt x="281" y="458"/>
                    </a:lnTo>
                    <a:lnTo>
                      <a:pt x="282" y="458"/>
                    </a:lnTo>
                    <a:lnTo>
                      <a:pt x="282" y="458"/>
                    </a:lnTo>
                    <a:lnTo>
                      <a:pt x="282" y="458"/>
                    </a:lnTo>
                    <a:lnTo>
                      <a:pt x="282" y="458"/>
                    </a:lnTo>
                    <a:lnTo>
                      <a:pt x="282" y="458"/>
                    </a:lnTo>
                    <a:lnTo>
                      <a:pt x="282" y="458"/>
                    </a:lnTo>
                    <a:lnTo>
                      <a:pt x="282" y="458"/>
                    </a:lnTo>
                    <a:lnTo>
                      <a:pt x="283" y="458"/>
                    </a:lnTo>
                    <a:lnTo>
                      <a:pt x="283" y="458"/>
                    </a:lnTo>
                    <a:lnTo>
                      <a:pt x="283" y="458"/>
                    </a:lnTo>
                    <a:lnTo>
                      <a:pt x="284" y="458"/>
                    </a:lnTo>
                    <a:lnTo>
                      <a:pt x="284" y="458"/>
                    </a:lnTo>
                    <a:lnTo>
                      <a:pt x="284" y="458"/>
                    </a:lnTo>
                    <a:lnTo>
                      <a:pt x="285" y="458"/>
                    </a:lnTo>
                    <a:lnTo>
                      <a:pt x="285" y="458"/>
                    </a:lnTo>
                    <a:lnTo>
                      <a:pt x="285" y="458"/>
                    </a:lnTo>
                    <a:lnTo>
                      <a:pt x="285" y="459"/>
                    </a:lnTo>
                    <a:lnTo>
                      <a:pt x="285" y="459"/>
                    </a:lnTo>
                    <a:lnTo>
                      <a:pt x="285" y="459"/>
                    </a:lnTo>
                    <a:lnTo>
                      <a:pt x="286" y="459"/>
                    </a:lnTo>
                    <a:lnTo>
                      <a:pt x="287" y="459"/>
                    </a:lnTo>
                    <a:lnTo>
                      <a:pt x="287" y="459"/>
                    </a:lnTo>
                    <a:lnTo>
                      <a:pt x="287" y="459"/>
                    </a:lnTo>
                    <a:lnTo>
                      <a:pt x="288" y="459"/>
                    </a:lnTo>
                    <a:lnTo>
                      <a:pt x="288" y="459"/>
                    </a:lnTo>
                    <a:lnTo>
                      <a:pt x="289" y="459"/>
                    </a:lnTo>
                    <a:lnTo>
                      <a:pt x="289" y="459"/>
                    </a:lnTo>
                    <a:lnTo>
                      <a:pt x="289" y="459"/>
                    </a:lnTo>
                    <a:lnTo>
                      <a:pt x="290" y="459"/>
                    </a:lnTo>
                    <a:lnTo>
                      <a:pt x="290" y="459"/>
                    </a:lnTo>
                    <a:lnTo>
                      <a:pt x="290" y="459"/>
                    </a:lnTo>
                    <a:lnTo>
                      <a:pt x="291" y="460"/>
                    </a:lnTo>
                    <a:lnTo>
                      <a:pt x="291" y="460"/>
                    </a:lnTo>
                    <a:lnTo>
                      <a:pt x="291" y="460"/>
                    </a:lnTo>
                    <a:lnTo>
                      <a:pt x="291" y="460"/>
                    </a:lnTo>
                    <a:lnTo>
                      <a:pt x="291" y="460"/>
                    </a:lnTo>
                    <a:lnTo>
                      <a:pt x="291" y="460"/>
                    </a:lnTo>
                    <a:lnTo>
                      <a:pt x="292" y="460"/>
                    </a:lnTo>
                    <a:lnTo>
                      <a:pt x="292" y="460"/>
                    </a:lnTo>
                    <a:lnTo>
                      <a:pt x="293" y="460"/>
                    </a:lnTo>
                    <a:lnTo>
                      <a:pt x="293" y="460"/>
                    </a:lnTo>
                    <a:lnTo>
                      <a:pt x="293" y="460"/>
                    </a:lnTo>
                    <a:lnTo>
                      <a:pt x="293" y="460"/>
                    </a:lnTo>
                    <a:lnTo>
                      <a:pt x="294" y="460"/>
                    </a:lnTo>
                    <a:lnTo>
                      <a:pt x="294" y="460"/>
                    </a:lnTo>
                    <a:lnTo>
                      <a:pt x="294" y="460"/>
                    </a:lnTo>
                    <a:lnTo>
                      <a:pt x="294" y="460"/>
                    </a:lnTo>
                    <a:lnTo>
                      <a:pt x="294" y="460"/>
                    </a:lnTo>
                    <a:lnTo>
                      <a:pt x="294" y="460"/>
                    </a:lnTo>
                    <a:lnTo>
                      <a:pt x="295" y="460"/>
                    </a:lnTo>
                    <a:lnTo>
                      <a:pt x="295" y="460"/>
                    </a:lnTo>
                    <a:lnTo>
                      <a:pt x="295" y="460"/>
                    </a:lnTo>
                    <a:lnTo>
                      <a:pt x="295" y="460"/>
                    </a:lnTo>
                    <a:lnTo>
                      <a:pt x="295" y="460"/>
                    </a:lnTo>
                    <a:lnTo>
                      <a:pt x="295" y="460"/>
                    </a:lnTo>
                    <a:lnTo>
                      <a:pt x="295" y="460"/>
                    </a:lnTo>
                    <a:lnTo>
                      <a:pt x="296" y="460"/>
                    </a:lnTo>
                    <a:lnTo>
                      <a:pt x="296" y="460"/>
                    </a:lnTo>
                    <a:lnTo>
                      <a:pt x="297" y="460"/>
                    </a:lnTo>
                    <a:lnTo>
                      <a:pt x="297" y="460"/>
                    </a:lnTo>
                    <a:lnTo>
                      <a:pt x="297" y="461"/>
                    </a:lnTo>
                    <a:lnTo>
                      <a:pt x="297" y="461"/>
                    </a:lnTo>
                    <a:lnTo>
                      <a:pt x="297" y="461"/>
                    </a:lnTo>
                    <a:lnTo>
                      <a:pt x="297" y="461"/>
                    </a:lnTo>
                    <a:lnTo>
                      <a:pt x="298" y="461"/>
                    </a:lnTo>
                    <a:lnTo>
                      <a:pt x="298" y="461"/>
                    </a:lnTo>
                    <a:lnTo>
                      <a:pt x="299" y="461"/>
                    </a:lnTo>
                    <a:lnTo>
                      <a:pt x="299" y="461"/>
                    </a:lnTo>
                    <a:lnTo>
                      <a:pt x="299" y="461"/>
                    </a:lnTo>
                    <a:lnTo>
                      <a:pt x="299" y="461"/>
                    </a:lnTo>
                    <a:lnTo>
                      <a:pt x="300" y="461"/>
                    </a:lnTo>
                    <a:lnTo>
                      <a:pt x="300" y="461"/>
                    </a:lnTo>
                    <a:lnTo>
                      <a:pt x="301" y="461"/>
                    </a:lnTo>
                    <a:lnTo>
                      <a:pt x="301" y="461"/>
                    </a:lnTo>
                    <a:lnTo>
                      <a:pt x="301" y="461"/>
                    </a:lnTo>
                    <a:lnTo>
                      <a:pt x="301" y="461"/>
                    </a:lnTo>
                    <a:lnTo>
                      <a:pt x="301" y="461"/>
                    </a:lnTo>
                    <a:lnTo>
                      <a:pt x="301" y="461"/>
                    </a:lnTo>
                    <a:lnTo>
                      <a:pt x="302" y="461"/>
                    </a:lnTo>
                    <a:lnTo>
                      <a:pt x="302" y="461"/>
                    </a:lnTo>
                    <a:lnTo>
                      <a:pt x="303" y="461"/>
                    </a:lnTo>
                    <a:lnTo>
                      <a:pt x="303" y="462"/>
                    </a:lnTo>
                    <a:lnTo>
                      <a:pt x="303" y="462"/>
                    </a:lnTo>
                    <a:lnTo>
                      <a:pt x="304" y="462"/>
                    </a:lnTo>
                    <a:lnTo>
                      <a:pt x="304" y="462"/>
                    </a:lnTo>
                    <a:lnTo>
                      <a:pt x="304" y="462"/>
                    </a:lnTo>
                    <a:lnTo>
                      <a:pt x="304" y="462"/>
                    </a:lnTo>
                    <a:lnTo>
                      <a:pt x="304" y="462"/>
                    </a:lnTo>
                    <a:lnTo>
                      <a:pt x="305" y="462"/>
                    </a:lnTo>
                    <a:lnTo>
                      <a:pt x="305" y="462"/>
                    </a:lnTo>
                    <a:lnTo>
                      <a:pt x="306" y="462"/>
                    </a:lnTo>
                    <a:lnTo>
                      <a:pt x="306" y="462"/>
                    </a:lnTo>
                    <a:lnTo>
                      <a:pt x="306" y="462"/>
                    </a:lnTo>
                    <a:lnTo>
                      <a:pt x="307" y="462"/>
                    </a:lnTo>
                    <a:lnTo>
                      <a:pt x="307" y="462"/>
                    </a:lnTo>
                    <a:lnTo>
                      <a:pt x="307" y="462"/>
                    </a:lnTo>
                    <a:lnTo>
                      <a:pt x="307" y="462"/>
                    </a:lnTo>
                    <a:lnTo>
                      <a:pt x="307" y="462"/>
                    </a:lnTo>
                    <a:lnTo>
                      <a:pt x="308" y="462"/>
                    </a:lnTo>
                    <a:lnTo>
                      <a:pt x="308" y="462"/>
                    </a:lnTo>
                    <a:lnTo>
                      <a:pt x="308" y="462"/>
                    </a:lnTo>
                    <a:lnTo>
                      <a:pt x="308" y="462"/>
                    </a:lnTo>
                    <a:lnTo>
                      <a:pt x="309" y="462"/>
                    </a:lnTo>
                    <a:lnTo>
                      <a:pt x="309" y="462"/>
                    </a:lnTo>
                    <a:lnTo>
                      <a:pt x="309" y="462"/>
                    </a:lnTo>
                    <a:lnTo>
                      <a:pt x="309" y="462"/>
                    </a:lnTo>
                    <a:lnTo>
                      <a:pt x="310" y="462"/>
                    </a:lnTo>
                    <a:lnTo>
                      <a:pt x="310" y="463"/>
                    </a:lnTo>
                    <a:lnTo>
                      <a:pt x="310" y="463"/>
                    </a:lnTo>
                    <a:lnTo>
                      <a:pt x="310" y="463"/>
                    </a:lnTo>
                    <a:lnTo>
                      <a:pt x="310" y="463"/>
                    </a:lnTo>
                    <a:lnTo>
                      <a:pt x="310" y="463"/>
                    </a:lnTo>
                    <a:lnTo>
                      <a:pt x="310" y="463"/>
                    </a:lnTo>
                    <a:lnTo>
                      <a:pt x="311" y="463"/>
                    </a:lnTo>
                    <a:lnTo>
                      <a:pt x="311" y="463"/>
                    </a:lnTo>
                    <a:lnTo>
                      <a:pt x="311" y="463"/>
                    </a:lnTo>
                    <a:lnTo>
                      <a:pt x="312" y="463"/>
                    </a:lnTo>
                    <a:lnTo>
                      <a:pt x="312" y="463"/>
                    </a:lnTo>
                    <a:lnTo>
                      <a:pt x="313" y="463"/>
                    </a:lnTo>
                    <a:lnTo>
                      <a:pt x="313" y="463"/>
                    </a:lnTo>
                    <a:lnTo>
                      <a:pt x="313" y="463"/>
                    </a:lnTo>
                    <a:lnTo>
                      <a:pt x="314" y="463"/>
                    </a:lnTo>
                    <a:lnTo>
                      <a:pt x="314" y="463"/>
                    </a:lnTo>
                    <a:lnTo>
                      <a:pt x="314" y="463"/>
                    </a:lnTo>
                    <a:lnTo>
                      <a:pt x="314" y="463"/>
                    </a:lnTo>
                    <a:lnTo>
                      <a:pt x="315" y="463"/>
                    </a:lnTo>
                    <a:lnTo>
                      <a:pt x="315" y="463"/>
                    </a:lnTo>
                    <a:lnTo>
                      <a:pt x="315" y="463"/>
                    </a:lnTo>
                    <a:lnTo>
                      <a:pt x="315" y="463"/>
                    </a:lnTo>
                    <a:lnTo>
                      <a:pt x="316" y="463"/>
                    </a:lnTo>
                    <a:lnTo>
                      <a:pt x="316" y="464"/>
                    </a:lnTo>
                    <a:lnTo>
                      <a:pt x="317" y="464"/>
                    </a:lnTo>
                    <a:lnTo>
                      <a:pt x="317" y="464"/>
                    </a:lnTo>
                    <a:lnTo>
                      <a:pt x="318" y="464"/>
                    </a:lnTo>
                    <a:lnTo>
                      <a:pt x="318" y="464"/>
                    </a:lnTo>
                    <a:lnTo>
                      <a:pt x="318" y="464"/>
                    </a:lnTo>
                    <a:lnTo>
                      <a:pt x="319" y="464"/>
                    </a:lnTo>
                    <a:lnTo>
                      <a:pt x="319" y="464"/>
                    </a:lnTo>
                    <a:lnTo>
                      <a:pt x="320" y="464"/>
                    </a:lnTo>
                    <a:lnTo>
                      <a:pt x="320" y="464"/>
                    </a:lnTo>
                    <a:lnTo>
                      <a:pt x="320" y="464"/>
                    </a:lnTo>
                    <a:lnTo>
                      <a:pt x="320" y="464"/>
                    </a:lnTo>
                    <a:lnTo>
                      <a:pt x="320" y="464"/>
                    </a:lnTo>
                    <a:lnTo>
                      <a:pt x="321" y="464"/>
                    </a:lnTo>
                    <a:lnTo>
                      <a:pt x="321" y="464"/>
                    </a:lnTo>
                    <a:lnTo>
                      <a:pt x="321" y="464"/>
                    </a:lnTo>
                    <a:lnTo>
                      <a:pt x="322" y="464"/>
                    </a:lnTo>
                    <a:lnTo>
                      <a:pt x="322" y="464"/>
                    </a:lnTo>
                    <a:lnTo>
                      <a:pt x="322" y="464"/>
                    </a:lnTo>
                    <a:lnTo>
                      <a:pt x="323" y="464"/>
                    </a:lnTo>
                    <a:lnTo>
                      <a:pt x="323" y="464"/>
                    </a:lnTo>
                    <a:lnTo>
                      <a:pt x="324" y="465"/>
                    </a:lnTo>
                    <a:lnTo>
                      <a:pt x="324" y="465"/>
                    </a:lnTo>
                    <a:lnTo>
                      <a:pt x="325" y="465"/>
                    </a:lnTo>
                    <a:lnTo>
                      <a:pt x="325" y="465"/>
                    </a:lnTo>
                    <a:lnTo>
                      <a:pt x="326" y="465"/>
                    </a:lnTo>
                    <a:lnTo>
                      <a:pt x="326" y="465"/>
                    </a:lnTo>
                    <a:lnTo>
                      <a:pt x="326" y="465"/>
                    </a:lnTo>
                    <a:lnTo>
                      <a:pt x="326" y="465"/>
                    </a:lnTo>
                    <a:lnTo>
                      <a:pt x="326" y="465"/>
                    </a:lnTo>
                    <a:lnTo>
                      <a:pt x="326" y="465"/>
                    </a:lnTo>
                    <a:lnTo>
                      <a:pt x="327" y="465"/>
                    </a:lnTo>
                    <a:lnTo>
                      <a:pt x="327" y="465"/>
                    </a:lnTo>
                    <a:lnTo>
                      <a:pt x="327" y="465"/>
                    </a:lnTo>
                    <a:lnTo>
                      <a:pt x="327" y="465"/>
                    </a:lnTo>
                    <a:lnTo>
                      <a:pt x="327" y="465"/>
                    </a:lnTo>
                    <a:lnTo>
                      <a:pt x="328" y="465"/>
                    </a:lnTo>
                    <a:lnTo>
                      <a:pt x="328" y="465"/>
                    </a:lnTo>
                    <a:lnTo>
                      <a:pt x="328" y="465"/>
                    </a:lnTo>
                    <a:lnTo>
                      <a:pt x="329" y="465"/>
                    </a:lnTo>
                    <a:lnTo>
                      <a:pt x="330" y="465"/>
                    </a:lnTo>
                    <a:lnTo>
                      <a:pt x="330" y="465"/>
                    </a:lnTo>
                    <a:lnTo>
                      <a:pt x="331" y="466"/>
                    </a:lnTo>
                    <a:lnTo>
                      <a:pt x="332" y="466"/>
                    </a:lnTo>
                    <a:lnTo>
                      <a:pt x="332" y="466"/>
                    </a:lnTo>
                    <a:lnTo>
                      <a:pt x="332" y="466"/>
                    </a:lnTo>
                    <a:lnTo>
                      <a:pt x="333" y="466"/>
                    </a:lnTo>
                    <a:lnTo>
                      <a:pt x="333" y="466"/>
                    </a:lnTo>
                    <a:lnTo>
                      <a:pt x="333" y="466"/>
                    </a:lnTo>
                    <a:lnTo>
                      <a:pt x="333" y="466"/>
                    </a:lnTo>
                    <a:lnTo>
                      <a:pt x="334" y="466"/>
                    </a:lnTo>
                    <a:lnTo>
                      <a:pt x="336" y="466"/>
                    </a:lnTo>
                    <a:lnTo>
                      <a:pt x="336" y="466"/>
                    </a:lnTo>
                    <a:lnTo>
                      <a:pt x="336" y="466"/>
                    </a:lnTo>
                    <a:lnTo>
                      <a:pt x="337" y="466"/>
                    </a:lnTo>
                    <a:lnTo>
                      <a:pt x="337" y="466"/>
                    </a:lnTo>
                    <a:lnTo>
                      <a:pt x="337" y="466"/>
                    </a:lnTo>
                    <a:lnTo>
                      <a:pt x="337" y="466"/>
                    </a:lnTo>
                    <a:lnTo>
                      <a:pt x="337" y="466"/>
                    </a:lnTo>
                    <a:lnTo>
                      <a:pt x="337" y="466"/>
                    </a:lnTo>
                    <a:lnTo>
                      <a:pt x="338" y="467"/>
                    </a:lnTo>
                    <a:lnTo>
                      <a:pt x="338" y="467"/>
                    </a:lnTo>
                    <a:lnTo>
                      <a:pt x="338" y="467"/>
                    </a:lnTo>
                    <a:lnTo>
                      <a:pt x="339" y="467"/>
                    </a:lnTo>
                    <a:lnTo>
                      <a:pt x="339" y="467"/>
                    </a:lnTo>
                    <a:lnTo>
                      <a:pt x="339" y="467"/>
                    </a:lnTo>
                    <a:lnTo>
                      <a:pt x="340" y="467"/>
                    </a:lnTo>
                    <a:lnTo>
                      <a:pt x="340" y="467"/>
                    </a:lnTo>
                    <a:lnTo>
                      <a:pt x="340" y="467"/>
                    </a:lnTo>
                    <a:lnTo>
                      <a:pt x="340" y="467"/>
                    </a:lnTo>
                    <a:lnTo>
                      <a:pt x="341" y="467"/>
                    </a:lnTo>
                    <a:lnTo>
                      <a:pt x="342" y="467"/>
                    </a:lnTo>
                    <a:lnTo>
                      <a:pt x="343" y="467"/>
                    </a:lnTo>
                    <a:lnTo>
                      <a:pt x="343" y="467"/>
                    </a:lnTo>
                    <a:lnTo>
                      <a:pt x="344" y="467"/>
                    </a:lnTo>
                    <a:lnTo>
                      <a:pt x="344" y="467"/>
                    </a:lnTo>
                    <a:lnTo>
                      <a:pt x="345" y="467"/>
                    </a:lnTo>
                    <a:lnTo>
                      <a:pt x="345" y="467"/>
                    </a:lnTo>
                    <a:lnTo>
                      <a:pt x="345" y="467"/>
                    </a:lnTo>
                    <a:lnTo>
                      <a:pt x="345" y="467"/>
                    </a:lnTo>
                    <a:lnTo>
                      <a:pt x="346" y="467"/>
                    </a:lnTo>
                    <a:lnTo>
                      <a:pt x="346" y="467"/>
                    </a:lnTo>
                    <a:lnTo>
                      <a:pt x="346" y="467"/>
                    </a:lnTo>
                    <a:lnTo>
                      <a:pt x="347" y="468"/>
                    </a:lnTo>
                    <a:lnTo>
                      <a:pt x="347" y="468"/>
                    </a:lnTo>
                    <a:lnTo>
                      <a:pt x="348" y="468"/>
                    </a:lnTo>
                    <a:lnTo>
                      <a:pt x="349" y="468"/>
                    </a:lnTo>
                    <a:lnTo>
                      <a:pt x="349" y="468"/>
                    </a:lnTo>
                    <a:lnTo>
                      <a:pt x="349" y="468"/>
                    </a:lnTo>
                    <a:lnTo>
                      <a:pt x="349" y="468"/>
                    </a:lnTo>
                    <a:lnTo>
                      <a:pt x="350" y="468"/>
                    </a:lnTo>
                    <a:lnTo>
                      <a:pt x="350" y="468"/>
                    </a:lnTo>
                    <a:lnTo>
                      <a:pt x="350" y="468"/>
                    </a:lnTo>
                    <a:lnTo>
                      <a:pt x="350" y="468"/>
                    </a:lnTo>
                    <a:lnTo>
                      <a:pt x="350" y="468"/>
                    </a:lnTo>
                    <a:lnTo>
                      <a:pt x="350" y="468"/>
                    </a:lnTo>
                    <a:lnTo>
                      <a:pt x="351" y="468"/>
                    </a:lnTo>
                    <a:lnTo>
                      <a:pt x="352" y="468"/>
                    </a:lnTo>
                    <a:lnTo>
                      <a:pt x="353" y="468"/>
                    </a:lnTo>
                    <a:lnTo>
                      <a:pt x="353" y="468"/>
                    </a:lnTo>
                    <a:lnTo>
                      <a:pt x="353" y="468"/>
                    </a:lnTo>
                    <a:lnTo>
                      <a:pt x="353" y="468"/>
                    </a:lnTo>
                    <a:lnTo>
                      <a:pt x="354" y="468"/>
                    </a:lnTo>
                    <a:lnTo>
                      <a:pt x="354" y="469"/>
                    </a:lnTo>
                    <a:lnTo>
                      <a:pt x="355" y="469"/>
                    </a:lnTo>
                    <a:lnTo>
                      <a:pt x="355" y="469"/>
                    </a:lnTo>
                    <a:lnTo>
                      <a:pt x="356" y="469"/>
                    </a:lnTo>
                    <a:lnTo>
                      <a:pt x="356" y="469"/>
                    </a:lnTo>
                    <a:lnTo>
                      <a:pt x="356" y="469"/>
                    </a:lnTo>
                    <a:lnTo>
                      <a:pt x="357" y="469"/>
                    </a:lnTo>
                    <a:lnTo>
                      <a:pt x="358" y="469"/>
                    </a:lnTo>
                    <a:lnTo>
                      <a:pt x="358" y="469"/>
                    </a:lnTo>
                    <a:lnTo>
                      <a:pt x="359" y="469"/>
                    </a:lnTo>
                    <a:lnTo>
                      <a:pt x="359" y="469"/>
                    </a:lnTo>
                    <a:lnTo>
                      <a:pt x="360" y="469"/>
                    </a:lnTo>
                    <a:lnTo>
                      <a:pt x="361" y="469"/>
                    </a:lnTo>
                    <a:lnTo>
                      <a:pt x="361" y="469"/>
                    </a:lnTo>
                    <a:lnTo>
                      <a:pt x="362" y="469"/>
                    </a:lnTo>
                    <a:lnTo>
                      <a:pt x="362" y="469"/>
                    </a:lnTo>
                    <a:lnTo>
                      <a:pt x="362" y="469"/>
                    </a:lnTo>
                    <a:lnTo>
                      <a:pt x="363" y="470"/>
                    </a:lnTo>
                    <a:lnTo>
                      <a:pt x="363" y="470"/>
                    </a:lnTo>
                    <a:lnTo>
                      <a:pt x="364" y="470"/>
                    </a:lnTo>
                    <a:lnTo>
                      <a:pt x="365" y="470"/>
                    </a:lnTo>
                    <a:lnTo>
                      <a:pt x="365" y="470"/>
                    </a:lnTo>
                    <a:lnTo>
                      <a:pt x="365" y="470"/>
                    </a:lnTo>
                    <a:lnTo>
                      <a:pt x="366" y="470"/>
                    </a:lnTo>
                    <a:lnTo>
                      <a:pt x="366" y="470"/>
                    </a:lnTo>
                    <a:lnTo>
                      <a:pt x="366" y="470"/>
                    </a:lnTo>
                    <a:lnTo>
                      <a:pt x="367" y="470"/>
                    </a:lnTo>
                    <a:lnTo>
                      <a:pt x="368" y="470"/>
                    </a:lnTo>
                    <a:lnTo>
                      <a:pt x="368" y="470"/>
                    </a:lnTo>
                    <a:lnTo>
                      <a:pt x="368" y="470"/>
                    </a:lnTo>
                    <a:lnTo>
                      <a:pt x="369" y="470"/>
                    </a:lnTo>
                    <a:lnTo>
                      <a:pt x="369" y="470"/>
                    </a:lnTo>
                    <a:lnTo>
                      <a:pt x="370" y="470"/>
                    </a:lnTo>
                    <a:lnTo>
                      <a:pt x="370" y="470"/>
                    </a:lnTo>
                    <a:lnTo>
                      <a:pt x="370" y="470"/>
                    </a:lnTo>
                    <a:lnTo>
                      <a:pt x="370" y="470"/>
                    </a:lnTo>
                    <a:lnTo>
                      <a:pt x="372" y="470"/>
                    </a:lnTo>
                    <a:lnTo>
                      <a:pt x="373" y="471"/>
                    </a:lnTo>
                    <a:lnTo>
                      <a:pt x="374" y="471"/>
                    </a:lnTo>
                    <a:lnTo>
                      <a:pt x="374" y="471"/>
                    </a:lnTo>
                    <a:lnTo>
                      <a:pt x="375" y="471"/>
                    </a:lnTo>
                    <a:lnTo>
                      <a:pt x="376" y="471"/>
                    </a:lnTo>
                    <a:lnTo>
                      <a:pt x="377" y="471"/>
                    </a:lnTo>
                    <a:lnTo>
                      <a:pt x="377" y="471"/>
                    </a:lnTo>
                    <a:lnTo>
                      <a:pt x="377" y="471"/>
                    </a:lnTo>
                    <a:lnTo>
                      <a:pt x="378" y="471"/>
                    </a:lnTo>
                    <a:lnTo>
                      <a:pt x="378" y="471"/>
                    </a:lnTo>
                    <a:lnTo>
                      <a:pt x="378" y="471"/>
                    </a:lnTo>
                    <a:lnTo>
                      <a:pt x="378" y="471"/>
                    </a:lnTo>
                    <a:lnTo>
                      <a:pt x="378" y="471"/>
                    </a:lnTo>
                    <a:lnTo>
                      <a:pt x="379" y="471"/>
                    </a:lnTo>
                    <a:lnTo>
                      <a:pt x="379" y="471"/>
                    </a:lnTo>
                    <a:lnTo>
                      <a:pt x="380" y="471"/>
                    </a:lnTo>
                    <a:lnTo>
                      <a:pt x="380" y="471"/>
                    </a:lnTo>
                    <a:lnTo>
                      <a:pt x="380" y="471"/>
                    </a:lnTo>
                    <a:lnTo>
                      <a:pt x="381" y="471"/>
                    </a:lnTo>
                    <a:lnTo>
                      <a:pt x="381" y="471"/>
                    </a:lnTo>
                    <a:lnTo>
                      <a:pt x="381" y="471"/>
                    </a:lnTo>
                    <a:lnTo>
                      <a:pt x="382" y="472"/>
                    </a:lnTo>
                    <a:lnTo>
                      <a:pt x="382" y="472"/>
                    </a:lnTo>
                    <a:lnTo>
                      <a:pt x="383" y="472"/>
                    </a:lnTo>
                    <a:lnTo>
                      <a:pt x="383" y="472"/>
                    </a:lnTo>
                    <a:lnTo>
                      <a:pt x="383" y="472"/>
                    </a:lnTo>
                    <a:lnTo>
                      <a:pt x="383" y="472"/>
                    </a:lnTo>
                    <a:lnTo>
                      <a:pt x="384" y="472"/>
                    </a:lnTo>
                    <a:lnTo>
                      <a:pt x="385" y="472"/>
                    </a:lnTo>
                    <a:lnTo>
                      <a:pt x="385" y="472"/>
                    </a:lnTo>
                    <a:lnTo>
                      <a:pt x="386" y="472"/>
                    </a:lnTo>
                    <a:lnTo>
                      <a:pt x="386" y="472"/>
                    </a:lnTo>
                    <a:lnTo>
                      <a:pt x="387" y="472"/>
                    </a:lnTo>
                    <a:lnTo>
                      <a:pt x="387" y="472"/>
                    </a:lnTo>
                    <a:lnTo>
                      <a:pt x="388" y="472"/>
                    </a:lnTo>
                    <a:lnTo>
                      <a:pt x="388" y="472"/>
                    </a:lnTo>
                    <a:lnTo>
                      <a:pt x="388" y="472"/>
                    </a:lnTo>
                    <a:lnTo>
                      <a:pt x="389" y="472"/>
                    </a:lnTo>
                    <a:lnTo>
                      <a:pt x="389" y="472"/>
                    </a:lnTo>
                    <a:lnTo>
                      <a:pt x="389" y="472"/>
                    </a:lnTo>
                    <a:lnTo>
                      <a:pt x="390" y="472"/>
                    </a:lnTo>
                    <a:lnTo>
                      <a:pt x="390" y="472"/>
                    </a:lnTo>
                    <a:lnTo>
                      <a:pt x="390" y="472"/>
                    </a:lnTo>
                    <a:lnTo>
                      <a:pt x="390" y="472"/>
                    </a:lnTo>
                    <a:lnTo>
                      <a:pt x="390" y="472"/>
                    </a:lnTo>
                    <a:lnTo>
                      <a:pt x="391" y="472"/>
                    </a:lnTo>
                    <a:lnTo>
                      <a:pt x="391" y="472"/>
                    </a:lnTo>
                    <a:lnTo>
                      <a:pt x="391" y="472"/>
                    </a:lnTo>
                    <a:lnTo>
                      <a:pt x="392" y="473"/>
                    </a:lnTo>
                    <a:lnTo>
                      <a:pt x="392" y="473"/>
                    </a:lnTo>
                    <a:lnTo>
                      <a:pt x="392" y="473"/>
                    </a:lnTo>
                    <a:lnTo>
                      <a:pt x="392" y="473"/>
                    </a:lnTo>
                    <a:lnTo>
                      <a:pt x="393" y="473"/>
                    </a:lnTo>
                    <a:lnTo>
                      <a:pt x="393" y="473"/>
                    </a:lnTo>
                    <a:lnTo>
                      <a:pt x="394" y="473"/>
                    </a:lnTo>
                    <a:lnTo>
                      <a:pt x="394" y="473"/>
                    </a:lnTo>
                    <a:lnTo>
                      <a:pt x="394" y="473"/>
                    </a:lnTo>
                    <a:lnTo>
                      <a:pt x="394" y="473"/>
                    </a:lnTo>
                    <a:lnTo>
                      <a:pt x="395" y="473"/>
                    </a:lnTo>
                    <a:lnTo>
                      <a:pt x="396" y="473"/>
                    </a:lnTo>
                    <a:lnTo>
                      <a:pt x="396" y="473"/>
                    </a:lnTo>
                    <a:lnTo>
                      <a:pt x="396" y="473"/>
                    </a:lnTo>
                    <a:lnTo>
                      <a:pt x="396" y="473"/>
                    </a:lnTo>
                    <a:lnTo>
                      <a:pt x="398" y="473"/>
                    </a:lnTo>
                    <a:lnTo>
                      <a:pt x="398" y="473"/>
                    </a:lnTo>
                    <a:lnTo>
                      <a:pt x="400" y="473"/>
                    </a:lnTo>
                    <a:lnTo>
                      <a:pt x="400" y="473"/>
                    </a:lnTo>
                    <a:lnTo>
                      <a:pt x="401" y="473"/>
                    </a:lnTo>
                    <a:lnTo>
                      <a:pt x="401" y="473"/>
                    </a:lnTo>
                    <a:lnTo>
                      <a:pt x="402" y="473"/>
                    </a:lnTo>
                    <a:lnTo>
                      <a:pt x="402" y="473"/>
                    </a:lnTo>
                    <a:lnTo>
                      <a:pt x="402" y="474"/>
                    </a:lnTo>
                    <a:lnTo>
                      <a:pt x="403" y="474"/>
                    </a:lnTo>
                    <a:lnTo>
                      <a:pt x="403" y="474"/>
                    </a:lnTo>
                    <a:lnTo>
                      <a:pt x="404" y="474"/>
                    </a:lnTo>
                    <a:lnTo>
                      <a:pt x="405" y="474"/>
                    </a:lnTo>
                    <a:lnTo>
                      <a:pt x="405" y="474"/>
                    </a:lnTo>
                    <a:lnTo>
                      <a:pt x="405" y="474"/>
                    </a:lnTo>
                    <a:lnTo>
                      <a:pt x="406" y="474"/>
                    </a:lnTo>
                    <a:lnTo>
                      <a:pt x="407" y="474"/>
                    </a:lnTo>
                    <a:lnTo>
                      <a:pt x="407" y="474"/>
                    </a:lnTo>
                    <a:lnTo>
                      <a:pt x="408" y="474"/>
                    </a:lnTo>
                    <a:lnTo>
                      <a:pt x="408" y="474"/>
                    </a:lnTo>
                    <a:lnTo>
                      <a:pt x="408" y="474"/>
                    </a:lnTo>
                    <a:lnTo>
                      <a:pt x="409" y="474"/>
                    </a:lnTo>
                    <a:lnTo>
                      <a:pt x="409" y="474"/>
                    </a:lnTo>
                    <a:lnTo>
                      <a:pt x="409" y="474"/>
                    </a:lnTo>
                    <a:lnTo>
                      <a:pt x="410" y="474"/>
                    </a:lnTo>
                    <a:lnTo>
                      <a:pt x="410" y="474"/>
                    </a:lnTo>
                    <a:lnTo>
                      <a:pt x="412" y="474"/>
                    </a:lnTo>
                    <a:lnTo>
                      <a:pt x="412" y="474"/>
                    </a:lnTo>
                    <a:lnTo>
                      <a:pt x="413" y="474"/>
                    </a:lnTo>
                    <a:lnTo>
                      <a:pt x="413" y="474"/>
                    </a:lnTo>
                    <a:lnTo>
                      <a:pt x="415" y="475"/>
                    </a:lnTo>
                    <a:lnTo>
                      <a:pt x="415" y="475"/>
                    </a:lnTo>
                    <a:lnTo>
                      <a:pt x="415" y="475"/>
                    </a:lnTo>
                    <a:lnTo>
                      <a:pt x="417" y="475"/>
                    </a:lnTo>
                    <a:lnTo>
                      <a:pt x="417" y="475"/>
                    </a:lnTo>
                    <a:lnTo>
                      <a:pt x="419" y="475"/>
                    </a:lnTo>
                    <a:lnTo>
                      <a:pt x="419" y="475"/>
                    </a:lnTo>
                    <a:lnTo>
                      <a:pt x="419" y="475"/>
                    </a:lnTo>
                    <a:lnTo>
                      <a:pt x="420" y="475"/>
                    </a:lnTo>
                    <a:lnTo>
                      <a:pt x="420" y="475"/>
                    </a:lnTo>
                    <a:lnTo>
                      <a:pt x="420" y="475"/>
                    </a:lnTo>
                    <a:lnTo>
                      <a:pt x="421" y="475"/>
                    </a:lnTo>
                    <a:lnTo>
                      <a:pt x="423" y="475"/>
                    </a:lnTo>
                    <a:lnTo>
                      <a:pt x="423" y="475"/>
                    </a:lnTo>
                    <a:lnTo>
                      <a:pt x="423" y="475"/>
                    </a:lnTo>
                    <a:lnTo>
                      <a:pt x="423" y="475"/>
                    </a:lnTo>
                    <a:lnTo>
                      <a:pt x="424" y="475"/>
                    </a:lnTo>
                    <a:lnTo>
                      <a:pt x="424" y="475"/>
                    </a:lnTo>
                    <a:lnTo>
                      <a:pt x="424" y="475"/>
                    </a:lnTo>
                    <a:lnTo>
                      <a:pt x="425" y="476"/>
                    </a:lnTo>
                    <a:lnTo>
                      <a:pt x="426" y="476"/>
                    </a:lnTo>
                    <a:lnTo>
                      <a:pt x="427" y="476"/>
                    </a:lnTo>
                    <a:lnTo>
                      <a:pt x="427" y="476"/>
                    </a:lnTo>
                    <a:lnTo>
                      <a:pt x="428" y="476"/>
                    </a:lnTo>
                    <a:lnTo>
                      <a:pt x="428" y="476"/>
                    </a:lnTo>
                    <a:lnTo>
                      <a:pt x="428" y="476"/>
                    </a:lnTo>
                    <a:lnTo>
                      <a:pt x="428" y="476"/>
                    </a:lnTo>
                    <a:lnTo>
                      <a:pt x="429" y="476"/>
                    </a:lnTo>
                    <a:lnTo>
                      <a:pt x="431" y="476"/>
                    </a:lnTo>
                    <a:lnTo>
                      <a:pt x="432" y="476"/>
                    </a:lnTo>
                    <a:lnTo>
                      <a:pt x="432" y="476"/>
                    </a:lnTo>
                    <a:lnTo>
                      <a:pt x="433" y="476"/>
                    </a:lnTo>
                    <a:lnTo>
                      <a:pt x="434" y="476"/>
                    </a:lnTo>
                    <a:lnTo>
                      <a:pt x="434" y="476"/>
                    </a:lnTo>
                    <a:lnTo>
                      <a:pt x="434" y="476"/>
                    </a:lnTo>
                    <a:lnTo>
                      <a:pt x="435" y="476"/>
                    </a:lnTo>
                    <a:lnTo>
                      <a:pt x="436" y="476"/>
                    </a:lnTo>
                    <a:lnTo>
                      <a:pt x="436" y="477"/>
                    </a:lnTo>
                    <a:lnTo>
                      <a:pt x="436" y="477"/>
                    </a:lnTo>
                    <a:lnTo>
                      <a:pt x="437" y="477"/>
                    </a:lnTo>
                    <a:lnTo>
                      <a:pt x="437" y="477"/>
                    </a:lnTo>
                    <a:lnTo>
                      <a:pt x="437" y="477"/>
                    </a:lnTo>
                    <a:lnTo>
                      <a:pt x="438" y="477"/>
                    </a:lnTo>
                    <a:lnTo>
                      <a:pt x="439" y="477"/>
                    </a:lnTo>
                    <a:lnTo>
                      <a:pt x="440" y="477"/>
                    </a:lnTo>
                    <a:lnTo>
                      <a:pt x="440" y="477"/>
                    </a:lnTo>
                    <a:lnTo>
                      <a:pt x="441" y="477"/>
                    </a:lnTo>
                    <a:lnTo>
                      <a:pt x="441" y="477"/>
                    </a:lnTo>
                    <a:lnTo>
                      <a:pt x="441" y="477"/>
                    </a:lnTo>
                    <a:lnTo>
                      <a:pt x="442" y="477"/>
                    </a:lnTo>
                    <a:lnTo>
                      <a:pt x="443" y="477"/>
                    </a:lnTo>
                    <a:lnTo>
                      <a:pt x="443" y="477"/>
                    </a:lnTo>
                    <a:lnTo>
                      <a:pt x="443" y="477"/>
                    </a:lnTo>
                    <a:lnTo>
                      <a:pt x="443" y="477"/>
                    </a:lnTo>
                    <a:lnTo>
                      <a:pt x="444" y="477"/>
                    </a:lnTo>
                    <a:lnTo>
                      <a:pt x="444" y="477"/>
                    </a:lnTo>
                    <a:lnTo>
                      <a:pt x="445" y="477"/>
                    </a:lnTo>
                    <a:lnTo>
                      <a:pt x="445" y="477"/>
                    </a:lnTo>
                    <a:lnTo>
                      <a:pt x="446" y="477"/>
                    </a:lnTo>
                    <a:lnTo>
                      <a:pt x="446" y="477"/>
                    </a:lnTo>
                    <a:lnTo>
                      <a:pt x="447" y="477"/>
                    </a:lnTo>
                    <a:lnTo>
                      <a:pt x="447" y="477"/>
                    </a:lnTo>
                    <a:lnTo>
                      <a:pt x="448" y="477"/>
                    </a:lnTo>
                    <a:lnTo>
                      <a:pt x="448" y="477"/>
                    </a:lnTo>
                    <a:lnTo>
                      <a:pt x="449" y="477"/>
                    </a:lnTo>
                    <a:lnTo>
                      <a:pt x="450" y="478"/>
                    </a:lnTo>
                    <a:lnTo>
                      <a:pt x="452" y="478"/>
                    </a:lnTo>
                    <a:lnTo>
                      <a:pt x="453" y="478"/>
                    </a:lnTo>
                    <a:lnTo>
                      <a:pt x="453" y="478"/>
                    </a:lnTo>
                    <a:lnTo>
                      <a:pt x="453" y="478"/>
                    </a:lnTo>
                    <a:lnTo>
                      <a:pt x="453" y="478"/>
                    </a:lnTo>
                    <a:lnTo>
                      <a:pt x="454" y="478"/>
                    </a:lnTo>
                    <a:lnTo>
                      <a:pt x="455" y="478"/>
                    </a:lnTo>
                    <a:lnTo>
                      <a:pt x="456" y="478"/>
                    </a:lnTo>
                    <a:lnTo>
                      <a:pt x="456" y="478"/>
                    </a:lnTo>
                    <a:lnTo>
                      <a:pt x="457" y="478"/>
                    </a:lnTo>
                    <a:lnTo>
                      <a:pt x="457" y="478"/>
                    </a:lnTo>
                    <a:lnTo>
                      <a:pt x="459" y="478"/>
                    </a:lnTo>
                    <a:lnTo>
                      <a:pt x="460" y="478"/>
                    </a:lnTo>
                    <a:lnTo>
                      <a:pt x="460" y="478"/>
                    </a:lnTo>
                    <a:lnTo>
                      <a:pt x="461" y="478"/>
                    </a:lnTo>
                    <a:lnTo>
                      <a:pt x="462" y="478"/>
                    </a:lnTo>
                    <a:lnTo>
                      <a:pt x="462" y="478"/>
                    </a:lnTo>
                    <a:lnTo>
                      <a:pt x="462" y="478"/>
                    </a:lnTo>
                    <a:lnTo>
                      <a:pt x="463" y="479"/>
                    </a:lnTo>
                    <a:lnTo>
                      <a:pt x="464" y="479"/>
                    </a:lnTo>
                    <a:lnTo>
                      <a:pt x="464" y="479"/>
                    </a:lnTo>
                    <a:lnTo>
                      <a:pt x="465" y="479"/>
                    </a:lnTo>
                    <a:lnTo>
                      <a:pt x="466" y="479"/>
                    </a:lnTo>
                    <a:lnTo>
                      <a:pt x="468" y="479"/>
                    </a:lnTo>
                    <a:lnTo>
                      <a:pt x="468" y="479"/>
                    </a:lnTo>
                    <a:lnTo>
                      <a:pt x="468" y="479"/>
                    </a:lnTo>
                    <a:lnTo>
                      <a:pt x="471" y="479"/>
                    </a:lnTo>
                    <a:lnTo>
                      <a:pt x="471" y="479"/>
                    </a:lnTo>
                    <a:lnTo>
                      <a:pt x="472" y="479"/>
                    </a:lnTo>
                    <a:lnTo>
                      <a:pt x="472" y="479"/>
                    </a:lnTo>
                    <a:lnTo>
                      <a:pt x="474" y="479"/>
                    </a:lnTo>
                    <a:lnTo>
                      <a:pt x="474" y="479"/>
                    </a:lnTo>
                    <a:lnTo>
                      <a:pt x="475" y="479"/>
                    </a:lnTo>
                    <a:lnTo>
                      <a:pt x="476" y="479"/>
                    </a:lnTo>
                    <a:lnTo>
                      <a:pt x="476" y="479"/>
                    </a:lnTo>
                    <a:lnTo>
                      <a:pt x="477" y="479"/>
                    </a:lnTo>
                    <a:lnTo>
                      <a:pt x="478" y="480"/>
                    </a:lnTo>
                    <a:lnTo>
                      <a:pt x="478" y="480"/>
                    </a:lnTo>
                    <a:lnTo>
                      <a:pt x="479" y="480"/>
                    </a:lnTo>
                    <a:lnTo>
                      <a:pt x="479" y="480"/>
                    </a:lnTo>
                    <a:lnTo>
                      <a:pt x="479" y="480"/>
                    </a:lnTo>
                    <a:lnTo>
                      <a:pt x="480" y="480"/>
                    </a:lnTo>
                    <a:lnTo>
                      <a:pt x="481" y="480"/>
                    </a:lnTo>
                    <a:lnTo>
                      <a:pt x="482" y="480"/>
                    </a:lnTo>
                    <a:lnTo>
                      <a:pt x="482" y="480"/>
                    </a:lnTo>
                    <a:lnTo>
                      <a:pt x="484" y="480"/>
                    </a:lnTo>
                    <a:lnTo>
                      <a:pt x="484" y="480"/>
                    </a:lnTo>
                    <a:lnTo>
                      <a:pt x="486" y="480"/>
                    </a:lnTo>
                    <a:lnTo>
                      <a:pt x="486" y="480"/>
                    </a:lnTo>
                    <a:lnTo>
                      <a:pt x="488" y="480"/>
                    </a:lnTo>
                    <a:lnTo>
                      <a:pt x="489" y="480"/>
                    </a:lnTo>
                    <a:lnTo>
                      <a:pt x="489" y="480"/>
                    </a:lnTo>
                    <a:lnTo>
                      <a:pt x="489" y="480"/>
                    </a:lnTo>
                    <a:lnTo>
                      <a:pt x="490" y="480"/>
                    </a:lnTo>
                    <a:lnTo>
                      <a:pt x="490" y="480"/>
                    </a:lnTo>
                    <a:lnTo>
                      <a:pt x="491" y="480"/>
                    </a:lnTo>
                    <a:lnTo>
                      <a:pt x="491" y="480"/>
                    </a:lnTo>
                    <a:lnTo>
                      <a:pt x="493" y="481"/>
                    </a:lnTo>
                    <a:lnTo>
                      <a:pt x="494" y="481"/>
                    </a:lnTo>
                    <a:lnTo>
                      <a:pt x="495" y="481"/>
                    </a:lnTo>
                    <a:lnTo>
                      <a:pt x="496" y="481"/>
                    </a:lnTo>
                    <a:lnTo>
                      <a:pt x="496" y="481"/>
                    </a:lnTo>
                    <a:lnTo>
                      <a:pt x="498" y="481"/>
                    </a:lnTo>
                    <a:lnTo>
                      <a:pt x="499" y="481"/>
                    </a:lnTo>
                    <a:lnTo>
                      <a:pt x="499" y="481"/>
                    </a:lnTo>
                    <a:lnTo>
                      <a:pt x="499" y="481"/>
                    </a:lnTo>
                    <a:lnTo>
                      <a:pt x="502" y="481"/>
                    </a:lnTo>
                    <a:lnTo>
                      <a:pt x="502" y="481"/>
                    </a:lnTo>
                    <a:lnTo>
                      <a:pt x="506" y="481"/>
                    </a:lnTo>
                    <a:lnTo>
                      <a:pt x="507" y="481"/>
                    </a:lnTo>
                    <a:lnTo>
                      <a:pt x="509" y="482"/>
                    </a:lnTo>
                    <a:lnTo>
                      <a:pt x="510" y="482"/>
                    </a:lnTo>
                    <a:lnTo>
                      <a:pt x="512" y="482"/>
                    </a:lnTo>
                    <a:lnTo>
                      <a:pt x="512" y="482"/>
                    </a:lnTo>
                    <a:lnTo>
                      <a:pt x="513" y="482"/>
                    </a:lnTo>
                    <a:lnTo>
                      <a:pt x="513" y="482"/>
                    </a:lnTo>
                    <a:lnTo>
                      <a:pt x="513" y="482"/>
                    </a:lnTo>
                    <a:lnTo>
                      <a:pt x="514" y="482"/>
                    </a:lnTo>
                    <a:lnTo>
                      <a:pt x="514" y="482"/>
                    </a:lnTo>
                    <a:lnTo>
                      <a:pt x="516" y="482"/>
                    </a:lnTo>
                    <a:lnTo>
                      <a:pt x="516" y="482"/>
                    </a:lnTo>
                    <a:lnTo>
                      <a:pt x="517" y="482"/>
                    </a:lnTo>
                    <a:lnTo>
                      <a:pt x="517" y="482"/>
                    </a:lnTo>
                    <a:lnTo>
                      <a:pt x="519" y="482"/>
                    </a:lnTo>
                    <a:lnTo>
                      <a:pt x="519" y="482"/>
                    </a:lnTo>
                    <a:lnTo>
                      <a:pt x="520" y="482"/>
                    </a:lnTo>
                    <a:lnTo>
                      <a:pt x="520" y="482"/>
                    </a:lnTo>
                    <a:lnTo>
                      <a:pt x="521" y="482"/>
                    </a:lnTo>
                    <a:lnTo>
                      <a:pt x="523" y="482"/>
                    </a:lnTo>
                    <a:lnTo>
                      <a:pt x="524" y="482"/>
                    </a:lnTo>
                    <a:lnTo>
                      <a:pt x="526" y="483"/>
                    </a:lnTo>
                    <a:lnTo>
                      <a:pt x="526" y="483"/>
                    </a:lnTo>
                    <a:lnTo>
                      <a:pt x="527" y="483"/>
                    </a:lnTo>
                    <a:lnTo>
                      <a:pt x="529" y="483"/>
                    </a:lnTo>
                    <a:lnTo>
                      <a:pt x="529" y="483"/>
                    </a:lnTo>
                    <a:lnTo>
                      <a:pt x="531" y="483"/>
                    </a:lnTo>
                    <a:lnTo>
                      <a:pt x="531" y="483"/>
                    </a:lnTo>
                    <a:lnTo>
                      <a:pt x="531" y="483"/>
                    </a:lnTo>
                    <a:lnTo>
                      <a:pt x="532" y="483"/>
                    </a:lnTo>
                    <a:lnTo>
                      <a:pt x="533" y="483"/>
                    </a:lnTo>
                    <a:lnTo>
                      <a:pt x="533" y="483"/>
                    </a:lnTo>
                    <a:lnTo>
                      <a:pt x="534" y="483"/>
                    </a:lnTo>
                    <a:lnTo>
                      <a:pt x="534" y="483"/>
                    </a:lnTo>
                    <a:lnTo>
                      <a:pt x="534" y="483"/>
                    </a:lnTo>
                    <a:lnTo>
                      <a:pt x="535" y="483"/>
                    </a:lnTo>
                    <a:lnTo>
                      <a:pt x="536" y="483"/>
                    </a:lnTo>
                    <a:lnTo>
                      <a:pt x="537" y="483"/>
                    </a:lnTo>
                    <a:lnTo>
                      <a:pt x="537" y="483"/>
                    </a:lnTo>
                    <a:lnTo>
                      <a:pt x="537" y="483"/>
                    </a:lnTo>
                    <a:lnTo>
                      <a:pt x="540" y="483"/>
                    </a:lnTo>
                    <a:lnTo>
                      <a:pt x="541" y="483"/>
                    </a:lnTo>
                    <a:lnTo>
                      <a:pt x="541" y="483"/>
                    </a:lnTo>
                    <a:lnTo>
                      <a:pt x="542" y="483"/>
                    </a:lnTo>
                    <a:lnTo>
                      <a:pt x="542" y="483"/>
                    </a:lnTo>
                    <a:lnTo>
                      <a:pt x="543" y="484"/>
                    </a:lnTo>
                    <a:lnTo>
                      <a:pt x="543" y="484"/>
                    </a:lnTo>
                    <a:lnTo>
                      <a:pt x="544" y="484"/>
                    </a:lnTo>
                    <a:lnTo>
                      <a:pt x="544" y="484"/>
                    </a:lnTo>
                    <a:lnTo>
                      <a:pt x="544" y="484"/>
                    </a:lnTo>
                    <a:lnTo>
                      <a:pt x="544" y="484"/>
                    </a:lnTo>
                    <a:lnTo>
                      <a:pt x="545" y="484"/>
                    </a:lnTo>
                    <a:lnTo>
                      <a:pt x="545" y="484"/>
                    </a:lnTo>
                    <a:lnTo>
                      <a:pt x="546" y="484"/>
                    </a:lnTo>
                    <a:lnTo>
                      <a:pt x="547" y="484"/>
                    </a:lnTo>
                    <a:lnTo>
                      <a:pt x="548" y="484"/>
                    </a:lnTo>
                    <a:lnTo>
                      <a:pt x="549" y="484"/>
                    </a:lnTo>
                    <a:lnTo>
                      <a:pt x="550" y="484"/>
                    </a:lnTo>
                    <a:lnTo>
                      <a:pt x="551" y="484"/>
                    </a:lnTo>
                    <a:lnTo>
                      <a:pt x="555" y="484"/>
                    </a:lnTo>
                    <a:lnTo>
                      <a:pt x="555" y="484"/>
                    </a:lnTo>
                    <a:lnTo>
                      <a:pt x="555" y="484"/>
                    </a:lnTo>
                    <a:lnTo>
                      <a:pt x="557" y="484"/>
                    </a:lnTo>
                    <a:lnTo>
                      <a:pt x="557" y="484"/>
                    </a:lnTo>
                    <a:lnTo>
                      <a:pt x="559" y="484"/>
                    </a:lnTo>
                    <a:lnTo>
                      <a:pt x="559" y="484"/>
                    </a:lnTo>
                    <a:lnTo>
                      <a:pt x="560" y="484"/>
                    </a:lnTo>
                    <a:lnTo>
                      <a:pt x="561" y="484"/>
                    </a:lnTo>
                    <a:lnTo>
                      <a:pt x="563" y="485"/>
                    </a:lnTo>
                    <a:lnTo>
                      <a:pt x="565" y="485"/>
                    </a:lnTo>
                    <a:lnTo>
                      <a:pt x="565" y="485"/>
                    </a:lnTo>
                    <a:lnTo>
                      <a:pt x="568" y="485"/>
                    </a:lnTo>
                    <a:lnTo>
                      <a:pt x="568" y="485"/>
                    </a:lnTo>
                    <a:lnTo>
                      <a:pt x="568" y="485"/>
                    </a:lnTo>
                    <a:lnTo>
                      <a:pt x="572" y="485"/>
                    </a:lnTo>
                    <a:lnTo>
                      <a:pt x="572" y="485"/>
                    </a:lnTo>
                    <a:lnTo>
                      <a:pt x="573" y="485"/>
                    </a:lnTo>
                    <a:lnTo>
                      <a:pt x="573" y="485"/>
                    </a:lnTo>
                    <a:lnTo>
                      <a:pt x="574" y="485"/>
                    </a:lnTo>
                    <a:lnTo>
                      <a:pt x="574" y="485"/>
                    </a:lnTo>
                    <a:lnTo>
                      <a:pt x="578" y="485"/>
                    </a:lnTo>
                    <a:lnTo>
                      <a:pt x="581" y="485"/>
                    </a:lnTo>
                    <a:lnTo>
                      <a:pt x="583" y="486"/>
                    </a:lnTo>
                    <a:lnTo>
                      <a:pt x="583" y="486"/>
                    </a:lnTo>
                    <a:lnTo>
                      <a:pt x="588" y="486"/>
                    </a:lnTo>
                    <a:lnTo>
                      <a:pt x="588" y="486"/>
                    </a:lnTo>
                    <a:lnTo>
                      <a:pt x="588" y="486"/>
                    </a:lnTo>
                    <a:lnTo>
                      <a:pt x="589" y="486"/>
                    </a:lnTo>
                    <a:lnTo>
                      <a:pt x="591" y="486"/>
                    </a:lnTo>
                    <a:lnTo>
                      <a:pt x="593" y="486"/>
                    </a:lnTo>
                    <a:lnTo>
                      <a:pt x="593" y="486"/>
                    </a:lnTo>
                    <a:lnTo>
                      <a:pt x="594" y="486"/>
                    </a:lnTo>
                    <a:lnTo>
                      <a:pt x="596" y="486"/>
                    </a:lnTo>
                    <a:lnTo>
                      <a:pt x="596" y="486"/>
                    </a:lnTo>
                    <a:lnTo>
                      <a:pt x="597" y="486"/>
                    </a:lnTo>
                    <a:lnTo>
                      <a:pt x="597" y="486"/>
                    </a:lnTo>
                    <a:lnTo>
                      <a:pt x="599" y="486"/>
                    </a:lnTo>
                    <a:lnTo>
                      <a:pt x="599" y="486"/>
                    </a:lnTo>
                    <a:lnTo>
                      <a:pt x="599" y="486"/>
                    </a:lnTo>
                    <a:lnTo>
                      <a:pt x="601" y="486"/>
                    </a:lnTo>
                    <a:lnTo>
                      <a:pt x="602" y="486"/>
                    </a:lnTo>
                    <a:lnTo>
                      <a:pt x="602" y="486"/>
                    </a:lnTo>
                    <a:lnTo>
                      <a:pt x="604" y="486"/>
                    </a:lnTo>
                    <a:lnTo>
                      <a:pt x="604" y="486"/>
                    </a:lnTo>
                    <a:lnTo>
                      <a:pt x="604" y="486"/>
                    </a:lnTo>
                    <a:lnTo>
                      <a:pt x="606" y="487"/>
                    </a:lnTo>
                    <a:lnTo>
                      <a:pt x="607" y="487"/>
                    </a:lnTo>
                    <a:lnTo>
                      <a:pt x="608" y="487"/>
                    </a:lnTo>
                    <a:lnTo>
                      <a:pt x="609" y="487"/>
                    </a:lnTo>
                    <a:lnTo>
                      <a:pt x="610" y="487"/>
                    </a:lnTo>
                    <a:lnTo>
                      <a:pt x="611" y="487"/>
                    </a:lnTo>
                    <a:lnTo>
                      <a:pt x="611" y="487"/>
                    </a:lnTo>
                    <a:lnTo>
                      <a:pt x="612" y="487"/>
                    </a:lnTo>
                    <a:lnTo>
                      <a:pt x="612" y="487"/>
                    </a:lnTo>
                    <a:lnTo>
                      <a:pt x="612" y="487"/>
                    </a:lnTo>
                    <a:lnTo>
                      <a:pt x="613" y="487"/>
                    </a:lnTo>
                    <a:lnTo>
                      <a:pt x="614" y="487"/>
                    </a:lnTo>
                    <a:lnTo>
                      <a:pt x="615" y="487"/>
                    </a:lnTo>
                    <a:lnTo>
                      <a:pt x="617" y="487"/>
                    </a:lnTo>
                    <a:lnTo>
                      <a:pt x="617" y="487"/>
                    </a:lnTo>
                    <a:lnTo>
                      <a:pt x="619" y="487"/>
                    </a:lnTo>
                    <a:lnTo>
                      <a:pt x="620" y="487"/>
                    </a:lnTo>
                    <a:lnTo>
                      <a:pt x="620" y="487"/>
                    </a:lnTo>
                    <a:lnTo>
                      <a:pt x="621" y="487"/>
                    </a:lnTo>
                    <a:lnTo>
                      <a:pt x="624" y="487"/>
                    </a:lnTo>
                    <a:lnTo>
                      <a:pt x="627" y="487"/>
                    </a:lnTo>
                    <a:lnTo>
                      <a:pt x="628" y="487"/>
                    </a:lnTo>
                    <a:lnTo>
                      <a:pt x="631" y="488"/>
                    </a:lnTo>
                    <a:lnTo>
                      <a:pt x="634" y="488"/>
                    </a:lnTo>
                    <a:lnTo>
                      <a:pt x="634" y="488"/>
                    </a:lnTo>
                    <a:lnTo>
                      <a:pt x="635" y="488"/>
                    </a:lnTo>
                    <a:lnTo>
                      <a:pt x="636" y="488"/>
                    </a:lnTo>
                    <a:lnTo>
                      <a:pt x="637" y="488"/>
                    </a:lnTo>
                    <a:lnTo>
                      <a:pt x="638" y="488"/>
                    </a:lnTo>
                    <a:lnTo>
                      <a:pt x="638" y="488"/>
                    </a:lnTo>
                    <a:lnTo>
                      <a:pt x="639" y="488"/>
                    </a:lnTo>
                    <a:lnTo>
                      <a:pt x="641" y="488"/>
                    </a:lnTo>
                    <a:lnTo>
                      <a:pt x="642" y="488"/>
                    </a:lnTo>
                    <a:lnTo>
                      <a:pt x="642" y="488"/>
                    </a:lnTo>
                    <a:lnTo>
                      <a:pt x="651" y="488"/>
                    </a:lnTo>
                    <a:lnTo>
                      <a:pt x="651" y="488"/>
                    </a:lnTo>
                    <a:lnTo>
                      <a:pt x="653" y="488"/>
                    </a:lnTo>
                    <a:lnTo>
                      <a:pt x="653" y="488"/>
                    </a:lnTo>
                    <a:lnTo>
                      <a:pt x="654" y="489"/>
                    </a:lnTo>
                    <a:lnTo>
                      <a:pt x="658" y="489"/>
                    </a:lnTo>
                    <a:lnTo>
                      <a:pt x="663" y="489"/>
                    </a:lnTo>
                    <a:lnTo>
                      <a:pt x="665" y="489"/>
                    </a:lnTo>
                    <a:lnTo>
                      <a:pt x="669" y="489"/>
                    </a:lnTo>
                    <a:lnTo>
                      <a:pt x="670" y="489"/>
                    </a:lnTo>
                    <a:lnTo>
                      <a:pt x="675" y="489"/>
                    </a:lnTo>
                    <a:lnTo>
                      <a:pt x="676" y="489"/>
                    </a:lnTo>
                    <a:lnTo>
                      <a:pt x="676" y="489"/>
                    </a:lnTo>
                    <a:lnTo>
                      <a:pt x="676" y="489"/>
                    </a:lnTo>
                    <a:lnTo>
                      <a:pt x="677" y="489"/>
                    </a:lnTo>
                    <a:lnTo>
                      <a:pt x="677" y="489"/>
                    </a:lnTo>
                    <a:lnTo>
                      <a:pt x="678" y="489"/>
                    </a:lnTo>
                    <a:lnTo>
                      <a:pt x="679" y="489"/>
                    </a:lnTo>
                    <a:lnTo>
                      <a:pt x="679" y="489"/>
                    </a:lnTo>
                    <a:lnTo>
                      <a:pt x="680" y="489"/>
                    </a:lnTo>
                    <a:lnTo>
                      <a:pt x="680" y="489"/>
                    </a:lnTo>
                    <a:lnTo>
                      <a:pt x="683" y="490"/>
                    </a:lnTo>
                    <a:lnTo>
                      <a:pt x="683" y="490"/>
                    </a:lnTo>
                    <a:lnTo>
                      <a:pt x="685" y="490"/>
                    </a:lnTo>
                    <a:lnTo>
                      <a:pt x="686" y="490"/>
                    </a:lnTo>
                    <a:lnTo>
                      <a:pt x="687" y="490"/>
                    </a:lnTo>
                    <a:lnTo>
                      <a:pt x="687" y="490"/>
                    </a:lnTo>
                    <a:lnTo>
                      <a:pt x="689" y="490"/>
                    </a:lnTo>
                    <a:lnTo>
                      <a:pt x="696" y="490"/>
                    </a:lnTo>
                    <a:lnTo>
                      <a:pt x="697" y="490"/>
                    </a:lnTo>
                    <a:lnTo>
                      <a:pt x="700" y="490"/>
                    </a:lnTo>
                    <a:lnTo>
                      <a:pt x="702" y="490"/>
                    </a:lnTo>
                    <a:lnTo>
                      <a:pt x="702" y="490"/>
                    </a:lnTo>
                    <a:lnTo>
                      <a:pt x="705" y="490"/>
                    </a:lnTo>
                    <a:lnTo>
                      <a:pt x="705" y="490"/>
                    </a:lnTo>
                    <a:lnTo>
                      <a:pt x="706" y="490"/>
                    </a:lnTo>
                    <a:lnTo>
                      <a:pt x="709" y="490"/>
                    </a:lnTo>
                    <a:lnTo>
                      <a:pt x="711" y="491"/>
                    </a:lnTo>
                    <a:lnTo>
                      <a:pt x="716" y="491"/>
                    </a:lnTo>
                    <a:lnTo>
                      <a:pt x="720" y="491"/>
                    </a:lnTo>
                    <a:lnTo>
                      <a:pt x="722" y="491"/>
                    </a:lnTo>
                    <a:lnTo>
                      <a:pt x="727" y="491"/>
                    </a:lnTo>
                    <a:lnTo>
                      <a:pt x="727" y="491"/>
                    </a:lnTo>
                    <a:lnTo>
                      <a:pt x="727" y="491"/>
                    </a:lnTo>
                    <a:lnTo>
                      <a:pt x="729" y="491"/>
                    </a:lnTo>
                    <a:lnTo>
                      <a:pt x="732" y="491"/>
                    </a:lnTo>
                    <a:lnTo>
                      <a:pt x="732" y="491"/>
                    </a:lnTo>
                    <a:lnTo>
                      <a:pt x="733" y="491"/>
                    </a:lnTo>
                    <a:lnTo>
                      <a:pt x="735" y="491"/>
                    </a:lnTo>
                    <a:lnTo>
                      <a:pt x="740" y="491"/>
                    </a:lnTo>
                    <a:lnTo>
                      <a:pt x="741" y="491"/>
                    </a:lnTo>
                    <a:lnTo>
                      <a:pt x="745" y="492"/>
                    </a:lnTo>
                    <a:lnTo>
                      <a:pt x="745" y="492"/>
                    </a:lnTo>
                    <a:lnTo>
                      <a:pt x="755" y="492"/>
                    </a:lnTo>
                    <a:lnTo>
                      <a:pt x="755" y="492"/>
                    </a:lnTo>
                    <a:lnTo>
                      <a:pt x="756" y="492"/>
                    </a:lnTo>
                    <a:lnTo>
                      <a:pt x="763" y="492"/>
                    </a:lnTo>
                    <a:lnTo>
                      <a:pt x="763" y="492"/>
                    </a:lnTo>
                    <a:lnTo>
                      <a:pt x="769" y="492"/>
                    </a:lnTo>
                    <a:lnTo>
                      <a:pt x="770" y="492"/>
                    </a:lnTo>
                    <a:lnTo>
                      <a:pt x="771" y="492"/>
                    </a:lnTo>
                    <a:lnTo>
                      <a:pt x="775" y="492"/>
                    </a:lnTo>
                    <a:lnTo>
                      <a:pt x="779" y="492"/>
                    </a:lnTo>
                    <a:lnTo>
                      <a:pt x="786" y="493"/>
                    </a:lnTo>
                    <a:lnTo>
                      <a:pt x="787" y="493"/>
                    </a:lnTo>
                    <a:lnTo>
                      <a:pt x="790" y="493"/>
                    </a:lnTo>
                    <a:lnTo>
                      <a:pt x="791" y="493"/>
                    </a:lnTo>
                    <a:lnTo>
                      <a:pt x="796" y="493"/>
                    </a:lnTo>
                    <a:lnTo>
                      <a:pt x="797" y="493"/>
                    </a:lnTo>
                    <a:lnTo>
                      <a:pt x="805" y="493"/>
                    </a:lnTo>
                    <a:lnTo>
                      <a:pt x="807" y="493"/>
                    </a:lnTo>
                    <a:lnTo>
                      <a:pt x="807" y="493"/>
                    </a:lnTo>
                    <a:lnTo>
                      <a:pt x="811" y="493"/>
                    </a:lnTo>
                    <a:lnTo>
                      <a:pt x="812" y="493"/>
                    </a:lnTo>
                    <a:lnTo>
                      <a:pt x="814" y="493"/>
                    </a:lnTo>
                    <a:lnTo>
                      <a:pt x="814" y="493"/>
                    </a:lnTo>
                    <a:lnTo>
                      <a:pt x="819" y="494"/>
                    </a:lnTo>
                    <a:lnTo>
                      <a:pt x="821" y="494"/>
                    </a:lnTo>
                    <a:lnTo>
                      <a:pt x="823" y="494"/>
                    </a:lnTo>
                    <a:lnTo>
                      <a:pt x="824" y="494"/>
                    </a:lnTo>
                    <a:lnTo>
                      <a:pt x="825" y="494"/>
                    </a:lnTo>
                    <a:lnTo>
                      <a:pt x="826" y="494"/>
                    </a:lnTo>
                    <a:lnTo>
                      <a:pt x="828" y="494"/>
                    </a:lnTo>
                    <a:lnTo>
                      <a:pt x="829" y="494"/>
                    </a:lnTo>
                    <a:lnTo>
                      <a:pt x="831" y="494"/>
                    </a:lnTo>
                    <a:lnTo>
                      <a:pt x="831" y="494"/>
                    </a:lnTo>
                    <a:lnTo>
                      <a:pt x="844" y="494"/>
                    </a:lnTo>
                    <a:lnTo>
                      <a:pt x="851" y="494"/>
                    </a:lnTo>
                    <a:lnTo>
                      <a:pt x="862" y="495"/>
                    </a:lnTo>
                    <a:lnTo>
                      <a:pt x="866" y="495"/>
                    </a:lnTo>
                    <a:lnTo>
                      <a:pt x="867" y="495"/>
                    </a:lnTo>
                    <a:lnTo>
                      <a:pt x="871" y="495"/>
                    </a:lnTo>
                    <a:lnTo>
                      <a:pt x="875" y="495"/>
                    </a:lnTo>
                    <a:lnTo>
                      <a:pt x="877" y="495"/>
                    </a:lnTo>
                    <a:lnTo>
                      <a:pt x="887" y="495"/>
                    </a:lnTo>
                    <a:lnTo>
                      <a:pt x="893" y="495"/>
                    </a:lnTo>
                    <a:lnTo>
                      <a:pt x="908" y="496"/>
                    </a:lnTo>
                    <a:lnTo>
                      <a:pt x="912" y="496"/>
                    </a:lnTo>
                    <a:lnTo>
                      <a:pt x="921" y="496"/>
                    </a:lnTo>
                    <a:lnTo>
                      <a:pt x="922" y="496"/>
                    </a:lnTo>
                    <a:lnTo>
                      <a:pt x="924" y="496"/>
                    </a:lnTo>
                    <a:lnTo>
                      <a:pt x="927" y="496"/>
                    </a:lnTo>
                    <a:lnTo>
                      <a:pt x="931" y="496"/>
                    </a:lnTo>
                    <a:lnTo>
                      <a:pt x="932" y="496"/>
                    </a:lnTo>
                    <a:lnTo>
                      <a:pt x="935" y="496"/>
                    </a:lnTo>
                    <a:lnTo>
                      <a:pt x="944" y="496"/>
                    </a:lnTo>
                    <a:lnTo>
                      <a:pt x="950" y="496"/>
                    </a:lnTo>
                    <a:lnTo>
                      <a:pt x="956" y="496"/>
                    </a:lnTo>
                    <a:lnTo>
                      <a:pt x="966" y="497"/>
                    </a:lnTo>
                    <a:lnTo>
                      <a:pt x="971" y="497"/>
                    </a:lnTo>
                    <a:lnTo>
                      <a:pt x="973" y="497"/>
                    </a:lnTo>
                    <a:lnTo>
                      <a:pt x="976" y="497"/>
                    </a:lnTo>
                    <a:lnTo>
                      <a:pt x="979" y="497"/>
                    </a:lnTo>
                    <a:lnTo>
                      <a:pt x="982" y="497"/>
                    </a:lnTo>
                    <a:lnTo>
                      <a:pt x="985" y="497"/>
                    </a:lnTo>
                    <a:lnTo>
                      <a:pt x="986" y="497"/>
                    </a:lnTo>
                    <a:lnTo>
                      <a:pt x="987" y="497"/>
                    </a:lnTo>
                    <a:lnTo>
                      <a:pt x="1003" y="497"/>
                    </a:lnTo>
                    <a:lnTo>
                      <a:pt x="1006" y="497"/>
                    </a:lnTo>
                    <a:lnTo>
                      <a:pt x="1007" y="497"/>
                    </a:lnTo>
                    <a:lnTo>
                      <a:pt x="1029" y="498"/>
                    </a:lnTo>
                    <a:lnTo>
                      <a:pt x="1037" y="498"/>
                    </a:lnTo>
                    <a:lnTo>
                      <a:pt x="1043" y="498"/>
                    </a:lnTo>
                    <a:lnTo>
                      <a:pt x="1051" y="498"/>
                    </a:lnTo>
                    <a:lnTo>
                      <a:pt x="1056" y="498"/>
                    </a:lnTo>
                    <a:lnTo>
                      <a:pt x="1067" y="498"/>
                    </a:lnTo>
                    <a:lnTo>
                      <a:pt x="1073" y="498"/>
                    </a:lnTo>
                    <a:lnTo>
                      <a:pt x="1134" y="499"/>
                    </a:lnTo>
                    <a:lnTo>
                      <a:pt x="1190" y="500"/>
                    </a:lnTo>
                  </a:path>
                </a:pathLst>
              </a:custGeom>
              <a:noFill/>
              <a:ln w="22225">
                <a:solidFill>
                  <a:srgbClr val="70707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49" name="Oval 2226"/>
              <p:cNvSpPr>
                <a:spLocks noChangeArrowheads="1"/>
              </p:cNvSpPr>
              <p:nvPr/>
            </p:nvSpPr>
            <p:spPr bwMode="auto">
              <a:xfrm>
                <a:off x="925" y="30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0" name="Oval 2227"/>
              <p:cNvSpPr>
                <a:spLocks noChangeArrowheads="1"/>
              </p:cNvSpPr>
              <p:nvPr/>
            </p:nvSpPr>
            <p:spPr bwMode="auto">
              <a:xfrm>
                <a:off x="950" y="3141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1" name="Oval 2228"/>
              <p:cNvSpPr>
                <a:spLocks noChangeArrowheads="1"/>
              </p:cNvSpPr>
              <p:nvPr/>
            </p:nvSpPr>
            <p:spPr bwMode="auto">
              <a:xfrm>
                <a:off x="977" y="297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2" name="Oval 2229"/>
              <p:cNvSpPr>
                <a:spLocks noChangeArrowheads="1"/>
              </p:cNvSpPr>
              <p:nvPr/>
            </p:nvSpPr>
            <p:spPr bwMode="auto">
              <a:xfrm>
                <a:off x="1030" y="306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3" name="Oval 2230"/>
              <p:cNvSpPr>
                <a:spLocks noChangeArrowheads="1"/>
              </p:cNvSpPr>
              <p:nvPr/>
            </p:nvSpPr>
            <p:spPr bwMode="auto">
              <a:xfrm>
                <a:off x="1030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4" name="Oval 2231"/>
              <p:cNvSpPr>
                <a:spLocks noChangeArrowheads="1"/>
              </p:cNvSpPr>
              <p:nvPr/>
            </p:nvSpPr>
            <p:spPr bwMode="auto">
              <a:xfrm>
                <a:off x="1037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5" name="Oval 2232"/>
              <p:cNvSpPr>
                <a:spLocks noChangeArrowheads="1"/>
              </p:cNvSpPr>
              <p:nvPr/>
            </p:nvSpPr>
            <p:spPr bwMode="auto">
              <a:xfrm>
                <a:off x="1040" y="304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6" name="Oval 2233"/>
              <p:cNvSpPr>
                <a:spLocks noChangeArrowheads="1"/>
              </p:cNvSpPr>
              <p:nvPr/>
            </p:nvSpPr>
            <p:spPr bwMode="auto">
              <a:xfrm>
                <a:off x="1061" y="317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7" name="Oval 2234"/>
              <p:cNvSpPr>
                <a:spLocks noChangeArrowheads="1"/>
              </p:cNvSpPr>
              <p:nvPr/>
            </p:nvSpPr>
            <p:spPr bwMode="auto">
              <a:xfrm>
                <a:off x="1068" y="29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8" name="Oval 2235"/>
              <p:cNvSpPr>
                <a:spLocks noChangeArrowheads="1"/>
              </p:cNvSpPr>
              <p:nvPr/>
            </p:nvSpPr>
            <p:spPr bwMode="auto">
              <a:xfrm>
                <a:off x="1079" y="31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59" name="Oval 2236"/>
              <p:cNvSpPr>
                <a:spLocks noChangeArrowheads="1"/>
              </p:cNvSpPr>
              <p:nvPr/>
            </p:nvSpPr>
            <p:spPr bwMode="auto">
              <a:xfrm>
                <a:off x="1082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0" name="Oval 2237"/>
              <p:cNvSpPr>
                <a:spLocks noChangeArrowheads="1"/>
              </p:cNvSpPr>
              <p:nvPr/>
            </p:nvSpPr>
            <p:spPr bwMode="auto">
              <a:xfrm>
                <a:off x="1100" y="30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1" name="Oval 2238"/>
              <p:cNvSpPr>
                <a:spLocks noChangeArrowheads="1"/>
              </p:cNvSpPr>
              <p:nvPr/>
            </p:nvSpPr>
            <p:spPr bwMode="auto">
              <a:xfrm>
                <a:off x="1100" y="312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2" name="Oval 2239"/>
              <p:cNvSpPr>
                <a:spLocks noChangeArrowheads="1"/>
              </p:cNvSpPr>
              <p:nvPr/>
            </p:nvSpPr>
            <p:spPr bwMode="auto">
              <a:xfrm>
                <a:off x="1100" y="315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3" name="Oval 2240"/>
              <p:cNvSpPr>
                <a:spLocks noChangeArrowheads="1"/>
              </p:cNvSpPr>
              <p:nvPr/>
            </p:nvSpPr>
            <p:spPr bwMode="auto">
              <a:xfrm>
                <a:off x="1110" y="302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4" name="Oval 2241"/>
              <p:cNvSpPr>
                <a:spLocks noChangeArrowheads="1"/>
              </p:cNvSpPr>
              <p:nvPr/>
            </p:nvSpPr>
            <p:spPr bwMode="auto">
              <a:xfrm>
                <a:off x="1114" y="29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5" name="Oval 2242"/>
              <p:cNvSpPr>
                <a:spLocks noChangeArrowheads="1"/>
              </p:cNvSpPr>
              <p:nvPr/>
            </p:nvSpPr>
            <p:spPr bwMode="auto">
              <a:xfrm>
                <a:off x="1128" y="295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6" name="Oval 2243"/>
              <p:cNvSpPr>
                <a:spLocks noChangeArrowheads="1"/>
              </p:cNvSpPr>
              <p:nvPr/>
            </p:nvSpPr>
            <p:spPr bwMode="auto">
              <a:xfrm>
                <a:off x="1135" y="3246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7" name="Oval 2244"/>
              <p:cNvSpPr>
                <a:spLocks noChangeArrowheads="1"/>
              </p:cNvSpPr>
              <p:nvPr/>
            </p:nvSpPr>
            <p:spPr bwMode="auto">
              <a:xfrm>
                <a:off x="1135" y="3036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8" name="Oval 2245"/>
              <p:cNvSpPr>
                <a:spLocks noChangeArrowheads="1"/>
              </p:cNvSpPr>
              <p:nvPr/>
            </p:nvSpPr>
            <p:spPr bwMode="auto">
              <a:xfrm>
                <a:off x="1138" y="325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69" name="Oval 2246"/>
              <p:cNvSpPr>
                <a:spLocks noChangeArrowheads="1"/>
              </p:cNvSpPr>
              <p:nvPr/>
            </p:nvSpPr>
            <p:spPr bwMode="auto">
              <a:xfrm>
                <a:off x="1138" y="302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0" name="Oval 2247"/>
              <p:cNvSpPr>
                <a:spLocks noChangeArrowheads="1"/>
              </p:cNvSpPr>
              <p:nvPr/>
            </p:nvSpPr>
            <p:spPr bwMode="auto">
              <a:xfrm>
                <a:off x="1138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1" name="Oval 2248"/>
              <p:cNvSpPr>
                <a:spLocks noChangeArrowheads="1"/>
              </p:cNvSpPr>
              <p:nvPr/>
            </p:nvSpPr>
            <p:spPr bwMode="auto">
              <a:xfrm>
                <a:off x="1142" y="3148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2" name="Oval 2249"/>
              <p:cNvSpPr>
                <a:spLocks noChangeArrowheads="1"/>
              </p:cNvSpPr>
              <p:nvPr/>
            </p:nvSpPr>
            <p:spPr bwMode="auto">
              <a:xfrm>
                <a:off x="1145" y="29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3" name="Oval 2250"/>
              <p:cNvSpPr>
                <a:spLocks noChangeArrowheads="1"/>
              </p:cNvSpPr>
              <p:nvPr/>
            </p:nvSpPr>
            <p:spPr bwMode="auto">
              <a:xfrm>
                <a:off x="1145" y="311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4" name="Oval 2251"/>
              <p:cNvSpPr>
                <a:spLocks noChangeArrowheads="1"/>
              </p:cNvSpPr>
              <p:nvPr/>
            </p:nvSpPr>
            <p:spPr bwMode="auto">
              <a:xfrm>
                <a:off x="1149" y="3284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5" name="Oval 2252"/>
              <p:cNvSpPr>
                <a:spLocks noChangeArrowheads="1"/>
              </p:cNvSpPr>
              <p:nvPr/>
            </p:nvSpPr>
            <p:spPr bwMode="auto">
              <a:xfrm>
                <a:off x="1152" y="307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6" name="Oval 2253"/>
              <p:cNvSpPr>
                <a:spLocks noChangeArrowheads="1"/>
              </p:cNvSpPr>
              <p:nvPr/>
            </p:nvSpPr>
            <p:spPr bwMode="auto">
              <a:xfrm>
                <a:off x="1159" y="309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7" name="Oval 2254"/>
              <p:cNvSpPr>
                <a:spLocks noChangeArrowheads="1"/>
              </p:cNvSpPr>
              <p:nvPr/>
            </p:nvSpPr>
            <p:spPr bwMode="auto">
              <a:xfrm>
                <a:off x="1166" y="309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8" name="Oval 2255"/>
              <p:cNvSpPr>
                <a:spLocks noChangeArrowheads="1"/>
              </p:cNvSpPr>
              <p:nvPr/>
            </p:nvSpPr>
            <p:spPr bwMode="auto">
              <a:xfrm>
                <a:off x="1166" y="300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79" name="Oval 2256"/>
              <p:cNvSpPr>
                <a:spLocks noChangeArrowheads="1"/>
              </p:cNvSpPr>
              <p:nvPr/>
            </p:nvSpPr>
            <p:spPr bwMode="auto">
              <a:xfrm>
                <a:off x="1173" y="31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0" name="Oval 2257"/>
              <p:cNvSpPr>
                <a:spLocks noChangeArrowheads="1"/>
              </p:cNvSpPr>
              <p:nvPr/>
            </p:nvSpPr>
            <p:spPr bwMode="auto">
              <a:xfrm>
                <a:off x="1180" y="316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1" name="Oval 2258"/>
              <p:cNvSpPr>
                <a:spLocks noChangeArrowheads="1"/>
              </p:cNvSpPr>
              <p:nvPr/>
            </p:nvSpPr>
            <p:spPr bwMode="auto">
              <a:xfrm>
                <a:off x="1183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2" name="Oval 2259"/>
              <p:cNvSpPr>
                <a:spLocks noChangeArrowheads="1"/>
              </p:cNvSpPr>
              <p:nvPr/>
            </p:nvSpPr>
            <p:spPr bwMode="auto">
              <a:xfrm>
                <a:off x="1194" y="304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3" name="Oval 2260"/>
              <p:cNvSpPr>
                <a:spLocks noChangeArrowheads="1"/>
              </p:cNvSpPr>
              <p:nvPr/>
            </p:nvSpPr>
            <p:spPr bwMode="auto">
              <a:xfrm>
                <a:off x="1204" y="30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4" name="Oval 2261"/>
              <p:cNvSpPr>
                <a:spLocks noChangeArrowheads="1"/>
              </p:cNvSpPr>
              <p:nvPr/>
            </p:nvSpPr>
            <p:spPr bwMode="auto">
              <a:xfrm>
                <a:off x="1208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5" name="Oval 2262"/>
              <p:cNvSpPr>
                <a:spLocks noChangeArrowheads="1"/>
              </p:cNvSpPr>
              <p:nvPr/>
            </p:nvSpPr>
            <p:spPr bwMode="auto">
              <a:xfrm>
                <a:off x="1211" y="33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6" name="Oval 2263"/>
              <p:cNvSpPr>
                <a:spLocks noChangeArrowheads="1"/>
              </p:cNvSpPr>
              <p:nvPr/>
            </p:nvSpPr>
            <p:spPr bwMode="auto">
              <a:xfrm>
                <a:off x="1211" y="26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7" name="Oval 2264"/>
              <p:cNvSpPr>
                <a:spLocks noChangeArrowheads="1"/>
              </p:cNvSpPr>
              <p:nvPr/>
            </p:nvSpPr>
            <p:spPr bwMode="auto">
              <a:xfrm>
                <a:off x="1211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8" name="Oval 2265"/>
              <p:cNvSpPr>
                <a:spLocks noChangeArrowheads="1"/>
              </p:cNvSpPr>
              <p:nvPr/>
            </p:nvSpPr>
            <p:spPr bwMode="auto">
              <a:xfrm>
                <a:off x="1215" y="2995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89" name="Oval 2266"/>
              <p:cNvSpPr>
                <a:spLocks noChangeArrowheads="1"/>
              </p:cNvSpPr>
              <p:nvPr/>
            </p:nvSpPr>
            <p:spPr bwMode="auto">
              <a:xfrm>
                <a:off x="1215" y="288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0" name="Oval 2267"/>
              <p:cNvSpPr>
                <a:spLocks noChangeArrowheads="1"/>
              </p:cNvSpPr>
              <p:nvPr/>
            </p:nvSpPr>
            <p:spPr bwMode="auto">
              <a:xfrm>
                <a:off x="1225" y="315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1" name="Oval 2268"/>
              <p:cNvSpPr>
                <a:spLocks noChangeArrowheads="1"/>
              </p:cNvSpPr>
              <p:nvPr/>
            </p:nvSpPr>
            <p:spPr bwMode="auto">
              <a:xfrm>
                <a:off x="1232" y="30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2" name="Oval 2269"/>
              <p:cNvSpPr>
                <a:spLocks noChangeArrowheads="1"/>
              </p:cNvSpPr>
              <p:nvPr/>
            </p:nvSpPr>
            <p:spPr bwMode="auto">
              <a:xfrm>
                <a:off x="1239" y="30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3" name="Oval 2270"/>
              <p:cNvSpPr>
                <a:spLocks noChangeArrowheads="1"/>
              </p:cNvSpPr>
              <p:nvPr/>
            </p:nvSpPr>
            <p:spPr bwMode="auto">
              <a:xfrm>
                <a:off x="1246" y="315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4" name="Oval 2271"/>
              <p:cNvSpPr>
                <a:spLocks noChangeArrowheads="1"/>
              </p:cNvSpPr>
              <p:nvPr/>
            </p:nvSpPr>
            <p:spPr bwMode="auto">
              <a:xfrm>
                <a:off x="1253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5" name="Oval 2272"/>
              <p:cNvSpPr>
                <a:spLocks noChangeArrowheads="1"/>
              </p:cNvSpPr>
              <p:nvPr/>
            </p:nvSpPr>
            <p:spPr bwMode="auto">
              <a:xfrm>
                <a:off x="1253" y="294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6" name="Oval 2273"/>
              <p:cNvSpPr>
                <a:spLocks noChangeArrowheads="1"/>
              </p:cNvSpPr>
              <p:nvPr/>
            </p:nvSpPr>
            <p:spPr bwMode="auto">
              <a:xfrm>
                <a:off x="1257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7" name="Oval 2274"/>
              <p:cNvSpPr>
                <a:spLocks noChangeArrowheads="1"/>
              </p:cNvSpPr>
              <p:nvPr/>
            </p:nvSpPr>
            <p:spPr bwMode="auto">
              <a:xfrm>
                <a:off x="1260" y="32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8" name="Oval 2275"/>
              <p:cNvSpPr>
                <a:spLocks noChangeArrowheads="1"/>
              </p:cNvSpPr>
              <p:nvPr/>
            </p:nvSpPr>
            <p:spPr bwMode="auto">
              <a:xfrm>
                <a:off x="1260" y="293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99" name="Oval 2276"/>
              <p:cNvSpPr>
                <a:spLocks noChangeArrowheads="1"/>
              </p:cNvSpPr>
              <p:nvPr/>
            </p:nvSpPr>
            <p:spPr bwMode="auto">
              <a:xfrm>
                <a:off x="1264" y="330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0" name="Oval 2277"/>
              <p:cNvSpPr>
                <a:spLocks noChangeArrowheads="1"/>
              </p:cNvSpPr>
              <p:nvPr/>
            </p:nvSpPr>
            <p:spPr bwMode="auto">
              <a:xfrm>
                <a:off x="1264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1" name="Oval 2278"/>
              <p:cNvSpPr>
                <a:spLocks noChangeArrowheads="1"/>
              </p:cNvSpPr>
              <p:nvPr/>
            </p:nvSpPr>
            <p:spPr bwMode="auto">
              <a:xfrm>
                <a:off x="1267" y="30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2" name="Oval 2279"/>
              <p:cNvSpPr>
                <a:spLocks noChangeArrowheads="1"/>
              </p:cNvSpPr>
              <p:nvPr/>
            </p:nvSpPr>
            <p:spPr bwMode="auto">
              <a:xfrm>
                <a:off x="1267" y="309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3" name="Oval 2280"/>
              <p:cNvSpPr>
                <a:spLocks noChangeArrowheads="1"/>
              </p:cNvSpPr>
              <p:nvPr/>
            </p:nvSpPr>
            <p:spPr bwMode="auto">
              <a:xfrm>
                <a:off x="1267" y="308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4" name="Oval 2281"/>
              <p:cNvSpPr>
                <a:spLocks noChangeArrowheads="1"/>
              </p:cNvSpPr>
              <p:nvPr/>
            </p:nvSpPr>
            <p:spPr bwMode="auto">
              <a:xfrm>
                <a:off x="1271" y="318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5" name="Oval 2282"/>
              <p:cNvSpPr>
                <a:spLocks noChangeArrowheads="1"/>
              </p:cNvSpPr>
              <p:nvPr/>
            </p:nvSpPr>
            <p:spPr bwMode="auto">
              <a:xfrm>
                <a:off x="1271" y="296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6" name="Oval 2283"/>
              <p:cNvSpPr>
                <a:spLocks noChangeArrowheads="1"/>
              </p:cNvSpPr>
              <p:nvPr/>
            </p:nvSpPr>
            <p:spPr bwMode="auto">
              <a:xfrm>
                <a:off x="1274" y="293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7" name="Oval 2284"/>
              <p:cNvSpPr>
                <a:spLocks noChangeArrowheads="1"/>
              </p:cNvSpPr>
              <p:nvPr/>
            </p:nvSpPr>
            <p:spPr bwMode="auto">
              <a:xfrm>
                <a:off x="1278" y="308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8" name="Oval 2285"/>
              <p:cNvSpPr>
                <a:spLocks noChangeArrowheads="1"/>
              </p:cNvSpPr>
              <p:nvPr/>
            </p:nvSpPr>
            <p:spPr bwMode="auto">
              <a:xfrm>
                <a:off x="1278" y="314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09" name="Oval 2286"/>
              <p:cNvSpPr>
                <a:spLocks noChangeArrowheads="1"/>
              </p:cNvSpPr>
              <p:nvPr/>
            </p:nvSpPr>
            <p:spPr bwMode="auto">
              <a:xfrm>
                <a:off x="1285" y="318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0" name="Oval 2287"/>
              <p:cNvSpPr>
                <a:spLocks noChangeArrowheads="1"/>
              </p:cNvSpPr>
              <p:nvPr/>
            </p:nvSpPr>
            <p:spPr bwMode="auto">
              <a:xfrm>
                <a:off x="1292" y="322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1" name="Oval 2288"/>
              <p:cNvSpPr>
                <a:spLocks noChangeArrowheads="1"/>
              </p:cNvSpPr>
              <p:nvPr/>
            </p:nvSpPr>
            <p:spPr bwMode="auto">
              <a:xfrm>
                <a:off x="1302" y="307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2" name="Oval 2289"/>
              <p:cNvSpPr>
                <a:spLocks noChangeArrowheads="1"/>
              </p:cNvSpPr>
              <p:nvPr/>
            </p:nvSpPr>
            <p:spPr bwMode="auto">
              <a:xfrm>
                <a:off x="1306" y="30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3" name="Oval 2290"/>
              <p:cNvSpPr>
                <a:spLocks noChangeArrowheads="1"/>
              </p:cNvSpPr>
              <p:nvPr/>
            </p:nvSpPr>
            <p:spPr bwMode="auto">
              <a:xfrm>
                <a:off x="1316" y="355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4" name="Oval 2291"/>
              <p:cNvSpPr>
                <a:spLocks noChangeArrowheads="1"/>
              </p:cNvSpPr>
              <p:nvPr/>
            </p:nvSpPr>
            <p:spPr bwMode="auto">
              <a:xfrm>
                <a:off x="1320" y="298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5" name="Oval 2292"/>
              <p:cNvSpPr>
                <a:spLocks noChangeArrowheads="1"/>
              </p:cNvSpPr>
              <p:nvPr/>
            </p:nvSpPr>
            <p:spPr bwMode="auto">
              <a:xfrm>
                <a:off x="1320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6" name="Oval 2293"/>
              <p:cNvSpPr>
                <a:spLocks noChangeArrowheads="1"/>
              </p:cNvSpPr>
              <p:nvPr/>
            </p:nvSpPr>
            <p:spPr bwMode="auto">
              <a:xfrm>
                <a:off x="1323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7" name="Oval 2294"/>
              <p:cNvSpPr>
                <a:spLocks noChangeArrowheads="1"/>
              </p:cNvSpPr>
              <p:nvPr/>
            </p:nvSpPr>
            <p:spPr bwMode="auto">
              <a:xfrm>
                <a:off x="1323" y="325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8" name="Oval 2295"/>
              <p:cNvSpPr>
                <a:spLocks noChangeArrowheads="1"/>
              </p:cNvSpPr>
              <p:nvPr/>
            </p:nvSpPr>
            <p:spPr bwMode="auto">
              <a:xfrm>
                <a:off x="1323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19" name="Oval 2296"/>
              <p:cNvSpPr>
                <a:spLocks noChangeArrowheads="1"/>
              </p:cNvSpPr>
              <p:nvPr/>
            </p:nvSpPr>
            <p:spPr bwMode="auto">
              <a:xfrm>
                <a:off x="1334" y="2733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0" name="Oval 2297"/>
              <p:cNvSpPr>
                <a:spLocks noChangeArrowheads="1"/>
              </p:cNvSpPr>
              <p:nvPr/>
            </p:nvSpPr>
            <p:spPr bwMode="auto">
              <a:xfrm>
                <a:off x="1337" y="30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1" name="Oval 2298"/>
              <p:cNvSpPr>
                <a:spLocks noChangeArrowheads="1"/>
              </p:cNvSpPr>
              <p:nvPr/>
            </p:nvSpPr>
            <p:spPr bwMode="auto">
              <a:xfrm>
                <a:off x="1347" y="314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2" name="Oval 2299"/>
              <p:cNvSpPr>
                <a:spLocks noChangeArrowheads="1"/>
              </p:cNvSpPr>
              <p:nvPr/>
            </p:nvSpPr>
            <p:spPr bwMode="auto">
              <a:xfrm>
                <a:off x="1347" y="307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3" name="Oval 2300"/>
              <p:cNvSpPr>
                <a:spLocks noChangeArrowheads="1"/>
              </p:cNvSpPr>
              <p:nvPr/>
            </p:nvSpPr>
            <p:spPr bwMode="auto">
              <a:xfrm>
                <a:off x="1347" y="312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4" name="Oval 2301"/>
              <p:cNvSpPr>
                <a:spLocks noChangeArrowheads="1"/>
              </p:cNvSpPr>
              <p:nvPr/>
            </p:nvSpPr>
            <p:spPr bwMode="auto">
              <a:xfrm>
                <a:off x="1347" y="308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5" name="Oval 2302"/>
              <p:cNvSpPr>
                <a:spLocks noChangeArrowheads="1"/>
              </p:cNvSpPr>
              <p:nvPr/>
            </p:nvSpPr>
            <p:spPr bwMode="auto">
              <a:xfrm>
                <a:off x="1351" y="32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6" name="Oval 2303"/>
              <p:cNvSpPr>
                <a:spLocks noChangeArrowheads="1"/>
              </p:cNvSpPr>
              <p:nvPr/>
            </p:nvSpPr>
            <p:spPr bwMode="auto">
              <a:xfrm>
                <a:off x="1351" y="316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7" name="Oval 2304"/>
              <p:cNvSpPr>
                <a:spLocks noChangeArrowheads="1"/>
              </p:cNvSpPr>
              <p:nvPr/>
            </p:nvSpPr>
            <p:spPr bwMode="auto">
              <a:xfrm>
                <a:off x="1351" y="29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8" name="Oval 2305"/>
              <p:cNvSpPr>
                <a:spLocks noChangeArrowheads="1"/>
              </p:cNvSpPr>
              <p:nvPr/>
            </p:nvSpPr>
            <p:spPr bwMode="auto">
              <a:xfrm>
                <a:off x="1351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29" name="Oval 2306"/>
              <p:cNvSpPr>
                <a:spLocks noChangeArrowheads="1"/>
              </p:cNvSpPr>
              <p:nvPr/>
            </p:nvSpPr>
            <p:spPr bwMode="auto">
              <a:xfrm>
                <a:off x="1354" y="306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0" name="Oval 2307"/>
              <p:cNvSpPr>
                <a:spLocks noChangeArrowheads="1"/>
              </p:cNvSpPr>
              <p:nvPr/>
            </p:nvSpPr>
            <p:spPr bwMode="auto">
              <a:xfrm>
                <a:off x="1358" y="316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1" name="Oval 2308"/>
              <p:cNvSpPr>
                <a:spLocks noChangeArrowheads="1"/>
              </p:cNvSpPr>
              <p:nvPr/>
            </p:nvSpPr>
            <p:spPr bwMode="auto">
              <a:xfrm>
                <a:off x="1361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2" name="Oval 2309"/>
              <p:cNvSpPr>
                <a:spLocks noChangeArrowheads="1"/>
              </p:cNvSpPr>
              <p:nvPr/>
            </p:nvSpPr>
            <p:spPr bwMode="auto">
              <a:xfrm>
                <a:off x="1361" y="32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3" name="Oval 2310"/>
              <p:cNvSpPr>
                <a:spLocks noChangeArrowheads="1"/>
              </p:cNvSpPr>
              <p:nvPr/>
            </p:nvSpPr>
            <p:spPr bwMode="auto">
              <a:xfrm>
                <a:off x="1361" y="330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4" name="Oval 2311"/>
              <p:cNvSpPr>
                <a:spLocks noChangeArrowheads="1"/>
              </p:cNvSpPr>
              <p:nvPr/>
            </p:nvSpPr>
            <p:spPr bwMode="auto">
              <a:xfrm>
                <a:off x="1365" y="325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5" name="Oval 2312"/>
              <p:cNvSpPr>
                <a:spLocks noChangeArrowheads="1"/>
              </p:cNvSpPr>
              <p:nvPr/>
            </p:nvSpPr>
            <p:spPr bwMode="auto">
              <a:xfrm>
                <a:off x="1368" y="29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6" name="Oval 2313"/>
              <p:cNvSpPr>
                <a:spLocks noChangeArrowheads="1"/>
              </p:cNvSpPr>
              <p:nvPr/>
            </p:nvSpPr>
            <p:spPr bwMode="auto">
              <a:xfrm>
                <a:off x="1372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7" name="Oval 2314"/>
              <p:cNvSpPr>
                <a:spLocks noChangeArrowheads="1"/>
              </p:cNvSpPr>
              <p:nvPr/>
            </p:nvSpPr>
            <p:spPr bwMode="auto">
              <a:xfrm>
                <a:off x="1372" y="316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8" name="Oval 2315"/>
              <p:cNvSpPr>
                <a:spLocks noChangeArrowheads="1"/>
              </p:cNvSpPr>
              <p:nvPr/>
            </p:nvSpPr>
            <p:spPr bwMode="auto">
              <a:xfrm>
                <a:off x="1375" y="319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39" name="Oval 2316"/>
              <p:cNvSpPr>
                <a:spLocks noChangeArrowheads="1"/>
              </p:cNvSpPr>
              <p:nvPr/>
            </p:nvSpPr>
            <p:spPr bwMode="auto">
              <a:xfrm>
                <a:off x="1375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0" name="Oval 2317"/>
              <p:cNvSpPr>
                <a:spLocks noChangeArrowheads="1"/>
              </p:cNvSpPr>
              <p:nvPr/>
            </p:nvSpPr>
            <p:spPr bwMode="auto">
              <a:xfrm>
                <a:off x="1379" y="304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1" name="Oval 2318"/>
              <p:cNvSpPr>
                <a:spLocks noChangeArrowheads="1"/>
              </p:cNvSpPr>
              <p:nvPr/>
            </p:nvSpPr>
            <p:spPr bwMode="auto">
              <a:xfrm>
                <a:off x="1382" y="306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2" name="Oval 2319"/>
              <p:cNvSpPr>
                <a:spLocks noChangeArrowheads="1"/>
              </p:cNvSpPr>
              <p:nvPr/>
            </p:nvSpPr>
            <p:spPr bwMode="auto">
              <a:xfrm>
                <a:off x="1382" y="2981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3" name="Oval 2320"/>
              <p:cNvSpPr>
                <a:spLocks noChangeArrowheads="1"/>
              </p:cNvSpPr>
              <p:nvPr/>
            </p:nvSpPr>
            <p:spPr bwMode="auto">
              <a:xfrm>
                <a:off x="1386" y="29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4" name="Oval 2321"/>
              <p:cNvSpPr>
                <a:spLocks noChangeArrowheads="1"/>
              </p:cNvSpPr>
              <p:nvPr/>
            </p:nvSpPr>
            <p:spPr bwMode="auto">
              <a:xfrm>
                <a:off x="1389" y="30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5" name="Oval 2322"/>
              <p:cNvSpPr>
                <a:spLocks noChangeArrowheads="1"/>
              </p:cNvSpPr>
              <p:nvPr/>
            </p:nvSpPr>
            <p:spPr bwMode="auto">
              <a:xfrm>
                <a:off x="1389" y="30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6" name="Oval 2323"/>
              <p:cNvSpPr>
                <a:spLocks noChangeArrowheads="1"/>
              </p:cNvSpPr>
              <p:nvPr/>
            </p:nvSpPr>
            <p:spPr bwMode="auto">
              <a:xfrm>
                <a:off x="1389" y="304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7" name="Oval 2324"/>
              <p:cNvSpPr>
                <a:spLocks noChangeArrowheads="1"/>
              </p:cNvSpPr>
              <p:nvPr/>
            </p:nvSpPr>
            <p:spPr bwMode="auto">
              <a:xfrm>
                <a:off x="1389" y="315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8" name="Oval 2325"/>
              <p:cNvSpPr>
                <a:spLocks noChangeArrowheads="1"/>
              </p:cNvSpPr>
              <p:nvPr/>
            </p:nvSpPr>
            <p:spPr bwMode="auto">
              <a:xfrm>
                <a:off x="1396" y="32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49" name="Oval 2326"/>
              <p:cNvSpPr>
                <a:spLocks noChangeArrowheads="1"/>
              </p:cNvSpPr>
              <p:nvPr/>
            </p:nvSpPr>
            <p:spPr bwMode="auto">
              <a:xfrm>
                <a:off x="1400" y="304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0" name="Oval 2327"/>
              <p:cNvSpPr>
                <a:spLocks noChangeArrowheads="1"/>
              </p:cNvSpPr>
              <p:nvPr/>
            </p:nvSpPr>
            <p:spPr bwMode="auto">
              <a:xfrm>
                <a:off x="1400" y="321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1" name="Oval 2328"/>
              <p:cNvSpPr>
                <a:spLocks noChangeArrowheads="1"/>
              </p:cNvSpPr>
              <p:nvPr/>
            </p:nvSpPr>
            <p:spPr bwMode="auto">
              <a:xfrm>
                <a:off x="1400" y="312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2" name="Oval 2329"/>
              <p:cNvSpPr>
                <a:spLocks noChangeArrowheads="1"/>
              </p:cNvSpPr>
              <p:nvPr/>
            </p:nvSpPr>
            <p:spPr bwMode="auto">
              <a:xfrm>
                <a:off x="1403" y="33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3" name="Oval 2330"/>
              <p:cNvSpPr>
                <a:spLocks noChangeArrowheads="1"/>
              </p:cNvSpPr>
              <p:nvPr/>
            </p:nvSpPr>
            <p:spPr bwMode="auto">
              <a:xfrm>
                <a:off x="1403" y="344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4" name="Oval 2331"/>
              <p:cNvSpPr>
                <a:spLocks noChangeArrowheads="1"/>
              </p:cNvSpPr>
              <p:nvPr/>
            </p:nvSpPr>
            <p:spPr bwMode="auto">
              <a:xfrm>
                <a:off x="1407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5" name="Oval 2332"/>
              <p:cNvSpPr>
                <a:spLocks noChangeArrowheads="1"/>
              </p:cNvSpPr>
              <p:nvPr/>
            </p:nvSpPr>
            <p:spPr bwMode="auto">
              <a:xfrm>
                <a:off x="1414" y="296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6" name="Oval 2333"/>
              <p:cNvSpPr>
                <a:spLocks noChangeArrowheads="1"/>
              </p:cNvSpPr>
              <p:nvPr/>
            </p:nvSpPr>
            <p:spPr bwMode="auto">
              <a:xfrm>
                <a:off x="1414" y="316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7" name="Oval 2334"/>
              <p:cNvSpPr>
                <a:spLocks noChangeArrowheads="1"/>
              </p:cNvSpPr>
              <p:nvPr/>
            </p:nvSpPr>
            <p:spPr bwMode="auto">
              <a:xfrm>
                <a:off x="1414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8" name="Oval 2335"/>
              <p:cNvSpPr>
                <a:spLocks noChangeArrowheads="1"/>
              </p:cNvSpPr>
              <p:nvPr/>
            </p:nvSpPr>
            <p:spPr bwMode="auto">
              <a:xfrm>
                <a:off x="1417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59" name="Oval 2336"/>
              <p:cNvSpPr>
                <a:spLocks noChangeArrowheads="1"/>
              </p:cNvSpPr>
              <p:nvPr/>
            </p:nvSpPr>
            <p:spPr bwMode="auto">
              <a:xfrm>
                <a:off x="1417" y="29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0" name="Oval 2337"/>
              <p:cNvSpPr>
                <a:spLocks noChangeArrowheads="1"/>
              </p:cNvSpPr>
              <p:nvPr/>
            </p:nvSpPr>
            <p:spPr bwMode="auto">
              <a:xfrm>
                <a:off x="1421" y="300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1" name="Oval 2338"/>
              <p:cNvSpPr>
                <a:spLocks noChangeArrowheads="1"/>
              </p:cNvSpPr>
              <p:nvPr/>
            </p:nvSpPr>
            <p:spPr bwMode="auto">
              <a:xfrm>
                <a:off x="1421" y="2775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2" name="Oval 2339"/>
              <p:cNvSpPr>
                <a:spLocks noChangeArrowheads="1"/>
              </p:cNvSpPr>
              <p:nvPr/>
            </p:nvSpPr>
            <p:spPr bwMode="auto">
              <a:xfrm>
                <a:off x="1424" y="30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3" name="Oval 2340"/>
              <p:cNvSpPr>
                <a:spLocks noChangeArrowheads="1"/>
              </p:cNvSpPr>
              <p:nvPr/>
            </p:nvSpPr>
            <p:spPr bwMode="auto">
              <a:xfrm>
                <a:off x="1424" y="26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4" name="Oval 2341"/>
              <p:cNvSpPr>
                <a:spLocks noChangeArrowheads="1"/>
              </p:cNvSpPr>
              <p:nvPr/>
            </p:nvSpPr>
            <p:spPr bwMode="auto">
              <a:xfrm>
                <a:off x="1424" y="320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5" name="Oval 2342"/>
              <p:cNvSpPr>
                <a:spLocks noChangeArrowheads="1"/>
              </p:cNvSpPr>
              <p:nvPr/>
            </p:nvSpPr>
            <p:spPr bwMode="auto">
              <a:xfrm>
                <a:off x="1431" y="29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6" name="Oval 2343"/>
              <p:cNvSpPr>
                <a:spLocks noChangeArrowheads="1"/>
              </p:cNvSpPr>
              <p:nvPr/>
            </p:nvSpPr>
            <p:spPr bwMode="auto">
              <a:xfrm>
                <a:off x="1435" y="326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7" name="Oval 2344"/>
              <p:cNvSpPr>
                <a:spLocks noChangeArrowheads="1"/>
              </p:cNvSpPr>
              <p:nvPr/>
            </p:nvSpPr>
            <p:spPr bwMode="auto">
              <a:xfrm>
                <a:off x="1435" y="260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8" name="Oval 2345"/>
              <p:cNvSpPr>
                <a:spLocks noChangeArrowheads="1"/>
              </p:cNvSpPr>
              <p:nvPr/>
            </p:nvSpPr>
            <p:spPr bwMode="auto">
              <a:xfrm>
                <a:off x="1438" y="322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69" name="Oval 2346"/>
              <p:cNvSpPr>
                <a:spLocks noChangeArrowheads="1"/>
              </p:cNvSpPr>
              <p:nvPr/>
            </p:nvSpPr>
            <p:spPr bwMode="auto">
              <a:xfrm>
                <a:off x="1438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0" name="Oval 2347"/>
              <p:cNvSpPr>
                <a:spLocks noChangeArrowheads="1"/>
              </p:cNvSpPr>
              <p:nvPr/>
            </p:nvSpPr>
            <p:spPr bwMode="auto">
              <a:xfrm>
                <a:off x="1438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1" name="Oval 2348"/>
              <p:cNvSpPr>
                <a:spLocks noChangeArrowheads="1"/>
              </p:cNvSpPr>
              <p:nvPr/>
            </p:nvSpPr>
            <p:spPr bwMode="auto">
              <a:xfrm>
                <a:off x="1442" y="294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2" name="Oval 2349"/>
              <p:cNvSpPr>
                <a:spLocks noChangeArrowheads="1"/>
              </p:cNvSpPr>
              <p:nvPr/>
            </p:nvSpPr>
            <p:spPr bwMode="auto">
              <a:xfrm>
                <a:off x="1442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3" name="Oval 2350"/>
              <p:cNvSpPr>
                <a:spLocks noChangeArrowheads="1"/>
              </p:cNvSpPr>
              <p:nvPr/>
            </p:nvSpPr>
            <p:spPr bwMode="auto">
              <a:xfrm>
                <a:off x="1442" y="30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4" name="Oval 2351"/>
              <p:cNvSpPr>
                <a:spLocks noChangeArrowheads="1"/>
              </p:cNvSpPr>
              <p:nvPr/>
            </p:nvSpPr>
            <p:spPr bwMode="auto">
              <a:xfrm>
                <a:off x="1445" y="286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5" name="Oval 2352"/>
              <p:cNvSpPr>
                <a:spLocks noChangeArrowheads="1"/>
              </p:cNvSpPr>
              <p:nvPr/>
            </p:nvSpPr>
            <p:spPr bwMode="auto">
              <a:xfrm>
                <a:off x="1445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6" name="Oval 2353"/>
              <p:cNvSpPr>
                <a:spLocks noChangeArrowheads="1"/>
              </p:cNvSpPr>
              <p:nvPr/>
            </p:nvSpPr>
            <p:spPr bwMode="auto">
              <a:xfrm>
                <a:off x="1449" y="303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7" name="Oval 2354"/>
              <p:cNvSpPr>
                <a:spLocks noChangeArrowheads="1"/>
              </p:cNvSpPr>
              <p:nvPr/>
            </p:nvSpPr>
            <p:spPr bwMode="auto">
              <a:xfrm>
                <a:off x="1449" y="323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8" name="Oval 2355"/>
              <p:cNvSpPr>
                <a:spLocks noChangeArrowheads="1"/>
              </p:cNvSpPr>
              <p:nvPr/>
            </p:nvSpPr>
            <p:spPr bwMode="auto">
              <a:xfrm>
                <a:off x="1449" y="338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79" name="Oval 2356"/>
              <p:cNvSpPr>
                <a:spLocks noChangeArrowheads="1"/>
              </p:cNvSpPr>
              <p:nvPr/>
            </p:nvSpPr>
            <p:spPr bwMode="auto">
              <a:xfrm>
                <a:off x="1452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0" name="Oval 2357"/>
              <p:cNvSpPr>
                <a:spLocks noChangeArrowheads="1"/>
              </p:cNvSpPr>
              <p:nvPr/>
            </p:nvSpPr>
            <p:spPr bwMode="auto">
              <a:xfrm>
                <a:off x="1456" y="33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1" name="Oval 2358"/>
              <p:cNvSpPr>
                <a:spLocks noChangeArrowheads="1"/>
              </p:cNvSpPr>
              <p:nvPr/>
            </p:nvSpPr>
            <p:spPr bwMode="auto">
              <a:xfrm>
                <a:off x="1459" y="330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2" name="Oval 2359"/>
              <p:cNvSpPr>
                <a:spLocks noChangeArrowheads="1"/>
              </p:cNvSpPr>
              <p:nvPr/>
            </p:nvSpPr>
            <p:spPr bwMode="auto">
              <a:xfrm>
                <a:off x="1463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3" name="Oval 2360"/>
              <p:cNvSpPr>
                <a:spLocks noChangeArrowheads="1"/>
              </p:cNvSpPr>
              <p:nvPr/>
            </p:nvSpPr>
            <p:spPr bwMode="auto">
              <a:xfrm>
                <a:off x="1466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4" name="Oval 2361"/>
              <p:cNvSpPr>
                <a:spLocks noChangeArrowheads="1"/>
              </p:cNvSpPr>
              <p:nvPr/>
            </p:nvSpPr>
            <p:spPr bwMode="auto">
              <a:xfrm>
                <a:off x="1470" y="32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5" name="Oval 2362"/>
              <p:cNvSpPr>
                <a:spLocks noChangeArrowheads="1"/>
              </p:cNvSpPr>
              <p:nvPr/>
            </p:nvSpPr>
            <p:spPr bwMode="auto">
              <a:xfrm>
                <a:off x="1470" y="31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6" name="Oval 2363"/>
              <p:cNvSpPr>
                <a:spLocks noChangeArrowheads="1"/>
              </p:cNvSpPr>
              <p:nvPr/>
            </p:nvSpPr>
            <p:spPr bwMode="auto">
              <a:xfrm>
                <a:off x="1473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7" name="Oval 2364"/>
              <p:cNvSpPr>
                <a:spLocks noChangeArrowheads="1"/>
              </p:cNvSpPr>
              <p:nvPr/>
            </p:nvSpPr>
            <p:spPr bwMode="auto">
              <a:xfrm>
                <a:off x="1473" y="310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8" name="Oval 2365"/>
              <p:cNvSpPr>
                <a:spLocks noChangeArrowheads="1"/>
              </p:cNvSpPr>
              <p:nvPr/>
            </p:nvSpPr>
            <p:spPr bwMode="auto">
              <a:xfrm>
                <a:off x="1473" y="297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89" name="Oval 2366"/>
              <p:cNvSpPr>
                <a:spLocks noChangeArrowheads="1"/>
              </p:cNvSpPr>
              <p:nvPr/>
            </p:nvSpPr>
            <p:spPr bwMode="auto">
              <a:xfrm>
                <a:off x="1473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0" name="Oval 2367"/>
              <p:cNvSpPr>
                <a:spLocks noChangeArrowheads="1"/>
              </p:cNvSpPr>
              <p:nvPr/>
            </p:nvSpPr>
            <p:spPr bwMode="auto">
              <a:xfrm>
                <a:off x="1477" y="314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1" name="Oval 2368"/>
              <p:cNvSpPr>
                <a:spLocks noChangeArrowheads="1"/>
              </p:cNvSpPr>
              <p:nvPr/>
            </p:nvSpPr>
            <p:spPr bwMode="auto">
              <a:xfrm>
                <a:off x="1477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2" name="Oval 2369"/>
              <p:cNvSpPr>
                <a:spLocks noChangeArrowheads="1"/>
              </p:cNvSpPr>
              <p:nvPr/>
            </p:nvSpPr>
            <p:spPr bwMode="auto">
              <a:xfrm>
                <a:off x="1477" y="3400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3" name="Oval 2370"/>
              <p:cNvSpPr>
                <a:spLocks noChangeArrowheads="1"/>
              </p:cNvSpPr>
              <p:nvPr/>
            </p:nvSpPr>
            <p:spPr bwMode="auto">
              <a:xfrm>
                <a:off x="1480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4" name="Oval 2371"/>
              <p:cNvSpPr>
                <a:spLocks noChangeArrowheads="1"/>
              </p:cNvSpPr>
              <p:nvPr/>
            </p:nvSpPr>
            <p:spPr bwMode="auto">
              <a:xfrm>
                <a:off x="1480" y="32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5" name="Oval 2372"/>
              <p:cNvSpPr>
                <a:spLocks noChangeArrowheads="1"/>
              </p:cNvSpPr>
              <p:nvPr/>
            </p:nvSpPr>
            <p:spPr bwMode="auto">
              <a:xfrm>
                <a:off x="1480" y="307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6" name="Oval 2373"/>
              <p:cNvSpPr>
                <a:spLocks noChangeArrowheads="1"/>
              </p:cNvSpPr>
              <p:nvPr/>
            </p:nvSpPr>
            <p:spPr bwMode="auto">
              <a:xfrm>
                <a:off x="1484" y="338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7" name="Oval 2374"/>
              <p:cNvSpPr>
                <a:spLocks noChangeArrowheads="1"/>
              </p:cNvSpPr>
              <p:nvPr/>
            </p:nvSpPr>
            <p:spPr bwMode="auto">
              <a:xfrm>
                <a:off x="1484" y="30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8" name="Oval 2375"/>
              <p:cNvSpPr>
                <a:spLocks noChangeArrowheads="1"/>
              </p:cNvSpPr>
              <p:nvPr/>
            </p:nvSpPr>
            <p:spPr bwMode="auto">
              <a:xfrm>
                <a:off x="1487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99" name="Oval 2376"/>
              <p:cNvSpPr>
                <a:spLocks noChangeArrowheads="1"/>
              </p:cNvSpPr>
              <p:nvPr/>
            </p:nvSpPr>
            <p:spPr bwMode="auto">
              <a:xfrm>
                <a:off x="1487" y="314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0" name="Oval 2377"/>
              <p:cNvSpPr>
                <a:spLocks noChangeArrowheads="1"/>
              </p:cNvSpPr>
              <p:nvPr/>
            </p:nvSpPr>
            <p:spPr bwMode="auto">
              <a:xfrm>
                <a:off x="1491" y="282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1" name="Oval 2378"/>
              <p:cNvSpPr>
                <a:spLocks noChangeArrowheads="1"/>
              </p:cNvSpPr>
              <p:nvPr/>
            </p:nvSpPr>
            <p:spPr bwMode="auto">
              <a:xfrm>
                <a:off x="1491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2" name="Oval 2379"/>
              <p:cNvSpPr>
                <a:spLocks noChangeArrowheads="1"/>
              </p:cNvSpPr>
              <p:nvPr/>
            </p:nvSpPr>
            <p:spPr bwMode="auto">
              <a:xfrm>
                <a:off x="1491" y="33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3" name="Oval 2380"/>
              <p:cNvSpPr>
                <a:spLocks noChangeArrowheads="1"/>
              </p:cNvSpPr>
              <p:nvPr/>
            </p:nvSpPr>
            <p:spPr bwMode="auto">
              <a:xfrm>
                <a:off x="1494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4" name="Oval 2381"/>
              <p:cNvSpPr>
                <a:spLocks noChangeArrowheads="1"/>
              </p:cNvSpPr>
              <p:nvPr/>
            </p:nvSpPr>
            <p:spPr bwMode="auto">
              <a:xfrm>
                <a:off x="1498" y="290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5" name="Oval 2382"/>
              <p:cNvSpPr>
                <a:spLocks noChangeArrowheads="1"/>
              </p:cNvSpPr>
              <p:nvPr/>
            </p:nvSpPr>
            <p:spPr bwMode="auto">
              <a:xfrm>
                <a:off x="1498" y="324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6" name="Oval 2383"/>
              <p:cNvSpPr>
                <a:spLocks noChangeArrowheads="1"/>
              </p:cNvSpPr>
              <p:nvPr/>
            </p:nvSpPr>
            <p:spPr bwMode="auto">
              <a:xfrm>
                <a:off x="1498" y="314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7" name="Oval 2384"/>
              <p:cNvSpPr>
                <a:spLocks noChangeArrowheads="1"/>
              </p:cNvSpPr>
              <p:nvPr/>
            </p:nvSpPr>
            <p:spPr bwMode="auto">
              <a:xfrm>
                <a:off x="1498" y="305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8" name="Oval 2385"/>
              <p:cNvSpPr>
                <a:spLocks noChangeArrowheads="1"/>
              </p:cNvSpPr>
              <p:nvPr/>
            </p:nvSpPr>
            <p:spPr bwMode="auto">
              <a:xfrm>
                <a:off x="1498" y="33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09" name="Oval 2386"/>
              <p:cNvSpPr>
                <a:spLocks noChangeArrowheads="1"/>
              </p:cNvSpPr>
              <p:nvPr/>
            </p:nvSpPr>
            <p:spPr bwMode="auto">
              <a:xfrm>
                <a:off x="1501" y="316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0" name="Oval 2387"/>
              <p:cNvSpPr>
                <a:spLocks noChangeArrowheads="1"/>
              </p:cNvSpPr>
              <p:nvPr/>
            </p:nvSpPr>
            <p:spPr bwMode="auto">
              <a:xfrm>
                <a:off x="1505" y="31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1" name="Oval 2388"/>
              <p:cNvSpPr>
                <a:spLocks noChangeArrowheads="1"/>
              </p:cNvSpPr>
              <p:nvPr/>
            </p:nvSpPr>
            <p:spPr bwMode="auto">
              <a:xfrm>
                <a:off x="1512" y="30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2" name="Oval 2389"/>
              <p:cNvSpPr>
                <a:spLocks noChangeArrowheads="1"/>
              </p:cNvSpPr>
              <p:nvPr/>
            </p:nvSpPr>
            <p:spPr bwMode="auto">
              <a:xfrm>
                <a:off x="1519" y="308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3" name="Oval 2390"/>
              <p:cNvSpPr>
                <a:spLocks noChangeArrowheads="1"/>
              </p:cNvSpPr>
              <p:nvPr/>
            </p:nvSpPr>
            <p:spPr bwMode="auto">
              <a:xfrm>
                <a:off x="1522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4" name="Oval 2391"/>
              <p:cNvSpPr>
                <a:spLocks noChangeArrowheads="1"/>
              </p:cNvSpPr>
              <p:nvPr/>
            </p:nvSpPr>
            <p:spPr bwMode="auto">
              <a:xfrm>
                <a:off x="1522" y="31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5" name="Oval 2392"/>
              <p:cNvSpPr>
                <a:spLocks noChangeArrowheads="1"/>
              </p:cNvSpPr>
              <p:nvPr/>
            </p:nvSpPr>
            <p:spPr bwMode="auto">
              <a:xfrm>
                <a:off x="1522" y="324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6" name="Oval 2393"/>
              <p:cNvSpPr>
                <a:spLocks noChangeArrowheads="1"/>
              </p:cNvSpPr>
              <p:nvPr/>
            </p:nvSpPr>
            <p:spPr bwMode="auto">
              <a:xfrm>
                <a:off x="1522" y="2981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7" name="Oval 2394"/>
              <p:cNvSpPr>
                <a:spLocks noChangeArrowheads="1"/>
              </p:cNvSpPr>
              <p:nvPr/>
            </p:nvSpPr>
            <p:spPr bwMode="auto">
              <a:xfrm>
                <a:off x="1526" y="3148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8" name="Oval 2395"/>
              <p:cNvSpPr>
                <a:spLocks noChangeArrowheads="1"/>
              </p:cNvSpPr>
              <p:nvPr/>
            </p:nvSpPr>
            <p:spPr bwMode="auto">
              <a:xfrm>
                <a:off x="1526" y="3375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19" name="Oval 2396"/>
              <p:cNvSpPr>
                <a:spLocks noChangeArrowheads="1"/>
              </p:cNvSpPr>
              <p:nvPr/>
            </p:nvSpPr>
            <p:spPr bwMode="auto">
              <a:xfrm>
                <a:off x="1533" y="324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0" name="Oval 2397"/>
              <p:cNvSpPr>
                <a:spLocks noChangeArrowheads="1"/>
              </p:cNvSpPr>
              <p:nvPr/>
            </p:nvSpPr>
            <p:spPr bwMode="auto">
              <a:xfrm>
                <a:off x="1533" y="3414"/>
                <a:ext cx="20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1" name="Oval 2398"/>
              <p:cNvSpPr>
                <a:spLocks noChangeArrowheads="1"/>
              </p:cNvSpPr>
              <p:nvPr/>
            </p:nvSpPr>
            <p:spPr bwMode="auto">
              <a:xfrm>
                <a:off x="1533" y="3214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2" name="Oval 2399"/>
              <p:cNvSpPr>
                <a:spLocks noChangeArrowheads="1"/>
              </p:cNvSpPr>
              <p:nvPr/>
            </p:nvSpPr>
            <p:spPr bwMode="auto">
              <a:xfrm>
                <a:off x="1533" y="293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3" name="Oval 2400"/>
              <p:cNvSpPr>
                <a:spLocks noChangeArrowheads="1"/>
              </p:cNvSpPr>
              <p:nvPr/>
            </p:nvSpPr>
            <p:spPr bwMode="auto">
              <a:xfrm>
                <a:off x="1536" y="302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4" name="Oval 2401"/>
              <p:cNvSpPr>
                <a:spLocks noChangeArrowheads="1"/>
              </p:cNvSpPr>
              <p:nvPr/>
            </p:nvSpPr>
            <p:spPr bwMode="auto">
              <a:xfrm>
                <a:off x="1536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5" name="Oval 2402"/>
              <p:cNvSpPr>
                <a:spLocks noChangeArrowheads="1"/>
              </p:cNvSpPr>
              <p:nvPr/>
            </p:nvSpPr>
            <p:spPr bwMode="auto">
              <a:xfrm>
                <a:off x="1543" y="330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6" name="Oval 2403"/>
              <p:cNvSpPr>
                <a:spLocks noChangeArrowheads="1"/>
              </p:cNvSpPr>
              <p:nvPr/>
            </p:nvSpPr>
            <p:spPr bwMode="auto">
              <a:xfrm>
                <a:off x="1543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7" name="Oval 2404"/>
              <p:cNvSpPr>
                <a:spLocks noChangeArrowheads="1"/>
              </p:cNvSpPr>
              <p:nvPr/>
            </p:nvSpPr>
            <p:spPr bwMode="auto">
              <a:xfrm>
                <a:off x="1546" y="32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8" name="Oval 2405"/>
              <p:cNvSpPr>
                <a:spLocks noChangeArrowheads="1"/>
              </p:cNvSpPr>
              <p:nvPr/>
            </p:nvSpPr>
            <p:spPr bwMode="auto">
              <a:xfrm>
                <a:off x="1546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29" name="Oval 2406"/>
              <p:cNvSpPr>
                <a:spLocks noChangeArrowheads="1"/>
              </p:cNvSpPr>
              <p:nvPr/>
            </p:nvSpPr>
            <p:spPr bwMode="auto">
              <a:xfrm>
                <a:off x="1550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0" name="Oval 2407"/>
              <p:cNvSpPr>
                <a:spLocks noChangeArrowheads="1"/>
              </p:cNvSpPr>
              <p:nvPr/>
            </p:nvSpPr>
            <p:spPr bwMode="auto">
              <a:xfrm>
                <a:off x="1550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1" name="Oval 2408"/>
              <p:cNvSpPr>
                <a:spLocks noChangeArrowheads="1"/>
              </p:cNvSpPr>
              <p:nvPr/>
            </p:nvSpPr>
            <p:spPr bwMode="auto">
              <a:xfrm>
                <a:off x="1550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2" name="Oval 2409"/>
              <p:cNvSpPr>
                <a:spLocks noChangeArrowheads="1"/>
              </p:cNvSpPr>
              <p:nvPr/>
            </p:nvSpPr>
            <p:spPr bwMode="auto">
              <a:xfrm>
                <a:off x="1553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3" name="Oval 2410"/>
              <p:cNvSpPr>
                <a:spLocks noChangeArrowheads="1"/>
              </p:cNvSpPr>
              <p:nvPr/>
            </p:nvSpPr>
            <p:spPr bwMode="auto">
              <a:xfrm>
                <a:off x="1560" y="306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4" name="Oval 2411"/>
              <p:cNvSpPr>
                <a:spLocks noChangeArrowheads="1"/>
              </p:cNvSpPr>
              <p:nvPr/>
            </p:nvSpPr>
            <p:spPr bwMode="auto">
              <a:xfrm>
                <a:off x="1564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5" name="Oval 2412"/>
              <p:cNvSpPr>
                <a:spLocks noChangeArrowheads="1"/>
              </p:cNvSpPr>
              <p:nvPr/>
            </p:nvSpPr>
            <p:spPr bwMode="auto">
              <a:xfrm>
                <a:off x="1567" y="328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6" name="Oval 2413"/>
              <p:cNvSpPr>
                <a:spLocks noChangeArrowheads="1"/>
              </p:cNvSpPr>
              <p:nvPr/>
            </p:nvSpPr>
            <p:spPr bwMode="auto">
              <a:xfrm>
                <a:off x="1567" y="33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7" name="Oval 2414"/>
              <p:cNvSpPr>
                <a:spLocks noChangeArrowheads="1"/>
              </p:cNvSpPr>
              <p:nvPr/>
            </p:nvSpPr>
            <p:spPr bwMode="auto">
              <a:xfrm>
                <a:off x="1571" y="309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38" name="Oval 2415"/>
              <p:cNvSpPr>
                <a:spLocks noChangeArrowheads="1"/>
              </p:cNvSpPr>
              <p:nvPr/>
            </p:nvSpPr>
            <p:spPr bwMode="auto">
              <a:xfrm>
                <a:off x="1571" y="311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2617"/>
            <p:cNvGrpSpPr>
              <a:grpSpLocks/>
            </p:cNvGrpSpPr>
            <p:nvPr/>
          </p:nvGrpSpPr>
          <p:grpSpPr bwMode="auto">
            <a:xfrm>
              <a:off x="1571" y="2872"/>
              <a:ext cx="359" cy="636"/>
              <a:chOff x="1571" y="2872"/>
              <a:chExt cx="359" cy="636"/>
            </a:xfrm>
          </p:grpSpPr>
          <p:sp>
            <p:nvSpPr>
              <p:cNvPr id="65339" name="Oval 2417"/>
              <p:cNvSpPr>
                <a:spLocks noChangeArrowheads="1"/>
              </p:cNvSpPr>
              <p:nvPr/>
            </p:nvSpPr>
            <p:spPr bwMode="auto">
              <a:xfrm>
                <a:off x="1571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0" name="Oval 2418"/>
              <p:cNvSpPr>
                <a:spLocks noChangeArrowheads="1"/>
              </p:cNvSpPr>
              <p:nvPr/>
            </p:nvSpPr>
            <p:spPr bwMode="auto">
              <a:xfrm>
                <a:off x="1574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1" name="Oval 2419"/>
              <p:cNvSpPr>
                <a:spLocks noChangeArrowheads="1"/>
              </p:cNvSpPr>
              <p:nvPr/>
            </p:nvSpPr>
            <p:spPr bwMode="auto">
              <a:xfrm>
                <a:off x="1574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2" name="Oval 2420"/>
              <p:cNvSpPr>
                <a:spLocks noChangeArrowheads="1"/>
              </p:cNvSpPr>
              <p:nvPr/>
            </p:nvSpPr>
            <p:spPr bwMode="auto">
              <a:xfrm>
                <a:off x="1578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3" name="Oval 2421"/>
              <p:cNvSpPr>
                <a:spLocks noChangeArrowheads="1"/>
              </p:cNvSpPr>
              <p:nvPr/>
            </p:nvSpPr>
            <p:spPr bwMode="auto">
              <a:xfrm>
                <a:off x="1578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4" name="Oval 2422"/>
              <p:cNvSpPr>
                <a:spLocks noChangeArrowheads="1"/>
              </p:cNvSpPr>
              <p:nvPr/>
            </p:nvSpPr>
            <p:spPr bwMode="auto">
              <a:xfrm>
                <a:off x="1581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5" name="Oval 2423"/>
              <p:cNvSpPr>
                <a:spLocks noChangeArrowheads="1"/>
              </p:cNvSpPr>
              <p:nvPr/>
            </p:nvSpPr>
            <p:spPr bwMode="auto">
              <a:xfrm>
                <a:off x="1581" y="31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6" name="Oval 2424"/>
              <p:cNvSpPr>
                <a:spLocks noChangeArrowheads="1"/>
              </p:cNvSpPr>
              <p:nvPr/>
            </p:nvSpPr>
            <p:spPr bwMode="auto">
              <a:xfrm>
                <a:off x="1581" y="315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7" name="Oval 2425"/>
              <p:cNvSpPr>
                <a:spLocks noChangeArrowheads="1"/>
              </p:cNvSpPr>
              <p:nvPr/>
            </p:nvSpPr>
            <p:spPr bwMode="auto">
              <a:xfrm>
                <a:off x="1585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8" name="Oval 2426"/>
              <p:cNvSpPr>
                <a:spLocks noChangeArrowheads="1"/>
              </p:cNvSpPr>
              <p:nvPr/>
            </p:nvSpPr>
            <p:spPr bwMode="auto">
              <a:xfrm>
                <a:off x="1585" y="338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49" name="Oval 2427"/>
              <p:cNvSpPr>
                <a:spLocks noChangeArrowheads="1"/>
              </p:cNvSpPr>
              <p:nvPr/>
            </p:nvSpPr>
            <p:spPr bwMode="auto">
              <a:xfrm>
                <a:off x="1588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0" name="Oval 2428"/>
              <p:cNvSpPr>
                <a:spLocks noChangeArrowheads="1"/>
              </p:cNvSpPr>
              <p:nvPr/>
            </p:nvSpPr>
            <p:spPr bwMode="auto">
              <a:xfrm>
                <a:off x="1588" y="30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1" name="Oval 2429"/>
              <p:cNvSpPr>
                <a:spLocks noChangeArrowheads="1"/>
              </p:cNvSpPr>
              <p:nvPr/>
            </p:nvSpPr>
            <p:spPr bwMode="auto">
              <a:xfrm>
                <a:off x="1588" y="338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2" name="Oval 2430"/>
              <p:cNvSpPr>
                <a:spLocks noChangeArrowheads="1"/>
              </p:cNvSpPr>
              <p:nvPr/>
            </p:nvSpPr>
            <p:spPr bwMode="auto">
              <a:xfrm>
                <a:off x="1588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3" name="Oval 2431"/>
              <p:cNvSpPr>
                <a:spLocks noChangeArrowheads="1"/>
              </p:cNvSpPr>
              <p:nvPr/>
            </p:nvSpPr>
            <p:spPr bwMode="auto">
              <a:xfrm>
                <a:off x="1592" y="30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4" name="Oval 2432"/>
              <p:cNvSpPr>
                <a:spLocks noChangeArrowheads="1"/>
              </p:cNvSpPr>
              <p:nvPr/>
            </p:nvSpPr>
            <p:spPr bwMode="auto">
              <a:xfrm>
                <a:off x="1592" y="318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5" name="Oval 2433"/>
              <p:cNvSpPr>
                <a:spLocks noChangeArrowheads="1"/>
              </p:cNvSpPr>
              <p:nvPr/>
            </p:nvSpPr>
            <p:spPr bwMode="auto">
              <a:xfrm>
                <a:off x="1592" y="313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6" name="Oval 2434"/>
              <p:cNvSpPr>
                <a:spLocks noChangeArrowheads="1"/>
              </p:cNvSpPr>
              <p:nvPr/>
            </p:nvSpPr>
            <p:spPr bwMode="auto">
              <a:xfrm>
                <a:off x="1595" y="33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7" name="Oval 2435"/>
              <p:cNvSpPr>
                <a:spLocks noChangeArrowheads="1"/>
              </p:cNvSpPr>
              <p:nvPr/>
            </p:nvSpPr>
            <p:spPr bwMode="auto">
              <a:xfrm>
                <a:off x="1595" y="310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8" name="Oval 2436"/>
              <p:cNvSpPr>
                <a:spLocks noChangeArrowheads="1"/>
              </p:cNvSpPr>
              <p:nvPr/>
            </p:nvSpPr>
            <p:spPr bwMode="auto">
              <a:xfrm>
                <a:off x="1595" y="29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59" name="Oval 2437"/>
              <p:cNvSpPr>
                <a:spLocks noChangeArrowheads="1"/>
              </p:cNvSpPr>
              <p:nvPr/>
            </p:nvSpPr>
            <p:spPr bwMode="auto">
              <a:xfrm>
                <a:off x="1595" y="33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0" name="Oval 2438"/>
              <p:cNvSpPr>
                <a:spLocks noChangeArrowheads="1"/>
              </p:cNvSpPr>
              <p:nvPr/>
            </p:nvSpPr>
            <p:spPr bwMode="auto">
              <a:xfrm>
                <a:off x="1599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1" name="Oval 2439"/>
              <p:cNvSpPr>
                <a:spLocks noChangeArrowheads="1"/>
              </p:cNvSpPr>
              <p:nvPr/>
            </p:nvSpPr>
            <p:spPr bwMode="auto">
              <a:xfrm>
                <a:off x="1599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2" name="Oval 2440"/>
              <p:cNvSpPr>
                <a:spLocks noChangeArrowheads="1"/>
              </p:cNvSpPr>
              <p:nvPr/>
            </p:nvSpPr>
            <p:spPr bwMode="auto">
              <a:xfrm>
                <a:off x="1599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3" name="Oval 2441"/>
              <p:cNvSpPr>
                <a:spLocks noChangeArrowheads="1"/>
              </p:cNvSpPr>
              <p:nvPr/>
            </p:nvSpPr>
            <p:spPr bwMode="auto">
              <a:xfrm>
                <a:off x="1602" y="30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4" name="Oval 2442"/>
              <p:cNvSpPr>
                <a:spLocks noChangeArrowheads="1"/>
              </p:cNvSpPr>
              <p:nvPr/>
            </p:nvSpPr>
            <p:spPr bwMode="auto">
              <a:xfrm>
                <a:off x="1602" y="322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5" name="Oval 2443"/>
              <p:cNvSpPr>
                <a:spLocks noChangeArrowheads="1"/>
              </p:cNvSpPr>
              <p:nvPr/>
            </p:nvSpPr>
            <p:spPr bwMode="auto">
              <a:xfrm>
                <a:off x="1602" y="310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6" name="Oval 2444"/>
              <p:cNvSpPr>
                <a:spLocks noChangeArrowheads="1"/>
              </p:cNvSpPr>
              <p:nvPr/>
            </p:nvSpPr>
            <p:spPr bwMode="auto">
              <a:xfrm>
                <a:off x="1606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7" name="Oval 2445"/>
              <p:cNvSpPr>
                <a:spLocks noChangeArrowheads="1"/>
              </p:cNvSpPr>
              <p:nvPr/>
            </p:nvSpPr>
            <p:spPr bwMode="auto">
              <a:xfrm>
                <a:off x="1606" y="31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8" name="Oval 2446"/>
              <p:cNvSpPr>
                <a:spLocks noChangeArrowheads="1"/>
              </p:cNvSpPr>
              <p:nvPr/>
            </p:nvSpPr>
            <p:spPr bwMode="auto">
              <a:xfrm>
                <a:off x="1606" y="325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69" name="Oval 2447"/>
              <p:cNvSpPr>
                <a:spLocks noChangeArrowheads="1"/>
              </p:cNvSpPr>
              <p:nvPr/>
            </p:nvSpPr>
            <p:spPr bwMode="auto">
              <a:xfrm>
                <a:off x="1606" y="34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0" name="Oval 2448"/>
              <p:cNvSpPr>
                <a:spLocks noChangeArrowheads="1"/>
              </p:cNvSpPr>
              <p:nvPr/>
            </p:nvSpPr>
            <p:spPr bwMode="auto">
              <a:xfrm>
                <a:off x="1606" y="340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1" name="Oval 2449"/>
              <p:cNvSpPr>
                <a:spLocks noChangeArrowheads="1"/>
              </p:cNvSpPr>
              <p:nvPr/>
            </p:nvSpPr>
            <p:spPr bwMode="auto">
              <a:xfrm>
                <a:off x="1606" y="334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2" name="Oval 2450"/>
              <p:cNvSpPr>
                <a:spLocks noChangeArrowheads="1"/>
              </p:cNvSpPr>
              <p:nvPr/>
            </p:nvSpPr>
            <p:spPr bwMode="auto">
              <a:xfrm>
                <a:off x="1606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3" name="Oval 2451"/>
              <p:cNvSpPr>
                <a:spLocks noChangeArrowheads="1"/>
              </p:cNvSpPr>
              <p:nvPr/>
            </p:nvSpPr>
            <p:spPr bwMode="auto">
              <a:xfrm>
                <a:off x="1609" y="29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4" name="Oval 2452"/>
              <p:cNvSpPr>
                <a:spLocks noChangeArrowheads="1"/>
              </p:cNvSpPr>
              <p:nvPr/>
            </p:nvSpPr>
            <p:spPr bwMode="auto">
              <a:xfrm>
                <a:off x="1609" y="327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5" name="Oval 2453"/>
              <p:cNvSpPr>
                <a:spLocks noChangeArrowheads="1"/>
              </p:cNvSpPr>
              <p:nvPr/>
            </p:nvSpPr>
            <p:spPr bwMode="auto">
              <a:xfrm>
                <a:off x="1613" y="309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6" name="Oval 2454"/>
              <p:cNvSpPr>
                <a:spLocks noChangeArrowheads="1"/>
              </p:cNvSpPr>
              <p:nvPr/>
            </p:nvSpPr>
            <p:spPr bwMode="auto">
              <a:xfrm>
                <a:off x="1613" y="333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7" name="Oval 2455"/>
              <p:cNvSpPr>
                <a:spLocks noChangeArrowheads="1"/>
              </p:cNvSpPr>
              <p:nvPr/>
            </p:nvSpPr>
            <p:spPr bwMode="auto">
              <a:xfrm>
                <a:off x="1613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8" name="Oval 2456"/>
              <p:cNvSpPr>
                <a:spLocks noChangeArrowheads="1"/>
              </p:cNvSpPr>
              <p:nvPr/>
            </p:nvSpPr>
            <p:spPr bwMode="auto">
              <a:xfrm>
                <a:off x="1620" y="339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79" name="Oval 2457"/>
              <p:cNvSpPr>
                <a:spLocks noChangeArrowheads="1"/>
              </p:cNvSpPr>
              <p:nvPr/>
            </p:nvSpPr>
            <p:spPr bwMode="auto">
              <a:xfrm>
                <a:off x="1620" y="324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0" name="Oval 2458"/>
              <p:cNvSpPr>
                <a:spLocks noChangeArrowheads="1"/>
              </p:cNvSpPr>
              <p:nvPr/>
            </p:nvSpPr>
            <p:spPr bwMode="auto">
              <a:xfrm>
                <a:off x="1627" y="335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1" name="Oval 2459"/>
              <p:cNvSpPr>
                <a:spLocks noChangeArrowheads="1"/>
              </p:cNvSpPr>
              <p:nvPr/>
            </p:nvSpPr>
            <p:spPr bwMode="auto">
              <a:xfrm>
                <a:off x="1627" y="310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2" name="Oval 2460"/>
              <p:cNvSpPr>
                <a:spLocks noChangeArrowheads="1"/>
              </p:cNvSpPr>
              <p:nvPr/>
            </p:nvSpPr>
            <p:spPr bwMode="auto">
              <a:xfrm>
                <a:off x="1634" y="334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3" name="Oval 2461"/>
              <p:cNvSpPr>
                <a:spLocks noChangeArrowheads="1"/>
              </p:cNvSpPr>
              <p:nvPr/>
            </p:nvSpPr>
            <p:spPr bwMode="auto">
              <a:xfrm>
                <a:off x="1634" y="344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4" name="Oval 2462"/>
              <p:cNvSpPr>
                <a:spLocks noChangeArrowheads="1"/>
              </p:cNvSpPr>
              <p:nvPr/>
            </p:nvSpPr>
            <p:spPr bwMode="auto">
              <a:xfrm>
                <a:off x="1634" y="317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5" name="Oval 2463"/>
              <p:cNvSpPr>
                <a:spLocks noChangeArrowheads="1"/>
              </p:cNvSpPr>
              <p:nvPr/>
            </p:nvSpPr>
            <p:spPr bwMode="auto">
              <a:xfrm>
                <a:off x="1641" y="327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6" name="Oval 2464"/>
              <p:cNvSpPr>
                <a:spLocks noChangeArrowheads="1"/>
              </p:cNvSpPr>
              <p:nvPr/>
            </p:nvSpPr>
            <p:spPr bwMode="auto">
              <a:xfrm>
                <a:off x="1641" y="296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7" name="Oval 2465"/>
              <p:cNvSpPr>
                <a:spLocks noChangeArrowheads="1"/>
              </p:cNvSpPr>
              <p:nvPr/>
            </p:nvSpPr>
            <p:spPr bwMode="auto">
              <a:xfrm>
                <a:off x="1644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8" name="Oval 2466"/>
              <p:cNvSpPr>
                <a:spLocks noChangeArrowheads="1"/>
              </p:cNvSpPr>
              <p:nvPr/>
            </p:nvSpPr>
            <p:spPr bwMode="auto">
              <a:xfrm>
                <a:off x="1648" y="318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89" name="Oval 2467"/>
              <p:cNvSpPr>
                <a:spLocks noChangeArrowheads="1"/>
              </p:cNvSpPr>
              <p:nvPr/>
            </p:nvSpPr>
            <p:spPr bwMode="auto">
              <a:xfrm>
                <a:off x="1648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0" name="Oval 2468"/>
              <p:cNvSpPr>
                <a:spLocks noChangeArrowheads="1"/>
              </p:cNvSpPr>
              <p:nvPr/>
            </p:nvSpPr>
            <p:spPr bwMode="auto">
              <a:xfrm>
                <a:off x="1651" y="292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1" name="Oval 2469"/>
              <p:cNvSpPr>
                <a:spLocks noChangeArrowheads="1"/>
              </p:cNvSpPr>
              <p:nvPr/>
            </p:nvSpPr>
            <p:spPr bwMode="auto">
              <a:xfrm>
                <a:off x="1651" y="332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2" name="Oval 2470"/>
              <p:cNvSpPr>
                <a:spLocks noChangeArrowheads="1"/>
              </p:cNvSpPr>
              <p:nvPr/>
            </p:nvSpPr>
            <p:spPr bwMode="auto">
              <a:xfrm>
                <a:off x="1651" y="334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3" name="Oval 2471"/>
              <p:cNvSpPr>
                <a:spLocks noChangeArrowheads="1"/>
              </p:cNvSpPr>
              <p:nvPr/>
            </p:nvSpPr>
            <p:spPr bwMode="auto">
              <a:xfrm>
                <a:off x="1651" y="312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4" name="Oval 2472"/>
              <p:cNvSpPr>
                <a:spLocks noChangeArrowheads="1"/>
              </p:cNvSpPr>
              <p:nvPr/>
            </p:nvSpPr>
            <p:spPr bwMode="auto">
              <a:xfrm>
                <a:off x="1651" y="32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5" name="Oval 2473"/>
              <p:cNvSpPr>
                <a:spLocks noChangeArrowheads="1"/>
              </p:cNvSpPr>
              <p:nvPr/>
            </p:nvSpPr>
            <p:spPr bwMode="auto">
              <a:xfrm>
                <a:off x="1651" y="326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6" name="Oval 2474"/>
              <p:cNvSpPr>
                <a:spLocks noChangeArrowheads="1"/>
              </p:cNvSpPr>
              <p:nvPr/>
            </p:nvSpPr>
            <p:spPr bwMode="auto">
              <a:xfrm>
                <a:off x="1658" y="310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7" name="Oval 2475"/>
              <p:cNvSpPr>
                <a:spLocks noChangeArrowheads="1"/>
              </p:cNvSpPr>
              <p:nvPr/>
            </p:nvSpPr>
            <p:spPr bwMode="auto">
              <a:xfrm>
                <a:off x="1662" y="338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8" name="Oval 2476"/>
              <p:cNvSpPr>
                <a:spLocks noChangeArrowheads="1"/>
              </p:cNvSpPr>
              <p:nvPr/>
            </p:nvSpPr>
            <p:spPr bwMode="auto">
              <a:xfrm>
                <a:off x="1665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99" name="Oval 2477"/>
              <p:cNvSpPr>
                <a:spLocks noChangeArrowheads="1"/>
              </p:cNvSpPr>
              <p:nvPr/>
            </p:nvSpPr>
            <p:spPr bwMode="auto">
              <a:xfrm>
                <a:off x="1669" y="318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0" name="Oval 2478"/>
              <p:cNvSpPr>
                <a:spLocks noChangeArrowheads="1"/>
              </p:cNvSpPr>
              <p:nvPr/>
            </p:nvSpPr>
            <p:spPr bwMode="auto">
              <a:xfrm>
                <a:off x="1669" y="33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1" name="Oval 2479"/>
              <p:cNvSpPr>
                <a:spLocks noChangeArrowheads="1"/>
              </p:cNvSpPr>
              <p:nvPr/>
            </p:nvSpPr>
            <p:spPr bwMode="auto">
              <a:xfrm>
                <a:off x="1669" y="317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2" name="Oval 2480"/>
              <p:cNvSpPr>
                <a:spLocks noChangeArrowheads="1"/>
              </p:cNvSpPr>
              <p:nvPr/>
            </p:nvSpPr>
            <p:spPr bwMode="auto">
              <a:xfrm>
                <a:off x="1669" y="287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3" name="Oval 2481"/>
              <p:cNvSpPr>
                <a:spLocks noChangeArrowheads="1"/>
              </p:cNvSpPr>
              <p:nvPr/>
            </p:nvSpPr>
            <p:spPr bwMode="auto">
              <a:xfrm>
                <a:off x="1669" y="309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4" name="Oval 2482"/>
              <p:cNvSpPr>
                <a:spLocks noChangeArrowheads="1"/>
              </p:cNvSpPr>
              <p:nvPr/>
            </p:nvSpPr>
            <p:spPr bwMode="auto">
              <a:xfrm>
                <a:off x="1669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5" name="Oval 2483"/>
              <p:cNvSpPr>
                <a:spLocks noChangeArrowheads="1"/>
              </p:cNvSpPr>
              <p:nvPr/>
            </p:nvSpPr>
            <p:spPr bwMode="auto">
              <a:xfrm>
                <a:off x="1669" y="306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6" name="Oval 2484"/>
              <p:cNvSpPr>
                <a:spLocks noChangeArrowheads="1"/>
              </p:cNvSpPr>
              <p:nvPr/>
            </p:nvSpPr>
            <p:spPr bwMode="auto">
              <a:xfrm>
                <a:off x="1669" y="336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7" name="Oval 2485"/>
              <p:cNvSpPr>
                <a:spLocks noChangeArrowheads="1"/>
              </p:cNvSpPr>
              <p:nvPr/>
            </p:nvSpPr>
            <p:spPr bwMode="auto">
              <a:xfrm>
                <a:off x="1676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8" name="Oval 2486"/>
              <p:cNvSpPr>
                <a:spLocks noChangeArrowheads="1"/>
              </p:cNvSpPr>
              <p:nvPr/>
            </p:nvSpPr>
            <p:spPr bwMode="auto">
              <a:xfrm>
                <a:off x="1679" y="335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09" name="Oval 2487"/>
              <p:cNvSpPr>
                <a:spLocks noChangeArrowheads="1"/>
              </p:cNvSpPr>
              <p:nvPr/>
            </p:nvSpPr>
            <p:spPr bwMode="auto">
              <a:xfrm>
                <a:off x="1679" y="337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0" name="Oval 2488"/>
              <p:cNvSpPr>
                <a:spLocks noChangeArrowheads="1"/>
              </p:cNvSpPr>
              <p:nvPr/>
            </p:nvSpPr>
            <p:spPr bwMode="auto">
              <a:xfrm>
                <a:off x="1679" y="328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1" name="Oval 2489"/>
              <p:cNvSpPr>
                <a:spLocks noChangeArrowheads="1"/>
              </p:cNvSpPr>
              <p:nvPr/>
            </p:nvSpPr>
            <p:spPr bwMode="auto">
              <a:xfrm>
                <a:off x="1683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2" name="Oval 2490"/>
              <p:cNvSpPr>
                <a:spLocks noChangeArrowheads="1"/>
              </p:cNvSpPr>
              <p:nvPr/>
            </p:nvSpPr>
            <p:spPr bwMode="auto">
              <a:xfrm>
                <a:off x="1683" y="313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3" name="Oval 2491"/>
              <p:cNvSpPr>
                <a:spLocks noChangeArrowheads="1"/>
              </p:cNvSpPr>
              <p:nvPr/>
            </p:nvSpPr>
            <p:spPr bwMode="auto">
              <a:xfrm>
                <a:off x="1683" y="333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4" name="Oval 2492"/>
              <p:cNvSpPr>
                <a:spLocks noChangeArrowheads="1"/>
              </p:cNvSpPr>
              <p:nvPr/>
            </p:nvSpPr>
            <p:spPr bwMode="auto">
              <a:xfrm>
                <a:off x="1690" y="29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5" name="Oval 2493"/>
              <p:cNvSpPr>
                <a:spLocks noChangeArrowheads="1"/>
              </p:cNvSpPr>
              <p:nvPr/>
            </p:nvSpPr>
            <p:spPr bwMode="auto">
              <a:xfrm>
                <a:off x="1693" y="324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6" name="Oval 2494"/>
              <p:cNvSpPr>
                <a:spLocks noChangeArrowheads="1"/>
              </p:cNvSpPr>
              <p:nvPr/>
            </p:nvSpPr>
            <p:spPr bwMode="auto">
              <a:xfrm>
                <a:off x="1693" y="33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7" name="Oval 2495"/>
              <p:cNvSpPr>
                <a:spLocks noChangeArrowheads="1"/>
              </p:cNvSpPr>
              <p:nvPr/>
            </p:nvSpPr>
            <p:spPr bwMode="auto">
              <a:xfrm>
                <a:off x="1693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8" name="Oval 2496"/>
              <p:cNvSpPr>
                <a:spLocks noChangeArrowheads="1"/>
              </p:cNvSpPr>
              <p:nvPr/>
            </p:nvSpPr>
            <p:spPr bwMode="auto">
              <a:xfrm>
                <a:off x="1697" y="334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19" name="Oval 2497"/>
              <p:cNvSpPr>
                <a:spLocks noChangeArrowheads="1"/>
              </p:cNvSpPr>
              <p:nvPr/>
            </p:nvSpPr>
            <p:spPr bwMode="auto">
              <a:xfrm>
                <a:off x="1697" y="33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0" name="Oval 2498"/>
              <p:cNvSpPr>
                <a:spLocks noChangeArrowheads="1"/>
              </p:cNvSpPr>
              <p:nvPr/>
            </p:nvSpPr>
            <p:spPr bwMode="auto">
              <a:xfrm>
                <a:off x="1697" y="31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1" name="Oval 2499"/>
              <p:cNvSpPr>
                <a:spLocks noChangeArrowheads="1"/>
              </p:cNvSpPr>
              <p:nvPr/>
            </p:nvSpPr>
            <p:spPr bwMode="auto">
              <a:xfrm>
                <a:off x="1697" y="344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2" name="Oval 2500"/>
              <p:cNvSpPr>
                <a:spLocks noChangeArrowheads="1"/>
              </p:cNvSpPr>
              <p:nvPr/>
            </p:nvSpPr>
            <p:spPr bwMode="auto">
              <a:xfrm>
                <a:off x="1700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3" name="Oval 2501"/>
              <p:cNvSpPr>
                <a:spLocks noChangeArrowheads="1"/>
              </p:cNvSpPr>
              <p:nvPr/>
            </p:nvSpPr>
            <p:spPr bwMode="auto">
              <a:xfrm>
                <a:off x="1700" y="309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4" name="Oval 2502"/>
              <p:cNvSpPr>
                <a:spLocks noChangeArrowheads="1"/>
              </p:cNvSpPr>
              <p:nvPr/>
            </p:nvSpPr>
            <p:spPr bwMode="auto">
              <a:xfrm>
                <a:off x="1700" y="314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5" name="Oval 2503"/>
              <p:cNvSpPr>
                <a:spLocks noChangeArrowheads="1"/>
              </p:cNvSpPr>
              <p:nvPr/>
            </p:nvSpPr>
            <p:spPr bwMode="auto">
              <a:xfrm>
                <a:off x="1700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6" name="Oval 2504"/>
              <p:cNvSpPr>
                <a:spLocks noChangeArrowheads="1"/>
              </p:cNvSpPr>
              <p:nvPr/>
            </p:nvSpPr>
            <p:spPr bwMode="auto">
              <a:xfrm>
                <a:off x="1704" y="319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7" name="Oval 2505"/>
              <p:cNvSpPr>
                <a:spLocks noChangeArrowheads="1"/>
              </p:cNvSpPr>
              <p:nvPr/>
            </p:nvSpPr>
            <p:spPr bwMode="auto">
              <a:xfrm>
                <a:off x="1704" y="333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8" name="Oval 2506"/>
              <p:cNvSpPr>
                <a:spLocks noChangeArrowheads="1"/>
              </p:cNvSpPr>
              <p:nvPr/>
            </p:nvSpPr>
            <p:spPr bwMode="auto">
              <a:xfrm>
                <a:off x="1704" y="32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29" name="Oval 2507"/>
              <p:cNvSpPr>
                <a:spLocks noChangeArrowheads="1"/>
              </p:cNvSpPr>
              <p:nvPr/>
            </p:nvSpPr>
            <p:spPr bwMode="auto">
              <a:xfrm>
                <a:off x="1707" y="310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0" name="Oval 2508"/>
              <p:cNvSpPr>
                <a:spLocks noChangeArrowheads="1"/>
              </p:cNvSpPr>
              <p:nvPr/>
            </p:nvSpPr>
            <p:spPr bwMode="auto">
              <a:xfrm>
                <a:off x="1707" y="29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1" name="Oval 2509"/>
              <p:cNvSpPr>
                <a:spLocks noChangeArrowheads="1"/>
              </p:cNvSpPr>
              <p:nvPr/>
            </p:nvSpPr>
            <p:spPr bwMode="auto">
              <a:xfrm>
                <a:off x="1707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2" name="Oval 2510"/>
              <p:cNvSpPr>
                <a:spLocks noChangeArrowheads="1"/>
              </p:cNvSpPr>
              <p:nvPr/>
            </p:nvSpPr>
            <p:spPr bwMode="auto">
              <a:xfrm>
                <a:off x="1707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3" name="Oval 2511"/>
              <p:cNvSpPr>
                <a:spLocks noChangeArrowheads="1"/>
              </p:cNvSpPr>
              <p:nvPr/>
            </p:nvSpPr>
            <p:spPr bwMode="auto">
              <a:xfrm>
                <a:off x="1711" y="3141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4" name="Oval 2512"/>
              <p:cNvSpPr>
                <a:spLocks noChangeArrowheads="1"/>
              </p:cNvSpPr>
              <p:nvPr/>
            </p:nvSpPr>
            <p:spPr bwMode="auto">
              <a:xfrm>
                <a:off x="1714" y="317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5" name="Oval 2513"/>
              <p:cNvSpPr>
                <a:spLocks noChangeArrowheads="1"/>
              </p:cNvSpPr>
              <p:nvPr/>
            </p:nvSpPr>
            <p:spPr bwMode="auto">
              <a:xfrm>
                <a:off x="1714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6" name="Oval 2514"/>
              <p:cNvSpPr>
                <a:spLocks noChangeArrowheads="1"/>
              </p:cNvSpPr>
              <p:nvPr/>
            </p:nvSpPr>
            <p:spPr bwMode="auto">
              <a:xfrm>
                <a:off x="1714" y="325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7" name="Oval 2515"/>
              <p:cNvSpPr>
                <a:spLocks noChangeArrowheads="1"/>
              </p:cNvSpPr>
              <p:nvPr/>
            </p:nvSpPr>
            <p:spPr bwMode="auto">
              <a:xfrm>
                <a:off x="1718" y="2981"/>
                <a:ext cx="20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8" name="Oval 2516"/>
              <p:cNvSpPr>
                <a:spLocks noChangeArrowheads="1"/>
              </p:cNvSpPr>
              <p:nvPr/>
            </p:nvSpPr>
            <p:spPr bwMode="auto">
              <a:xfrm>
                <a:off x="1718" y="2872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39" name="Oval 2517"/>
              <p:cNvSpPr>
                <a:spLocks noChangeArrowheads="1"/>
              </p:cNvSpPr>
              <p:nvPr/>
            </p:nvSpPr>
            <p:spPr bwMode="auto">
              <a:xfrm>
                <a:off x="1721" y="317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0" name="Oval 2518"/>
              <p:cNvSpPr>
                <a:spLocks noChangeArrowheads="1"/>
              </p:cNvSpPr>
              <p:nvPr/>
            </p:nvSpPr>
            <p:spPr bwMode="auto">
              <a:xfrm>
                <a:off x="1721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1" name="Oval 2519"/>
              <p:cNvSpPr>
                <a:spLocks noChangeArrowheads="1"/>
              </p:cNvSpPr>
              <p:nvPr/>
            </p:nvSpPr>
            <p:spPr bwMode="auto">
              <a:xfrm>
                <a:off x="1725" y="3214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2" name="Oval 2520"/>
              <p:cNvSpPr>
                <a:spLocks noChangeArrowheads="1"/>
              </p:cNvSpPr>
              <p:nvPr/>
            </p:nvSpPr>
            <p:spPr bwMode="auto">
              <a:xfrm>
                <a:off x="1725" y="337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3" name="Oval 2521"/>
              <p:cNvSpPr>
                <a:spLocks noChangeArrowheads="1"/>
              </p:cNvSpPr>
              <p:nvPr/>
            </p:nvSpPr>
            <p:spPr bwMode="auto">
              <a:xfrm>
                <a:off x="1725" y="3347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4" name="Oval 2522"/>
              <p:cNvSpPr>
                <a:spLocks noChangeArrowheads="1"/>
              </p:cNvSpPr>
              <p:nvPr/>
            </p:nvSpPr>
            <p:spPr bwMode="auto">
              <a:xfrm>
                <a:off x="1725" y="345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5" name="Oval 2523"/>
              <p:cNvSpPr>
                <a:spLocks noChangeArrowheads="1"/>
              </p:cNvSpPr>
              <p:nvPr/>
            </p:nvSpPr>
            <p:spPr bwMode="auto">
              <a:xfrm>
                <a:off x="1728" y="32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6" name="Oval 2524"/>
              <p:cNvSpPr>
                <a:spLocks noChangeArrowheads="1"/>
              </p:cNvSpPr>
              <p:nvPr/>
            </p:nvSpPr>
            <p:spPr bwMode="auto">
              <a:xfrm>
                <a:off x="1728" y="33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7" name="Oval 2525"/>
              <p:cNvSpPr>
                <a:spLocks noChangeArrowheads="1"/>
              </p:cNvSpPr>
              <p:nvPr/>
            </p:nvSpPr>
            <p:spPr bwMode="auto">
              <a:xfrm>
                <a:off x="1728" y="33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8" name="Oval 2526"/>
              <p:cNvSpPr>
                <a:spLocks noChangeArrowheads="1"/>
              </p:cNvSpPr>
              <p:nvPr/>
            </p:nvSpPr>
            <p:spPr bwMode="auto">
              <a:xfrm>
                <a:off x="1728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49" name="Oval 2527"/>
              <p:cNvSpPr>
                <a:spLocks noChangeArrowheads="1"/>
              </p:cNvSpPr>
              <p:nvPr/>
            </p:nvSpPr>
            <p:spPr bwMode="auto">
              <a:xfrm>
                <a:off x="1728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0" name="Oval 2528"/>
              <p:cNvSpPr>
                <a:spLocks noChangeArrowheads="1"/>
              </p:cNvSpPr>
              <p:nvPr/>
            </p:nvSpPr>
            <p:spPr bwMode="auto">
              <a:xfrm>
                <a:off x="1731" y="335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1" name="Oval 2529"/>
              <p:cNvSpPr>
                <a:spLocks noChangeArrowheads="1"/>
              </p:cNvSpPr>
              <p:nvPr/>
            </p:nvSpPr>
            <p:spPr bwMode="auto">
              <a:xfrm>
                <a:off x="1731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2" name="Oval 2530"/>
              <p:cNvSpPr>
                <a:spLocks noChangeArrowheads="1"/>
              </p:cNvSpPr>
              <p:nvPr/>
            </p:nvSpPr>
            <p:spPr bwMode="auto">
              <a:xfrm>
                <a:off x="1731" y="287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3" name="Oval 2531"/>
              <p:cNvSpPr>
                <a:spLocks noChangeArrowheads="1"/>
              </p:cNvSpPr>
              <p:nvPr/>
            </p:nvSpPr>
            <p:spPr bwMode="auto">
              <a:xfrm>
                <a:off x="1735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4" name="Oval 2532"/>
              <p:cNvSpPr>
                <a:spLocks noChangeArrowheads="1"/>
              </p:cNvSpPr>
              <p:nvPr/>
            </p:nvSpPr>
            <p:spPr bwMode="auto">
              <a:xfrm>
                <a:off x="1738" y="317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5" name="Oval 2533"/>
              <p:cNvSpPr>
                <a:spLocks noChangeArrowheads="1"/>
              </p:cNvSpPr>
              <p:nvPr/>
            </p:nvSpPr>
            <p:spPr bwMode="auto">
              <a:xfrm>
                <a:off x="1738" y="324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6" name="Oval 2534"/>
              <p:cNvSpPr>
                <a:spLocks noChangeArrowheads="1"/>
              </p:cNvSpPr>
              <p:nvPr/>
            </p:nvSpPr>
            <p:spPr bwMode="auto">
              <a:xfrm>
                <a:off x="1742" y="315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7" name="Oval 2535"/>
              <p:cNvSpPr>
                <a:spLocks noChangeArrowheads="1"/>
              </p:cNvSpPr>
              <p:nvPr/>
            </p:nvSpPr>
            <p:spPr bwMode="auto">
              <a:xfrm>
                <a:off x="1745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8" name="Oval 2536"/>
              <p:cNvSpPr>
                <a:spLocks noChangeArrowheads="1"/>
              </p:cNvSpPr>
              <p:nvPr/>
            </p:nvSpPr>
            <p:spPr bwMode="auto">
              <a:xfrm>
                <a:off x="1745" y="321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59" name="Oval 2537"/>
              <p:cNvSpPr>
                <a:spLocks noChangeArrowheads="1"/>
              </p:cNvSpPr>
              <p:nvPr/>
            </p:nvSpPr>
            <p:spPr bwMode="auto">
              <a:xfrm>
                <a:off x="1752" y="328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0" name="Oval 2538"/>
              <p:cNvSpPr>
                <a:spLocks noChangeArrowheads="1"/>
              </p:cNvSpPr>
              <p:nvPr/>
            </p:nvSpPr>
            <p:spPr bwMode="auto">
              <a:xfrm>
                <a:off x="1752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1" name="Oval 2539"/>
              <p:cNvSpPr>
                <a:spLocks noChangeArrowheads="1"/>
              </p:cNvSpPr>
              <p:nvPr/>
            </p:nvSpPr>
            <p:spPr bwMode="auto">
              <a:xfrm>
                <a:off x="1756" y="348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2" name="Oval 2540"/>
              <p:cNvSpPr>
                <a:spLocks noChangeArrowheads="1"/>
              </p:cNvSpPr>
              <p:nvPr/>
            </p:nvSpPr>
            <p:spPr bwMode="auto">
              <a:xfrm>
                <a:off x="1759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3" name="Oval 2541"/>
              <p:cNvSpPr>
                <a:spLocks noChangeArrowheads="1"/>
              </p:cNvSpPr>
              <p:nvPr/>
            </p:nvSpPr>
            <p:spPr bwMode="auto">
              <a:xfrm>
                <a:off x="1759" y="325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4" name="Oval 2542"/>
              <p:cNvSpPr>
                <a:spLocks noChangeArrowheads="1"/>
              </p:cNvSpPr>
              <p:nvPr/>
            </p:nvSpPr>
            <p:spPr bwMode="auto">
              <a:xfrm>
                <a:off x="1759" y="318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5" name="Oval 2543"/>
              <p:cNvSpPr>
                <a:spLocks noChangeArrowheads="1"/>
              </p:cNvSpPr>
              <p:nvPr/>
            </p:nvSpPr>
            <p:spPr bwMode="auto">
              <a:xfrm>
                <a:off x="1763" y="33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6" name="Oval 2544"/>
              <p:cNvSpPr>
                <a:spLocks noChangeArrowheads="1"/>
              </p:cNvSpPr>
              <p:nvPr/>
            </p:nvSpPr>
            <p:spPr bwMode="auto">
              <a:xfrm>
                <a:off x="1763" y="315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7" name="Oval 2545"/>
              <p:cNvSpPr>
                <a:spLocks noChangeArrowheads="1"/>
              </p:cNvSpPr>
              <p:nvPr/>
            </p:nvSpPr>
            <p:spPr bwMode="auto">
              <a:xfrm>
                <a:off x="1766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8" name="Oval 2546"/>
              <p:cNvSpPr>
                <a:spLocks noChangeArrowheads="1"/>
              </p:cNvSpPr>
              <p:nvPr/>
            </p:nvSpPr>
            <p:spPr bwMode="auto">
              <a:xfrm>
                <a:off x="1766" y="335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69" name="Oval 2547"/>
              <p:cNvSpPr>
                <a:spLocks noChangeArrowheads="1"/>
              </p:cNvSpPr>
              <p:nvPr/>
            </p:nvSpPr>
            <p:spPr bwMode="auto">
              <a:xfrm>
                <a:off x="1766" y="3400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0" name="Oval 2548"/>
              <p:cNvSpPr>
                <a:spLocks noChangeArrowheads="1"/>
              </p:cNvSpPr>
              <p:nvPr/>
            </p:nvSpPr>
            <p:spPr bwMode="auto">
              <a:xfrm>
                <a:off x="1770" y="30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1" name="Oval 2549"/>
              <p:cNvSpPr>
                <a:spLocks noChangeArrowheads="1"/>
              </p:cNvSpPr>
              <p:nvPr/>
            </p:nvSpPr>
            <p:spPr bwMode="auto">
              <a:xfrm>
                <a:off x="1773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2" name="Oval 2550"/>
              <p:cNvSpPr>
                <a:spLocks noChangeArrowheads="1"/>
              </p:cNvSpPr>
              <p:nvPr/>
            </p:nvSpPr>
            <p:spPr bwMode="auto">
              <a:xfrm>
                <a:off x="1773" y="340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3" name="Oval 2551"/>
              <p:cNvSpPr>
                <a:spLocks noChangeArrowheads="1"/>
              </p:cNvSpPr>
              <p:nvPr/>
            </p:nvSpPr>
            <p:spPr bwMode="auto">
              <a:xfrm>
                <a:off x="1773" y="327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4" name="Oval 2552"/>
              <p:cNvSpPr>
                <a:spLocks noChangeArrowheads="1"/>
              </p:cNvSpPr>
              <p:nvPr/>
            </p:nvSpPr>
            <p:spPr bwMode="auto">
              <a:xfrm>
                <a:off x="1777" y="307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5" name="Oval 2553"/>
              <p:cNvSpPr>
                <a:spLocks noChangeArrowheads="1"/>
              </p:cNvSpPr>
              <p:nvPr/>
            </p:nvSpPr>
            <p:spPr bwMode="auto">
              <a:xfrm>
                <a:off x="1777" y="312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6" name="Oval 2554"/>
              <p:cNvSpPr>
                <a:spLocks noChangeArrowheads="1"/>
              </p:cNvSpPr>
              <p:nvPr/>
            </p:nvSpPr>
            <p:spPr bwMode="auto">
              <a:xfrm>
                <a:off x="1780" y="314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7" name="Oval 2555"/>
              <p:cNvSpPr>
                <a:spLocks noChangeArrowheads="1"/>
              </p:cNvSpPr>
              <p:nvPr/>
            </p:nvSpPr>
            <p:spPr bwMode="auto">
              <a:xfrm>
                <a:off x="1780" y="343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8" name="Oval 2556"/>
              <p:cNvSpPr>
                <a:spLocks noChangeArrowheads="1"/>
              </p:cNvSpPr>
              <p:nvPr/>
            </p:nvSpPr>
            <p:spPr bwMode="auto">
              <a:xfrm>
                <a:off x="1780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79" name="Oval 2557"/>
              <p:cNvSpPr>
                <a:spLocks noChangeArrowheads="1"/>
              </p:cNvSpPr>
              <p:nvPr/>
            </p:nvSpPr>
            <p:spPr bwMode="auto">
              <a:xfrm>
                <a:off x="1784" y="316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0" name="Oval 2558"/>
              <p:cNvSpPr>
                <a:spLocks noChangeArrowheads="1"/>
              </p:cNvSpPr>
              <p:nvPr/>
            </p:nvSpPr>
            <p:spPr bwMode="auto">
              <a:xfrm>
                <a:off x="1787" y="344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1" name="Oval 2559"/>
              <p:cNvSpPr>
                <a:spLocks noChangeArrowheads="1"/>
              </p:cNvSpPr>
              <p:nvPr/>
            </p:nvSpPr>
            <p:spPr bwMode="auto">
              <a:xfrm>
                <a:off x="1787" y="334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2" name="Oval 2560"/>
              <p:cNvSpPr>
                <a:spLocks noChangeArrowheads="1"/>
              </p:cNvSpPr>
              <p:nvPr/>
            </p:nvSpPr>
            <p:spPr bwMode="auto">
              <a:xfrm>
                <a:off x="1787" y="318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3" name="Oval 2561"/>
              <p:cNvSpPr>
                <a:spLocks noChangeArrowheads="1"/>
              </p:cNvSpPr>
              <p:nvPr/>
            </p:nvSpPr>
            <p:spPr bwMode="auto">
              <a:xfrm>
                <a:off x="1787" y="326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4" name="Oval 2562"/>
              <p:cNvSpPr>
                <a:spLocks noChangeArrowheads="1"/>
              </p:cNvSpPr>
              <p:nvPr/>
            </p:nvSpPr>
            <p:spPr bwMode="auto">
              <a:xfrm>
                <a:off x="1787" y="336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5" name="Oval 2563"/>
              <p:cNvSpPr>
                <a:spLocks noChangeArrowheads="1"/>
              </p:cNvSpPr>
              <p:nvPr/>
            </p:nvSpPr>
            <p:spPr bwMode="auto">
              <a:xfrm>
                <a:off x="1791" y="318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6" name="Oval 2564"/>
              <p:cNvSpPr>
                <a:spLocks noChangeArrowheads="1"/>
              </p:cNvSpPr>
              <p:nvPr/>
            </p:nvSpPr>
            <p:spPr bwMode="auto">
              <a:xfrm>
                <a:off x="1794" y="325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7" name="Oval 2565"/>
              <p:cNvSpPr>
                <a:spLocks noChangeArrowheads="1"/>
              </p:cNvSpPr>
              <p:nvPr/>
            </p:nvSpPr>
            <p:spPr bwMode="auto">
              <a:xfrm>
                <a:off x="1794" y="317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8" name="Oval 2566"/>
              <p:cNvSpPr>
                <a:spLocks noChangeArrowheads="1"/>
              </p:cNvSpPr>
              <p:nvPr/>
            </p:nvSpPr>
            <p:spPr bwMode="auto">
              <a:xfrm>
                <a:off x="1794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89" name="Oval 2567"/>
              <p:cNvSpPr>
                <a:spLocks noChangeArrowheads="1"/>
              </p:cNvSpPr>
              <p:nvPr/>
            </p:nvSpPr>
            <p:spPr bwMode="auto">
              <a:xfrm>
                <a:off x="1794" y="32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0" name="Oval 2568"/>
              <p:cNvSpPr>
                <a:spLocks noChangeArrowheads="1"/>
              </p:cNvSpPr>
              <p:nvPr/>
            </p:nvSpPr>
            <p:spPr bwMode="auto">
              <a:xfrm>
                <a:off x="1798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1" name="Oval 2569"/>
              <p:cNvSpPr>
                <a:spLocks noChangeArrowheads="1"/>
              </p:cNvSpPr>
              <p:nvPr/>
            </p:nvSpPr>
            <p:spPr bwMode="auto">
              <a:xfrm>
                <a:off x="1801" y="34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2" name="Oval 2570"/>
              <p:cNvSpPr>
                <a:spLocks noChangeArrowheads="1"/>
              </p:cNvSpPr>
              <p:nvPr/>
            </p:nvSpPr>
            <p:spPr bwMode="auto">
              <a:xfrm>
                <a:off x="1801" y="30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3" name="Oval 2571"/>
              <p:cNvSpPr>
                <a:spLocks noChangeArrowheads="1"/>
              </p:cNvSpPr>
              <p:nvPr/>
            </p:nvSpPr>
            <p:spPr bwMode="auto">
              <a:xfrm>
                <a:off x="1801" y="344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4" name="Oval 2572"/>
              <p:cNvSpPr>
                <a:spLocks noChangeArrowheads="1"/>
              </p:cNvSpPr>
              <p:nvPr/>
            </p:nvSpPr>
            <p:spPr bwMode="auto">
              <a:xfrm>
                <a:off x="1812" y="330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5" name="Oval 2573"/>
              <p:cNvSpPr>
                <a:spLocks noChangeArrowheads="1"/>
              </p:cNvSpPr>
              <p:nvPr/>
            </p:nvSpPr>
            <p:spPr bwMode="auto">
              <a:xfrm>
                <a:off x="1812" y="309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6" name="Oval 2574"/>
              <p:cNvSpPr>
                <a:spLocks noChangeArrowheads="1"/>
              </p:cNvSpPr>
              <p:nvPr/>
            </p:nvSpPr>
            <p:spPr bwMode="auto">
              <a:xfrm>
                <a:off x="1812" y="332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7" name="Oval 2575"/>
              <p:cNvSpPr>
                <a:spLocks noChangeArrowheads="1"/>
              </p:cNvSpPr>
              <p:nvPr/>
            </p:nvSpPr>
            <p:spPr bwMode="auto">
              <a:xfrm>
                <a:off x="1815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8" name="Oval 2576"/>
              <p:cNvSpPr>
                <a:spLocks noChangeArrowheads="1"/>
              </p:cNvSpPr>
              <p:nvPr/>
            </p:nvSpPr>
            <p:spPr bwMode="auto">
              <a:xfrm>
                <a:off x="1815" y="326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99" name="Oval 2577"/>
              <p:cNvSpPr>
                <a:spLocks noChangeArrowheads="1"/>
              </p:cNvSpPr>
              <p:nvPr/>
            </p:nvSpPr>
            <p:spPr bwMode="auto">
              <a:xfrm>
                <a:off x="1822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0" name="Oval 2578"/>
              <p:cNvSpPr>
                <a:spLocks noChangeArrowheads="1"/>
              </p:cNvSpPr>
              <p:nvPr/>
            </p:nvSpPr>
            <p:spPr bwMode="auto">
              <a:xfrm>
                <a:off x="1822" y="33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1" name="Oval 2579"/>
              <p:cNvSpPr>
                <a:spLocks noChangeArrowheads="1"/>
              </p:cNvSpPr>
              <p:nvPr/>
            </p:nvSpPr>
            <p:spPr bwMode="auto">
              <a:xfrm>
                <a:off x="1822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2" name="Oval 2580"/>
              <p:cNvSpPr>
                <a:spLocks noChangeArrowheads="1"/>
              </p:cNvSpPr>
              <p:nvPr/>
            </p:nvSpPr>
            <p:spPr bwMode="auto">
              <a:xfrm>
                <a:off x="1826" y="3201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3" name="Oval 2581"/>
              <p:cNvSpPr>
                <a:spLocks noChangeArrowheads="1"/>
              </p:cNvSpPr>
              <p:nvPr/>
            </p:nvSpPr>
            <p:spPr bwMode="auto">
              <a:xfrm>
                <a:off x="1829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4" name="Oval 2582"/>
              <p:cNvSpPr>
                <a:spLocks noChangeArrowheads="1"/>
              </p:cNvSpPr>
              <p:nvPr/>
            </p:nvSpPr>
            <p:spPr bwMode="auto">
              <a:xfrm>
                <a:off x="1829" y="319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5" name="Oval 2583"/>
              <p:cNvSpPr>
                <a:spLocks noChangeArrowheads="1"/>
              </p:cNvSpPr>
              <p:nvPr/>
            </p:nvSpPr>
            <p:spPr bwMode="auto">
              <a:xfrm>
                <a:off x="1833" y="331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6" name="Oval 2584"/>
              <p:cNvSpPr>
                <a:spLocks noChangeArrowheads="1"/>
              </p:cNvSpPr>
              <p:nvPr/>
            </p:nvSpPr>
            <p:spPr bwMode="auto">
              <a:xfrm>
                <a:off x="1833" y="327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7" name="Oval 2585"/>
              <p:cNvSpPr>
                <a:spLocks noChangeArrowheads="1"/>
              </p:cNvSpPr>
              <p:nvPr/>
            </p:nvSpPr>
            <p:spPr bwMode="auto">
              <a:xfrm>
                <a:off x="1833" y="289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8" name="Oval 2586"/>
              <p:cNvSpPr>
                <a:spLocks noChangeArrowheads="1"/>
              </p:cNvSpPr>
              <p:nvPr/>
            </p:nvSpPr>
            <p:spPr bwMode="auto">
              <a:xfrm>
                <a:off x="1833" y="318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09" name="Oval 2587"/>
              <p:cNvSpPr>
                <a:spLocks noChangeArrowheads="1"/>
              </p:cNvSpPr>
              <p:nvPr/>
            </p:nvSpPr>
            <p:spPr bwMode="auto">
              <a:xfrm>
                <a:off x="1833" y="331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0" name="Oval 2588"/>
              <p:cNvSpPr>
                <a:spLocks noChangeArrowheads="1"/>
              </p:cNvSpPr>
              <p:nvPr/>
            </p:nvSpPr>
            <p:spPr bwMode="auto">
              <a:xfrm>
                <a:off x="1836" y="334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1" name="Oval 2589"/>
              <p:cNvSpPr>
                <a:spLocks noChangeArrowheads="1"/>
              </p:cNvSpPr>
              <p:nvPr/>
            </p:nvSpPr>
            <p:spPr bwMode="auto">
              <a:xfrm>
                <a:off x="1840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2" name="Oval 2590"/>
              <p:cNvSpPr>
                <a:spLocks noChangeArrowheads="1"/>
              </p:cNvSpPr>
              <p:nvPr/>
            </p:nvSpPr>
            <p:spPr bwMode="auto">
              <a:xfrm>
                <a:off x="1843" y="323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3" name="Oval 2591"/>
              <p:cNvSpPr>
                <a:spLocks noChangeArrowheads="1"/>
              </p:cNvSpPr>
              <p:nvPr/>
            </p:nvSpPr>
            <p:spPr bwMode="auto">
              <a:xfrm>
                <a:off x="1843" y="321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4" name="Oval 2592"/>
              <p:cNvSpPr>
                <a:spLocks noChangeArrowheads="1"/>
              </p:cNvSpPr>
              <p:nvPr/>
            </p:nvSpPr>
            <p:spPr bwMode="auto">
              <a:xfrm>
                <a:off x="1847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5" name="Oval 2593"/>
              <p:cNvSpPr>
                <a:spLocks noChangeArrowheads="1"/>
              </p:cNvSpPr>
              <p:nvPr/>
            </p:nvSpPr>
            <p:spPr bwMode="auto">
              <a:xfrm>
                <a:off x="1850" y="33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6" name="Oval 2594"/>
              <p:cNvSpPr>
                <a:spLocks noChangeArrowheads="1"/>
              </p:cNvSpPr>
              <p:nvPr/>
            </p:nvSpPr>
            <p:spPr bwMode="auto">
              <a:xfrm>
                <a:off x="1854" y="30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7" name="Oval 2595"/>
              <p:cNvSpPr>
                <a:spLocks noChangeArrowheads="1"/>
              </p:cNvSpPr>
              <p:nvPr/>
            </p:nvSpPr>
            <p:spPr bwMode="auto">
              <a:xfrm>
                <a:off x="1854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8" name="Oval 2596"/>
              <p:cNvSpPr>
                <a:spLocks noChangeArrowheads="1"/>
              </p:cNvSpPr>
              <p:nvPr/>
            </p:nvSpPr>
            <p:spPr bwMode="auto">
              <a:xfrm>
                <a:off x="1861" y="314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19" name="Oval 2597"/>
              <p:cNvSpPr>
                <a:spLocks noChangeArrowheads="1"/>
              </p:cNvSpPr>
              <p:nvPr/>
            </p:nvSpPr>
            <p:spPr bwMode="auto">
              <a:xfrm>
                <a:off x="1864" y="318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0" name="Oval 2598"/>
              <p:cNvSpPr>
                <a:spLocks noChangeArrowheads="1"/>
              </p:cNvSpPr>
              <p:nvPr/>
            </p:nvSpPr>
            <p:spPr bwMode="auto">
              <a:xfrm>
                <a:off x="1868" y="334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1" name="Oval 2599"/>
              <p:cNvSpPr>
                <a:spLocks noChangeArrowheads="1"/>
              </p:cNvSpPr>
              <p:nvPr/>
            </p:nvSpPr>
            <p:spPr bwMode="auto">
              <a:xfrm>
                <a:off x="1868" y="346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2" name="Oval 2600"/>
              <p:cNvSpPr>
                <a:spLocks noChangeArrowheads="1"/>
              </p:cNvSpPr>
              <p:nvPr/>
            </p:nvSpPr>
            <p:spPr bwMode="auto">
              <a:xfrm>
                <a:off x="1871" y="315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3" name="Oval 2601"/>
              <p:cNvSpPr>
                <a:spLocks noChangeArrowheads="1"/>
              </p:cNvSpPr>
              <p:nvPr/>
            </p:nvSpPr>
            <p:spPr bwMode="auto">
              <a:xfrm>
                <a:off x="1875" y="309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4" name="Oval 2602"/>
              <p:cNvSpPr>
                <a:spLocks noChangeArrowheads="1"/>
              </p:cNvSpPr>
              <p:nvPr/>
            </p:nvSpPr>
            <p:spPr bwMode="auto">
              <a:xfrm>
                <a:off x="1878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5" name="Oval 2603"/>
              <p:cNvSpPr>
                <a:spLocks noChangeArrowheads="1"/>
              </p:cNvSpPr>
              <p:nvPr/>
            </p:nvSpPr>
            <p:spPr bwMode="auto">
              <a:xfrm>
                <a:off x="1882" y="328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6" name="Oval 2604"/>
              <p:cNvSpPr>
                <a:spLocks noChangeArrowheads="1"/>
              </p:cNvSpPr>
              <p:nvPr/>
            </p:nvSpPr>
            <p:spPr bwMode="auto">
              <a:xfrm>
                <a:off x="1885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7" name="Oval 2605"/>
              <p:cNvSpPr>
                <a:spLocks noChangeArrowheads="1"/>
              </p:cNvSpPr>
              <p:nvPr/>
            </p:nvSpPr>
            <p:spPr bwMode="auto">
              <a:xfrm>
                <a:off x="1885" y="319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8" name="Oval 2606"/>
              <p:cNvSpPr>
                <a:spLocks noChangeArrowheads="1"/>
              </p:cNvSpPr>
              <p:nvPr/>
            </p:nvSpPr>
            <p:spPr bwMode="auto">
              <a:xfrm>
                <a:off x="1889" y="314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29" name="Oval 2607"/>
              <p:cNvSpPr>
                <a:spLocks noChangeArrowheads="1"/>
              </p:cNvSpPr>
              <p:nvPr/>
            </p:nvSpPr>
            <p:spPr bwMode="auto">
              <a:xfrm>
                <a:off x="1892" y="312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0" name="Oval 2608"/>
              <p:cNvSpPr>
                <a:spLocks noChangeArrowheads="1"/>
              </p:cNvSpPr>
              <p:nvPr/>
            </p:nvSpPr>
            <p:spPr bwMode="auto">
              <a:xfrm>
                <a:off x="1892" y="315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1" name="Oval 2609"/>
              <p:cNvSpPr>
                <a:spLocks noChangeArrowheads="1"/>
              </p:cNvSpPr>
              <p:nvPr/>
            </p:nvSpPr>
            <p:spPr bwMode="auto">
              <a:xfrm>
                <a:off x="1892" y="313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2" name="Oval 2610"/>
              <p:cNvSpPr>
                <a:spLocks noChangeArrowheads="1"/>
              </p:cNvSpPr>
              <p:nvPr/>
            </p:nvSpPr>
            <p:spPr bwMode="auto">
              <a:xfrm>
                <a:off x="1892" y="330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3" name="Oval 2611"/>
              <p:cNvSpPr>
                <a:spLocks noChangeArrowheads="1"/>
              </p:cNvSpPr>
              <p:nvPr/>
            </p:nvSpPr>
            <p:spPr bwMode="auto">
              <a:xfrm>
                <a:off x="1896" y="310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4" name="Oval 2612"/>
              <p:cNvSpPr>
                <a:spLocks noChangeArrowheads="1"/>
              </p:cNvSpPr>
              <p:nvPr/>
            </p:nvSpPr>
            <p:spPr bwMode="auto">
              <a:xfrm>
                <a:off x="1896" y="343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5" name="Oval 2613"/>
              <p:cNvSpPr>
                <a:spLocks noChangeArrowheads="1"/>
              </p:cNvSpPr>
              <p:nvPr/>
            </p:nvSpPr>
            <p:spPr bwMode="auto">
              <a:xfrm>
                <a:off x="1896" y="29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6" name="Oval 2614"/>
              <p:cNvSpPr>
                <a:spLocks noChangeArrowheads="1"/>
              </p:cNvSpPr>
              <p:nvPr/>
            </p:nvSpPr>
            <p:spPr bwMode="auto">
              <a:xfrm>
                <a:off x="1903" y="3173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7" name="Oval 2615"/>
              <p:cNvSpPr>
                <a:spLocks noChangeArrowheads="1"/>
              </p:cNvSpPr>
              <p:nvPr/>
            </p:nvSpPr>
            <p:spPr bwMode="auto">
              <a:xfrm>
                <a:off x="1906" y="33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38" name="Oval 2616"/>
              <p:cNvSpPr>
                <a:spLocks noChangeArrowheads="1"/>
              </p:cNvSpPr>
              <p:nvPr/>
            </p:nvSpPr>
            <p:spPr bwMode="auto">
              <a:xfrm>
                <a:off x="1910" y="3232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818"/>
            <p:cNvGrpSpPr>
              <a:grpSpLocks/>
            </p:cNvGrpSpPr>
            <p:nvPr/>
          </p:nvGrpSpPr>
          <p:grpSpPr bwMode="auto">
            <a:xfrm>
              <a:off x="1910" y="2872"/>
              <a:ext cx="687" cy="681"/>
              <a:chOff x="1910" y="2872"/>
              <a:chExt cx="687" cy="681"/>
            </a:xfrm>
          </p:grpSpPr>
          <p:sp>
            <p:nvSpPr>
              <p:cNvPr id="65139" name="Oval 2618"/>
              <p:cNvSpPr>
                <a:spLocks noChangeArrowheads="1"/>
              </p:cNvSpPr>
              <p:nvPr/>
            </p:nvSpPr>
            <p:spPr bwMode="auto">
              <a:xfrm>
                <a:off x="1910" y="3183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0" name="Oval 2619"/>
              <p:cNvSpPr>
                <a:spLocks noChangeArrowheads="1"/>
              </p:cNvSpPr>
              <p:nvPr/>
            </p:nvSpPr>
            <p:spPr bwMode="auto">
              <a:xfrm>
                <a:off x="1913" y="30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1" name="Oval 2620"/>
              <p:cNvSpPr>
                <a:spLocks noChangeArrowheads="1"/>
              </p:cNvSpPr>
              <p:nvPr/>
            </p:nvSpPr>
            <p:spPr bwMode="auto">
              <a:xfrm>
                <a:off x="1917" y="3267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2" name="Oval 2621"/>
              <p:cNvSpPr>
                <a:spLocks noChangeArrowheads="1"/>
              </p:cNvSpPr>
              <p:nvPr/>
            </p:nvSpPr>
            <p:spPr bwMode="auto">
              <a:xfrm>
                <a:off x="1923" y="307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3" name="Oval 2622"/>
              <p:cNvSpPr>
                <a:spLocks noChangeArrowheads="1"/>
              </p:cNvSpPr>
              <p:nvPr/>
            </p:nvSpPr>
            <p:spPr bwMode="auto">
              <a:xfrm>
                <a:off x="1923" y="324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4" name="Oval 2623"/>
              <p:cNvSpPr>
                <a:spLocks noChangeArrowheads="1"/>
              </p:cNvSpPr>
              <p:nvPr/>
            </p:nvSpPr>
            <p:spPr bwMode="auto">
              <a:xfrm>
                <a:off x="1927" y="33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5" name="Oval 2624"/>
              <p:cNvSpPr>
                <a:spLocks noChangeArrowheads="1"/>
              </p:cNvSpPr>
              <p:nvPr/>
            </p:nvSpPr>
            <p:spPr bwMode="auto">
              <a:xfrm>
                <a:off x="1927" y="329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6" name="Oval 2625"/>
              <p:cNvSpPr>
                <a:spLocks noChangeArrowheads="1"/>
              </p:cNvSpPr>
              <p:nvPr/>
            </p:nvSpPr>
            <p:spPr bwMode="auto">
              <a:xfrm>
                <a:off x="1927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7" name="Oval 2626"/>
              <p:cNvSpPr>
                <a:spLocks noChangeArrowheads="1"/>
              </p:cNvSpPr>
              <p:nvPr/>
            </p:nvSpPr>
            <p:spPr bwMode="auto">
              <a:xfrm>
                <a:off x="1927" y="324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8" name="Oval 2627"/>
              <p:cNvSpPr>
                <a:spLocks noChangeArrowheads="1"/>
              </p:cNvSpPr>
              <p:nvPr/>
            </p:nvSpPr>
            <p:spPr bwMode="auto">
              <a:xfrm>
                <a:off x="1927" y="327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49" name="Oval 2628"/>
              <p:cNvSpPr>
                <a:spLocks noChangeArrowheads="1"/>
              </p:cNvSpPr>
              <p:nvPr/>
            </p:nvSpPr>
            <p:spPr bwMode="auto">
              <a:xfrm>
                <a:off x="1930" y="341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0" name="Oval 2629"/>
              <p:cNvSpPr>
                <a:spLocks noChangeArrowheads="1"/>
              </p:cNvSpPr>
              <p:nvPr/>
            </p:nvSpPr>
            <p:spPr bwMode="auto">
              <a:xfrm>
                <a:off x="1934" y="30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1" name="Oval 2630"/>
              <p:cNvSpPr>
                <a:spLocks noChangeArrowheads="1"/>
              </p:cNvSpPr>
              <p:nvPr/>
            </p:nvSpPr>
            <p:spPr bwMode="auto">
              <a:xfrm>
                <a:off x="1937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2" name="Oval 2631"/>
              <p:cNvSpPr>
                <a:spLocks noChangeArrowheads="1"/>
              </p:cNvSpPr>
              <p:nvPr/>
            </p:nvSpPr>
            <p:spPr bwMode="auto">
              <a:xfrm>
                <a:off x="1937" y="31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3" name="Oval 2632"/>
              <p:cNvSpPr>
                <a:spLocks noChangeArrowheads="1"/>
              </p:cNvSpPr>
              <p:nvPr/>
            </p:nvSpPr>
            <p:spPr bwMode="auto">
              <a:xfrm>
                <a:off x="1937" y="324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4" name="Oval 2633"/>
              <p:cNvSpPr>
                <a:spLocks noChangeArrowheads="1"/>
              </p:cNvSpPr>
              <p:nvPr/>
            </p:nvSpPr>
            <p:spPr bwMode="auto">
              <a:xfrm>
                <a:off x="1937" y="342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5" name="Oval 2634"/>
              <p:cNvSpPr>
                <a:spLocks noChangeArrowheads="1"/>
              </p:cNvSpPr>
              <p:nvPr/>
            </p:nvSpPr>
            <p:spPr bwMode="auto">
              <a:xfrm>
                <a:off x="1941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6" name="Oval 2635"/>
              <p:cNvSpPr>
                <a:spLocks noChangeArrowheads="1"/>
              </p:cNvSpPr>
              <p:nvPr/>
            </p:nvSpPr>
            <p:spPr bwMode="auto">
              <a:xfrm>
                <a:off x="1944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7" name="Oval 2636"/>
              <p:cNvSpPr>
                <a:spLocks noChangeArrowheads="1"/>
              </p:cNvSpPr>
              <p:nvPr/>
            </p:nvSpPr>
            <p:spPr bwMode="auto">
              <a:xfrm>
                <a:off x="1948" y="326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8" name="Oval 2637"/>
              <p:cNvSpPr>
                <a:spLocks noChangeArrowheads="1"/>
              </p:cNvSpPr>
              <p:nvPr/>
            </p:nvSpPr>
            <p:spPr bwMode="auto">
              <a:xfrm>
                <a:off x="1948" y="325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59" name="Oval 2638"/>
              <p:cNvSpPr>
                <a:spLocks noChangeArrowheads="1"/>
              </p:cNvSpPr>
              <p:nvPr/>
            </p:nvSpPr>
            <p:spPr bwMode="auto">
              <a:xfrm>
                <a:off x="1951" y="337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0" name="Oval 2639"/>
              <p:cNvSpPr>
                <a:spLocks noChangeArrowheads="1"/>
              </p:cNvSpPr>
              <p:nvPr/>
            </p:nvSpPr>
            <p:spPr bwMode="auto">
              <a:xfrm>
                <a:off x="1951" y="29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1" name="Oval 2640"/>
              <p:cNvSpPr>
                <a:spLocks noChangeArrowheads="1"/>
              </p:cNvSpPr>
              <p:nvPr/>
            </p:nvSpPr>
            <p:spPr bwMode="auto">
              <a:xfrm>
                <a:off x="1955" y="342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2" name="Oval 2641"/>
              <p:cNvSpPr>
                <a:spLocks noChangeArrowheads="1"/>
              </p:cNvSpPr>
              <p:nvPr/>
            </p:nvSpPr>
            <p:spPr bwMode="auto">
              <a:xfrm>
                <a:off x="1955" y="341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3" name="Oval 2642"/>
              <p:cNvSpPr>
                <a:spLocks noChangeArrowheads="1"/>
              </p:cNvSpPr>
              <p:nvPr/>
            </p:nvSpPr>
            <p:spPr bwMode="auto">
              <a:xfrm>
                <a:off x="1955" y="319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4" name="Oval 2643"/>
              <p:cNvSpPr>
                <a:spLocks noChangeArrowheads="1"/>
              </p:cNvSpPr>
              <p:nvPr/>
            </p:nvSpPr>
            <p:spPr bwMode="auto">
              <a:xfrm>
                <a:off x="1958" y="33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5" name="Oval 2644"/>
              <p:cNvSpPr>
                <a:spLocks noChangeArrowheads="1"/>
              </p:cNvSpPr>
              <p:nvPr/>
            </p:nvSpPr>
            <p:spPr bwMode="auto">
              <a:xfrm>
                <a:off x="1962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6" name="Oval 2645"/>
              <p:cNvSpPr>
                <a:spLocks noChangeArrowheads="1"/>
              </p:cNvSpPr>
              <p:nvPr/>
            </p:nvSpPr>
            <p:spPr bwMode="auto">
              <a:xfrm>
                <a:off x="1962" y="29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7" name="Oval 2646"/>
              <p:cNvSpPr>
                <a:spLocks noChangeArrowheads="1"/>
              </p:cNvSpPr>
              <p:nvPr/>
            </p:nvSpPr>
            <p:spPr bwMode="auto">
              <a:xfrm>
                <a:off x="1969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8" name="Oval 2647"/>
              <p:cNvSpPr>
                <a:spLocks noChangeArrowheads="1"/>
              </p:cNvSpPr>
              <p:nvPr/>
            </p:nvSpPr>
            <p:spPr bwMode="auto">
              <a:xfrm>
                <a:off x="1972" y="29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69" name="Oval 2648"/>
              <p:cNvSpPr>
                <a:spLocks noChangeArrowheads="1"/>
              </p:cNvSpPr>
              <p:nvPr/>
            </p:nvSpPr>
            <p:spPr bwMode="auto">
              <a:xfrm>
                <a:off x="1972" y="317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0" name="Oval 2649"/>
              <p:cNvSpPr>
                <a:spLocks noChangeArrowheads="1"/>
              </p:cNvSpPr>
              <p:nvPr/>
            </p:nvSpPr>
            <p:spPr bwMode="auto">
              <a:xfrm>
                <a:off x="1972" y="298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1" name="Oval 2650"/>
              <p:cNvSpPr>
                <a:spLocks noChangeArrowheads="1"/>
              </p:cNvSpPr>
              <p:nvPr/>
            </p:nvSpPr>
            <p:spPr bwMode="auto">
              <a:xfrm>
                <a:off x="1972" y="32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2" name="Oval 2651"/>
              <p:cNvSpPr>
                <a:spLocks noChangeArrowheads="1"/>
              </p:cNvSpPr>
              <p:nvPr/>
            </p:nvSpPr>
            <p:spPr bwMode="auto">
              <a:xfrm>
                <a:off x="1972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3" name="Oval 2652"/>
              <p:cNvSpPr>
                <a:spLocks noChangeArrowheads="1"/>
              </p:cNvSpPr>
              <p:nvPr/>
            </p:nvSpPr>
            <p:spPr bwMode="auto">
              <a:xfrm>
                <a:off x="1976" y="336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4" name="Oval 2653"/>
              <p:cNvSpPr>
                <a:spLocks noChangeArrowheads="1"/>
              </p:cNvSpPr>
              <p:nvPr/>
            </p:nvSpPr>
            <p:spPr bwMode="auto">
              <a:xfrm>
                <a:off x="1979" y="30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5" name="Oval 2654"/>
              <p:cNvSpPr>
                <a:spLocks noChangeArrowheads="1"/>
              </p:cNvSpPr>
              <p:nvPr/>
            </p:nvSpPr>
            <p:spPr bwMode="auto">
              <a:xfrm>
                <a:off x="1983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6" name="Oval 2655"/>
              <p:cNvSpPr>
                <a:spLocks noChangeArrowheads="1"/>
              </p:cNvSpPr>
              <p:nvPr/>
            </p:nvSpPr>
            <p:spPr bwMode="auto">
              <a:xfrm>
                <a:off x="1986" y="33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7" name="Oval 2656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8" name="Oval 2657"/>
              <p:cNvSpPr>
                <a:spLocks noChangeArrowheads="1"/>
              </p:cNvSpPr>
              <p:nvPr/>
            </p:nvSpPr>
            <p:spPr bwMode="auto">
              <a:xfrm>
                <a:off x="1990" y="335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79" name="Oval 2658"/>
              <p:cNvSpPr>
                <a:spLocks noChangeArrowheads="1"/>
              </p:cNvSpPr>
              <p:nvPr/>
            </p:nvSpPr>
            <p:spPr bwMode="auto">
              <a:xfrm>
                <a:off x="1993" y="32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0" name="Oval 2659"/>
              <p:cNvSpPr>
                <a:spLocks noChangeArrowheads="1"/>
              </p:cNvSpPr>
              <p:nvPr/>
            </p:nvSpPr>
            <p:spPr bwMode="auto">
              <a:xfrm>
                <a:off x="1993" y="30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1" name="Oval 2660"/>
              <p:cNvSpPr>
                <a:spLocks noChangeArrowheads="1"/>
              </p:cNvSpPr>
              <p:nvPr/>
            </p:nvSpPr>
            <p:spPr bwMode="auto">
              <a:xfrm>
                <a:off x="2000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2" name="Oval 2661"/>
              <p:cNvSpPr>
                <a:spLocks noChangeArrowheads="1"/>
              </p:cNvSpPr>
              <p:nvPr/>
            </p:nvSpPr>
            <p:spPr bwMode="auto">
              <a:xfrm>
                <a:off x="2004" y="35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3" name="Oval 2662"/>
              <p:cNvSpPr>
                <a:spLocks noChangeArrowheads="1"/>
              </p:cNvSpPr>
              <p:nvPr/>
            </p:nvSpPr>
            <p:spPr bwMode="auto">
              <a:xfrm>
                <a:off x="2004" y="32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4" name="Oval 2663"/>
              <p:cNvSpPr>
                <a:spLocks noChangeArrowheads="1"/>
              </p:cNvSpPr>
              <p:nvPr/>
            </p:nvSpPr>
            <p:spPr bwMode="auto">
              <a:xfrm>
                <a:off x="2007" y="331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5" name="Oval 2664"/>
              <p:cNvSpPr>
                <a:spLocks noChangeArrowheads="1"/>
              </p:cNvSpPr>
              <p:nvPr/>
            </p:nvSpPr>
            <p:spPr bwMode="auto">
              <a:xfrm>
                <a:off x="2011" y="315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6" name="Oval 2665"/>
              <p:cNvSpPr>
                <a:spLocks noChangeArrowheads="1"/>
              </p:cNvSpPr>
              <p:nvPr/>
            </p:nvSpPr>
            <p:spPr bwMode="auto">
              <a:xfrm>
                <a:off x="2014" y="33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7" name="Oval 2666"/>
              <p:cNvSpPr>
                <a:spLocks noChangeArrowheads="1"/>
              </p:cNvSpPr>
              <p:nvPr/>
            </p:nvSpPr>
            <p:spPr bwMode="auto">
              <a:xfrm>
                <a:off x="2014" y="347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8" name="Oval 2667"/>
              <p:cNvSpPr>
                <a:spLocks noChangeArrowheads="1"/>
              </p:cNvSpPr>
              <p:nvPr/>
            </p:nvSpPr>
            <p:spPr bwMode="auto">
              <a:xfrm>
                <a:off x="2018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89" name="Oval 2668"/>
              <p:cNvSpPr>
                <a:spLocks noChangeArrowheads="1"/>
              </p:cNvSpPr>
              <p:nvPr/>
            </p:nvSpPr>
            <p:spPr bwMode="auto">
              <a:xfrm>
                <a:off x="2018" y="314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0" name="Oval 2669"/>
              <p:cNvSpPr>
                <a:spLocks noChangeArrowheads="1"/>
              </p:cNvSpPr>
              <p:nvPr/>
            </p:nvSpPr>
            <p:spPr bwMode="auto">
              <a:xfrm>
                <a:off x="2021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1" name="Oval 2670"/>
              <p:cNvSpPr>
                <a:spLocks noChangeArrowheads="1"/>
              </p:cNvSpPr>
              <p:nvPr/>
            </p:nvSpPr>
            <p:spPr bwMode="auto">
              <a:xfrm>
                <a:off x="2025" y="321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2" name="Oval 2671"/>
              <p:cNvSpPr>
                <a:spLocks noChangeArrowheads="1"/>
              </p:cNvSpPr>
              <p:nvPr/>
            </p:nvSpPr>
            <p:spPr bwMode="auto">
              <a:xfrm>
                <a:off x="2025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3" name="Oval 2672"/>
              <p:cNvSpPr>
                <a:spLocks noChangeArrowheads="1"/>
              </p:cNvSpPr>
              <p:nvPr/>
            </p:nvSpPr>
            <p:spPr bwMode="auto">
              <a:xfrm>
                <a:off x="2028" y="341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4" name="Oval 2673"/>
              <p:cNvSpPr>
                <a:spLocks noChangeArrowheads="1"/>
              </p:cNvSpPr>
              <p:nvPr/>
            </p:nvSpPr>
            <p:spPr bwMode="auto">
              <a:xfrm>
                <a:off x="2028" y="335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5" name="Oval 2674"/>
              <p:cNvSpPr>
                <a:spLocks noChangeArrowheads="1"/>
              </p:cNvSpPr>
              <p:nvPr/>
            </p:nvSpPr>
            <p:spPr bwMode="auto">
              <a:xfrm>
                <a:off x="2028" y="31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6" name="Oval 2675"/>
              <p:cNvSpPr>
                <a:spLocks noChangeArrowheads="1"/>
              </p:cNvSpPr>
              <p:nvPr/>
            </p:nvSpPr>
            <p:spPr bwMode="auto">
              <a:xfrm>
                <a:off x="2032" y="33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7" name="Oval 2676"/>
              <p:cNvSpPr>
                <a:spLocks noChangeArrowheads="1"/>
              </p:cNvSpPr>
              <p:nvPr/>
            </p:nvSpPr>
            <p:spPr bwMode="auto">
              <a:xfrm>
                <a:off x="2035" y="33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8" name="Oval 2677"/>
              <p:cNvSpPr>
                <a:spLocks noChangeArrowheads="1"/>
              </p:cNvSpPr>
              <p:nvPr/>
            </p:nvSpPr>
            <p:spPr bwMode="auto">
              <a:xfrm>
                <a:off x="2035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99" name="Oval 2678"/>
              <p:cNvSpPr>
                <a:spLocks noChangeArrowheads="1"/>
              </p:cNvSpPr>
              <p:nvPr/>
            </p:nvSpPr>
            <p:spPr bwMode="auto">
              <a:xfrm>
                <a:off x="2039" y="339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0" name="Oval 2679"/>
              <p:cNvSpPr>
                <a:spLocks noChangeArrowheads="1"/>
              </p:cNvSpPr>
              <p:nvPr/>
            </p:nvSpPr>
            <p:spPr bwMode="auto">
              <a:xfrm>
                <a:off x="2042" y="331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1" name="Oval 2680"/>
              <p:cNvSpPr>
                <a:spLocks noChangeArrowheads="1"/>
              </p:cNvSpPr>
              <p:nvPr/>
            </p:nvSpPr>
            <p:spPr bwMode="auto">
              <a:xfrm>
                <a:off x="2042" y="33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2" name="Oval 2681"/>
              <p:cNvSpPr>
                <a:spLocks noChangeArrowheads="1"/>
              </p:cNvSpPr>
              <p:nvPr/>
            </p:nvSpPr>
            <p:spPr bwMode="auto">
              <a:xfrm>
                <a:off x="2056" y="309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3" name="Oval 2682"/>
              <p:cNvSpPr>
                <a:spLocks noChangeArrowheads="1"/>
              </p:cNvSpPr>
              <p:nvPr/>
            </p:nvSpPr>
            <p:spPr bwMode="auto">
              <a:xfrm>
                <a:off x="2056" y="335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4" name="Oval 2683"/>
              <p:cNvSpPr>
                <a:spLocks noChangeArrowheads="1"/>
              </p:cNvSpPr>
              <p:nvPr/>
            </p:nvSpPr>
            <p:spPr bwMode="auto">
              <a:xfrm>
                <a:off x="2067" y="33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5" name="Oval 2684"/>
              <p:cNvSpPr>
                <a:spLocks noChangeArrowheads="1"/>
              </p:cNvSpPr>
              <p:nvPr/>
            </p:nvSpPr>
            <p:spPr bwMode="auto">
              <a:xfrm>
                <a:off x="2067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6" name="Oval 2685"/>
              <p:cNvSpPr>
                <a:spLocks noChangeArrowheads="1"/>
              </p:cNvSpPr>
              <p:nvPr/>
            </p:nvSpPr>
            <p:spPr bwMode="auto">
              <a:xfrm>
                <a:off x="2067" y="324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7" name="Oval 2686"/>
              <p:cNvSpPr>
                <a:spLocks noChangeArrowheads="1"/>
              </p:cNvSpPr>
              <p:nvPr/>
            </p:nvSpPr>
            <p:spPr bwMode="auto">
              <a:xfrm>
                <a:off x="2070" y="319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8" name="Oval 2687"/>
              <p:cNvSpPr>
                <a:spLocks noChangeArrowheads="1"/>
              </p:cNvSpPr>
              <p:nvPr/>
            </p:nvSpPr>
            <p:spPr bwMode="auto">
              <a:xfrm>
                <a:off x="2070" y="305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09" name="Oval 2688"/>
              <p:cNvSpPr>
                <a:spLocks noChangeArrowheads="1"/>
              </p:cNvSpPr>
              <p:nvPr/>
            </p:nvSpPr>
            <p:spPr bwMode="auto">
              <a:xfrm>
                <a:off x="2074" y="300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0" name="Oval 2689"/>
              <p:cNvSpPr>
                <a:spLocks noChangeArrowheads="1"/>
              </p:cNvSpPr>
              <p:nvPr/>
            </p:nvSpPr>
            <p:spPr bwMode="auto">
              <a:xfrm>
                <a:off x="2074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1" name="Oval 2690"/>
              <p:cNvSpPr>
                <a:spLocks noChangeArrowheads="1"/>
              </p:cNvSpPr>
              <p:nvPr/>
            </p:nvSpPr>
            <p:spPr bwMode="auto">
              <a:xfrm>
                <a:off x="2077" y="319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2" name="Oval 2691"/>
              <p:cNvSpPr>
                <a:spLocks noChangeArrowheads="1"/>
              </p:cNvSpPr>
              <p:nvPr/>
            </p:nvSpPr>
            <p:spPr bwMode="auto">
              <a:xfrm>
                <a:off x="2077" y="319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3" name="Oval 2692"/>
              <p:cNvSpPr>
                <a:spLocks noChangeArrowheads="1"/>
              </p:cNvSpPr>
              <p:nvPr/>
            </p:nvSpPr>
            <p:spPr bwMode="auto">
              <a:xfrm>
                <a:off x="2077" y="327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4" name="Oval 2693"/>
              <p:cNvSpPr>
                <a:spLocks noChangeArrowheads="1"/>
              </p:cNvSpPr>
              <p:nvPr/>
            </p:nvSpPr>
            <p:spPr bwMode="auto">
              <a:xfrm>
                <a:off x="2081" y="34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5" name="Oval 2694"/>
              <p:cNvSpPr>
                <a:spLocks noChangeArrowheads="1"/>
              </p:cNvSpPr>
              <p:nvPr/>
            </p:nvSpPr>
            <p:spPr bwMode="auto">
              <a:xfrm>
                <a:off x="2084" y="332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6" name="Oval 2695"/>
              <p:cNvSpPr>
                <a:spLocks noChangeArrowheads="1"/>
              </p:cNvSpPr>
              <p:nvPr/>
            </p:nvSpPr>
            <p:spPr bwMode="auto">
              <a:xfrm>
                <a:off x="2084" y="30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7" name="Oval 2696"/>
              <p:cNvSpPr>
                <a:spLocks noChangeArrowheads="1"/>
              </p:cNvSpPr>
              <p:nvPr/>
            </p:nvSpPr>
            <p:spPr bwMode="auto">
              <a:xfrm>
                <a:off x="2088" y="341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8" name="Oval 2697"/>
              <p:cNvSpPr>
                <a:spLocks noChangeArrowheads="1"/>
              </p:cNvSpPr>
              <p:nvPr/>
            </p:nvSpPr>
            <p:spPr bwMode="auto">
              <a:xfrm>
                <a:off x="2088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19" name="Oval 2698"/>
              <p:cNvSpPr>
                <a:spLocks noChangeArrowheads="1"/>
              </p:cNvSpPr>
              <p:nvPr/>
            </p:nvSpPr>
            <p:spPr bwMode="auto">
              <a:xfrm>
                <a:off x="2088" y="336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0" name="Oval 2699"/>
              <p:cNvSpPr>
                <a:spLocks noChangeArrowheads="1"/>
              </p:cNvSpPr>
              <p:nvPr/>
            </p:nvSpPr>
            <p:spPr bwMode="auto">
              <a:xfrm>
                <a:off x="2095" y="338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1" name="Oval 2700"/>
              <p:cNvSpPr>
                <a:spLocks noChangeArrowheads="1"/>
              </p:cNvSpPr>
              <p:nvPr/>
            </p:nvSpPr>
            <p:spPr bwMode="auto">
              <a:xfrm>
                <a:off x="2098" y="332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2" name="Oval 2701"/>
              <p:cNvSpPr>
                <a:spLocks noChangeArrowheads="1"/>
              </p:cNvSpPr>
              <p:nvPr/>
            </p:nvSpPr>
            <p:spPr bwMode="auto">
              <a:xfrm>
                <a:off x="2102" y="3110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3" name="Oval 2702"/>
              <p:cNvSpPr>
                <a:spLocks noChangeArrowheads="1"/>
              </p:cNvSpPr>
              <p:nvPr/>
            </p:nvSpPr>
            <p:spPr bwMode="auto">
              <a:xfrm>
                <a:off x="2102" y="3330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4" name="Oval 2703"/>
              <p:cNvSpPr>
                <a:spLocks noChangeArrowheads="1"/>
              </p:cNvSpPr>
              <p:nvPr/>
            </p:nvSpPr>
            <p:spPr bwMode="auto">
              <a:xfrm>
                <a:off x="2105" y="33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5" name="Oval 2704"/>
              <p:cNvSpPr>
                <a:spLocks noChangeArrowheads="1"/>
              </p:cNvSpPr>
              <p:nvPr/>
            </p:nvSpPr>
            <p:spPr bwMode="auto">
              <a:xfrm>
                <a:off x="2105" y="324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6" name="Oval 2705"/>
              <p:cNvSpPr>
                <a:spLocks noChangeArrowheads="1"/>
              </p:cNvSpPr>
              <p:nvPr/>
            </p:nvSpPr>
            <p:spPr bwMode="auto">
              <a:xfrm>
                <a:off x="2109" y="3295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7" name="Oval 2706"/>
              <p:cNvSpPr>
                <a:spLocks noChangeArrowheads="1"/>
              </p:cNvSpPr>
              <p:nvPr/>
            </p:nvSpPr>
            <p:spPr bwMode="auto">
              <a:xfrm>
                <a:off x="2109" y="3096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8" name="Oval 2707"/>
              <p:cNvSpPr>
                <a:spLocks noChangeArrowheads="1"/>
              </p:cNvSpPr>
              <p:nvPr/>
            </p:nvSpPr>
            <p:spPr bwMode="auto">
              <a:xfrm>
                <a:off x="2112" y="34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29" name="Oval 2708"/>
              <p:cNvSpPr>
                <a:spLocks noChangeArrowheads="1"/>
              </p:cNvSpPr>
              <p:nvPr/>
            </p:nvSpPr>
            <p:spPr bwMode="auto">
              <a:xfrm>
                <a:off x="2112" y="308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0" name="Oval 2709"/>
              <p:cNvSpPr>
                <a:spLocks noChangeArrowheads="1"/>
              </p:cNvSpPr>
              <p:nvPr/>
            </p:nvSpPr>
            <p:spPr bwMode="auto">
              <a:xfrm>
                <a:off x="2115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1" name="Oval 2710"/>
              <p:cNvSpPr>
                <a:spLocks noChangeArrowheads="1"/>
              </p:cNvSpPr>
              <p:nvPr/>
            </p:nvSpPr>
            <p:spPr bwMode="auto">
              <a:xfrm>
                <a:off x="2119" y="339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2" name="Oval 2711"/>
              <p:cNvSpPr>
                <a:spLocks noChangeArrowheads="1"/>
              </p:cNvSpPr>
              <p:nvPr/>
            </p:nvSpPr>
            <p:spPr bwMode="auto">
              <a:xfrm>
                <a:off x="2119" y="34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3" name="Oval 2712"/>
              <p:cNvSpPr>
                <a:spLocks noChangeArrowheads="1"/>
              </p:cNvSpPr>
              <p:nvPr/>
            </p:nvSpPr>
            <p:spPr bwMode="auto">
              <a:xfrm>
                <a:off x="2126" y="333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4" name="Oval 2713"/>
              <p:cNvSpPr>
                <a:spLocks noChangeArrowheads="1"/>
              </p:cNvSpPr>
              <p:nvPr/>
            </p:nvSpPr>
            <p:spPr bwMode="auto">
              <a:xfrm>
                <a:off x="2126" y="331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5" name="Oval 2714"/>
              <p:cNvSpPr>
                <a:spLocks noChangeArrowheads="1"/>
              </p:cNvSpPr>
              <p:nvPr/>
            </p:nvSpPr>
            <p:spPr bwMode="auto">
              <a:xfrm>
                <a:off x="2133" y="326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6" name="Oval 2715"/>
              <p:cNvSpPr>
                <a:spLocks noChangeArrowheads="1"/>
              </p:cNvSpPr>
              <p:nvPr/>
            </p:nvSpPr>
            <p:spPr bwMode="auto">
              <a:xfrm>
                <a:off x="2133" y="336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7" name="Oval 2716"/>
              <p:cNvSpPr>
                <a:spLocks noChangeArrowheads="1"/>
              </p:cNvSpPr>
              <p:nvPr/>
            </p:nvSpPr>
            <p:spPr bwMode="auto">
              <a:xfrm>
                <a:off x="2133" y="29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8" name="Oval 2717"/>
              <p:cNvSpPr>
                <a:spLocks noChangeArrowheads="1"/>
              </p:cNvSpPr>
              <p:nvPr/>
            </p:nvSpPr>
            <p:spPr bwMode="auto">
              <a:xfrm>
                <a:off x="2140" y="315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39" name="Oval 2718"/>
              <p:cNvSpPr>
                <a:spLocks noChangeArrowheads="1"/>
              </p:cNvSpPr>
              <p:nvPr/>
            </p:nvSpPr>
            <p:spPr bwMode="auto">
              <a:xfrm>
                <a:off x="2150" y="326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0" name="Oval 2719"/>
              <p:cNvSpPr>
                <a:spLocks noChangeArrowheads="1"/>
              </p:cNvSpPr>
              <p:nvPr/>
            </p:nvSpPr>
            <p:spPr bwMode="auto">
              <a:xfrm>
                <a:off x="2150" y="312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1" name="Oval 2720"/>
              <p:cNvSpPr>
                <a:spLocks noChangeArrowheads="1"/>
              </p:cNvSpPr>
              <p:nvPr/>
            </p:nvSpPr>
            <p:spPr bwMode="auto">
              <a:xfrm>
                <a:off x="2154" y="316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2" name="Oval 2721"/>
              <p:cNvSpPr>
                <a:spLocks noChangeArrowheads="1"/>
              </p:cNvSpPr>
              <p:nvPr/>
            </p:nvSpPr>
            <p:spPr bwMode="auto">
              <a:xfrm>
                <a:off x="2154" y="324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3" name="Oval 2722"/>
              <p:cNvSpPr>
                <a:spLocks noChangeArrowheads="1"/>
              </p:cNvSpPr>
              <p:nvPr/>
            </p:nvSpPr>
            <p:spPr bwMode="auto">
              <a:xfrm>
                <a:off x="2161" y="333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4" name="Oval 2723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5" name="Oval 2724"/>
              <p:cNvSpPr>
                <a:spLocks noChangeArrowheads="1"/>
              </p:cNvSpPr>
              <p:nvPr/>
            </p:nvSpPr>
            <p:spPr bwMode="auto">
              <a:xfrm>
                <a:off x="2164" y="320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6" name="Oval 2725"/>
              <p:cNvSpPr>
                <a:spLocks noChangeArrowheads="1"/>
              </p:cNvSpPr>
              <p:nvPr/>
            </p:nvSpPr>
            <p:spPr bwMode="auto">
              <a:xfrm>
                <a:off x="2164" y="324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7" name="Oval 2726"/>
              <p:cNvSpPr>
                <a:spLocks noChangeArrowheads="1"/>
              </p:cNvSpPr>
              <p:nvPr/>
            </p:nvSpPr>
            <p:spPr bwMode="auto">
              <a:xfrm>
                <a:off x="2171" y="326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8" name="Oval 2727"/>
              <p:cNvSpPr>
                <a:spLocks noChangeArrowheads="1"/>
              </p:cNvSpPr>
              <p:nvPr/>
            </p:nvSpPr>
            <p:spPr bwMode="auto">
              <a:xfrm>
                <a:off x="2175" y="315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49" name="Oval 2728"/>
              <p:cNvSpPr>
                <a:spLocks noChangeArrowheads="1"/>
              </p:cNvSpPr>
              <p:nvPr/>
            </p:nvSpPr>
            <p:spPr bwMode="auto">
              <a:xfrm>
                <a:off x="2175" y="300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0" name="Oval 2729"/>
              <p:cNvSpPr>
                <a:spLocks noChangeArrowheads="1"/>
              </p:cNvSpPr>
              <p:nvPr/>
            </p:nvSpPr>
            <p:spPr bwMode="auto">
              <a:xfrm>
                <a:off x="2175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1" name="Oval 2730"/>
              <p:cNvSpPr>
                <a:spLocks noChangeArrowheads="1"/>
              </p:cNvSpPr>
              <p:nvPr/>
            </p:nvSpPr>
            <p:spPr bwMode="auto">
              <a:xfrm>
                <a:off x="2178" y="324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2" name="Oval 2731"/>
              <p:cNvSpPr>
                <a:spLocks noChangeArrowheads="1"/>
              </p:cNvSpPr>
              <p:nvPr/>
            </p:nvSpPr>
            <p:spPr bwMode="auto">
              <a:xfrm>
                <a:off x="2182" y="322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3" name="Oval 2732"/>
              <p:cNvSpPr>
                <a:spLocks noChangeArrowheads="1"/>
              </p:cNvSpPr>
              <p:nvPr/>
            </p:nvSpPr>
            <p:spPr bwMode="auto">
              <a:xfrm>
                <a:off x="2182" y="302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4" name="Oval 2733"/>
              <p:cNvSpPr>
                <a:spLocks noChangeArrowheads="1"/>
              </p:cNvSpPr>
              <p:nvPr/>
            </p:nvSpPr>
            <p:spPr bwMode="auto">
              <a:xfrm>
                <a:off x="2189" y="32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5" name="Oval 2734"/>
              <p:cNvSpPr>
                <a:spLocks noChangeArrowheads="1"/>
              </p:cNvSpPr>
              <p:nvPr/>
            </p:nvSpPr>
            <p:spPr bwMode="auto">
              <a:xfrm>
                <a:off x="2192" y="310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6" name="Oval 2735"/>
              <p:cNvSpPr>
                <a:spLocks noChangeArrowheads="1"/>
              </p:cNvSpPr>
              <p:nvPr/>
            </p:nvSpPr>
            <p:spPr bwMode="auto">
              <a:xfrm>
                <a:off x="2199" y="3400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7" name="Oval 2736"/>
              <p:cNvSpPr>
                <a:spLocks noChangeArrowheads="1"/>
              </p:cNvSpPr>
              <p:nvPr/>
            </p:nvSpPr>
            <p:spPr bwMode="auto">
              <a:xfrm>
                <a:off x="2206" y="335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8" name="Oval 2737"/>
              <p:cNvSpPr>
                <a:spLocks noChangeArrowheads="1"/>
              </p:cNvSpPr>
              <p:nvPr/>
            </p:nvSpPr>
            <p:spPr bwMode="auto">
              <a:xfrm>
                <a:off x="2206" y="338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59" name="Oval 2738"/>
              <p:cNvSpPr>
                <a:spLocks noChangeArrowheads="1"/>
              </p:cNvSpPr>
              <p:nvPr/>
            </p:nvSpPr>
            <p:spPr bwMode="auto">
              <a:xfrm>
                <a:off x="2213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0" name="Oval 2739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1" name="Oval 2740"/>
              <p:cNvSpPr>
                <a:spLocks noChangeArrowheads="1"/>
              </p:cNvSpPr>
              <p:nvPr/>
            </p:nvSpPr>
            <p:spPr bwMode="auto">
              <a:xfrm>
                <a:off x="2213" y="320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2" name="Oval 2741"/>
              <p:cNvSpPr>
                <a:spLocks noChangeArrowheads="1"/>
              </p:cNvSpPr>
              <p:nvPr/>
            </p:nvSpPr>
            <p:spPr bwMode="auto">
              <a:xfrm>
                <a:off x="2220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3" name="Oval 2742"/>
              <p:cNvSpPr>
                <a:spLocks noChangeArrowheads="1"/>
              </p:cNvSpPr>
              <p:nvPr/>
            </p:nvSpPr>
            <p:spPr bwMode="auto">
              <a:xfrm>
                <a:off x="2227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4" name="Oval 2743"/>
              <p:cNvSpPr>
                <a:spLocks noChangeArrowheads="1"/>
              </p:cNvSpPr>
              <p:nvPr/>
            </p:nvSpPr>
            <p:spPr bwMode="auto">
              <a:xfrm>
                <a:off x="2227" y="316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5" name="Oval 2744"/>
              <p:cNvSpPr>
                <a:spLocks noChangeArrowheads="1"/>
              </p:cNvSpPr>
              <p:nvPr/>
            </p:nvSpPr>
            <p:spPr bwMode="auto">
              <a:xfrm>
                <a:off x="2231" y="29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6" name="Oval 2745"/>
              <p:cNvSpPr>
                <a:spLocks noChangeArrowheads="1"/>
              </p:cNvSpPr>
              <p:nvPr/>
            </p:nvSpPr>
            <p:spPr bwMode="auto">
              <a:xfrm>
                <a:off x="2231" y="3194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7" name="Oval 2746"/>
              <p:cNvSpPr>
                <a:spLocks noChangeArrowheads="1"/>
              </p:cNvSpPr>
              <p:nvPr/>
            </p:nvSpPr>
            <p:spPr bwMode="auto">
              <a:xfrm>
                <a:off x="2231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8" name="Oval 2747"/>
              <p:cNvSpPr>
                <a:spLocks noChangeArrowheads="1"/>
              </p:cNvSpPr>
              <p:nvPr/>
            </p:nvSpPr>
            <p:spPr bwMode="auto">
              <a:xfrm>
                <a:off x="2241" y="324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69" name="Oval 2748"/>
              <p:cNvSpPr>
                <a:spLocks noChangeArrowheads="1"/>
              </p:cNvSpPr>
              <p:nvPr/>
            </p:nvSpPr>
            <p:spPr bwMode="auto">
              <a:xfrm>
                <a:off x="2245" y="323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0" name="Oval 2749"/>
              <p:cNvSpPr>
                <a:spLocks noChangeArrowheads="1"/>
              </p:cNvSpPr>
              <p:nvPr/>
            </p:nvSpPr>
            <p:spPr bwMode="auto">
              <a:xfrm>
                <a:off x="2245" y="310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1" name="Oval 2750"/>
              <p:cNvSpPr>
                <a:spLocks noChangeArrowheads="1"/>
              </p:cNvSpPr>
              <p:nvPr/>
            </p:nvSpPr>
            <p:spPr bwMode="auto">
              <a:xfrm>
                <a:off x="2248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2" name="Oval 2751"/>
              <p:cNvSpPr>
                <a:spLocks noChangeArrowheads="1"/>
              </p:cNvSpPr>
              <p:nvPr/>
            </p:nvSpPr>
            <p:spPr bwMode="auto">
              <a:xfrm>
                <a:off x="2255" y="326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3" name="Oval 2752"/>
              <p:cNvSpPr>
                <a:spLocks noChangeArrowheads="1"/>
              </p:cNvSpPr>
              <p:nvPr/>
            </p:nvSpPr>
            <p:spPr bwMode="auto">
              <a:xfrm>
                <a:off x="2259" y="351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4" name="Oval 2753"/>
              <p:cNvSpPr>
                <a:spLocks noChangeArrowheads="1"/>
              </p:cNvSpPr>
              <p:nvPr/>
            </p:nvSpPr>
            <p:spPr bwMode="auto">
              <a:xfrm>
                <a:off x="2266" y="34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5" name="Oval 2754"/>
              <p:cNvSpPr>
                <a:spLocks noChangeArrowheads="1"/>
              </p:cNvSpPr>
              <p:nvPr/>
            </p:nvSpPr>
            <p:spPr bwMode="auto">
              <a:xfrm>
                <a:off x="2266" y="329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6" name="Oval 2755"/>
              <p:cNvSpPr>
                <a:spLocks noChangeArrowheads="1"/>
              </p:cNvSpPr>
              <p:nvPr/>
            </p:nvSpPr>
            <p:spPr bwMode="auto">
              <a:xfrm>
                <a:off x="2269" y="344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7" name="Oval 2756"/>
              <p:cNvSpPr>
                <a:spLocks noChangeArrowheads="1"/>
              </p:cNvSpPr>
              <p:nvPr/>
            </p:nvSpPr>
            <p:spPr bwMode="auto">
              <a:xfrm>
                <a:off x="2273" y="330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8" name="Oval 2757"/>
              <p:cNvSpPr>
                <a:spLocks noChangeArrowheads="1"/>
              </p:cNvSpPr>
              <p:nvPr/>
            </p:nvSpPr>
            <p:spPr bwMode="auto">
              <a:xfrm>
                <a:off x="2273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79" name="Oval 2758"/>
              <p:cNvSpPr>
                <a:spLocks noChangeArrowheads="1"/>
              </p:cNvSpPr>
              <p:nvPr/>
            </p:nvSpPr>
            <p:spPr bwMode="auto">
              <a:xfrm>
                <a:off x="2280" y="320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0" name="Oval 2759"/>
              <p:cNvSpPr>
                <a:spLocks noChangeArrowheads="1"/>
              </p:cNvSpPr>
              <p:nvPr/>
            </p:nvSpPr>
            <p:spPr bwMode="auto">
              <a:xfrm>
                <a:off x="2287" y="3427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1" name="Oval 2760"/>
              <p:cNvSpPr>
                <a:spLocks noChangeArrowheads="1"/>
              </p:cNvSpPr>
              <p:nvPr/>
            </p:nvSpPr>
            <p:spPr bwMode="auto">
              <a:xfrm>
                <a:off x="2287" y="3417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2" name="Oval 2761"/>
              <p:cNvSpPr>
                <a:spLocks noChangeArrowheads="1"/>
              </p:cNvSpPr>
              <p:nvPr/>
            </p:nvSpPr>
            <p:spPr bwMode="auto">
              <a:xfrm>
                <a:off x="2290" y="334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3" name="Oval 2762"/>
              <p:cNvSpPr>
                <a:spLocks noChangeArrowheads="1"/>
              </p:cNvSpPr>
              <p:nvPr/>
            </p:nvSpPr>
            <p:spPr bwMode="auto">
              <a:xfrm>
                <a:off x="2297" y="321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4" name="Oval 2763"/>
              <p:cNvSpPr>
                <a:spLocks noChangeArrowheads="1"/>
              </p:cNvSpPr>
              <p:nvPr/>
            </p:nvSpPr>
            <p:spPr bwMode="auto">
              <a:xfrm>
                <a:off x="2297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5" name="Oval 2764"/>
              <p:cNvSpPr>
                <a:spLocks noChangeArrowheads="1"/>
              </p:cNvSpPr>
              <p:nvPr/>
            </p:nvSpPr>
            <p:spPr bwMode="auto">
              <a:xfrm>
                <a:off x="2301" y="337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6" name="Oval 2765"/>
              <p:cNvSpPr>
                <a:spLocks noChangeArrowheads="1"/>
              </p:cNvSpPr>
              <p:nvPr/>
            </p:nvSpPr>
            <p:spPr bwMode="auto">
              <a:xfrm>
                <a:off x="2307" y="34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7" name="Oval 2766"/>
              <p:cNvSpPr>
                <a:spLocks noChangeArrowheads="1"/>
              </p:cNvSpPr>
              <p:nvPr/>
            </p:nvSpPr>
            <p:spPr bwMode="auto">
              <a:xfrm>
                <a:off x="2314" y="322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8" name="Oval 2767"/>
              <p:cNvSpPr>
                <a:spLocks noChangeArrowheads="1"/>
              </p:cNvSpPr>
              <p:nvPr/>
            </p:nvSpPr>
            <p:spPr bwMode="auto">
              <a:xfrm>
                <a:off x="2321" y="287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89" name="Oval 2768"/>
              <p:cNvSpPr>
                <a:spLocks noChangeArrowheads="1"/>
              </p:cNvSpPr>
              <p:nvPr/>
            </p:nvSpPr>
            <p:spPr bwMode="auto">
              <a:xfrm>
                <a:off x="2328" y="307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0" name="Oval 2769"/>
              <p:cNvSpPr>
                <a:spLocks noChangeArrowheads="1"/>
              </p:cNvSpPr>
              <p:nvPr/>
            </p:nvSpPr>
            <p:spPr bwMode="auto">
              <a:xfrm>
                <a:off x="2332" y="306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1" name="Oval 2770"/>
              <p:cNvSpPr>
                <a:spLocks noChangeArrowheads="1"/>
              </p:cNvSpPr>
              <p:nvPr/>
            </p:nvSpPr>
            <p:spPr bwMode="auto">
              <a:xfrm>
                <a:off x="2339" y="337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2" name="Oval 2771"/>
              <p:cNvSpPr>
                <a:spLocks noChangeArrowheads="1"/>
              </p:cNvSpPr>
              <p:nvPr/>
            </p:nvSpPr>
            <p:spPr bwMode="auto">
              <a:xfrm>
                <a:off x="2342" y="337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3" name="Oval 2772"/>
              <p:cNvSpPr>
                <a:spLocks noChangeArrowheads="1"/>
              </p:cNvSpPr>
              <p:nvPr/>
            </p:nvSpPr>
            <p:spPr bwMode="auto">
              <a:xfrm>
                <a:off x="2363" y="33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4" name="Oval 2773"/>
              <p:cNvSpPr>
                <a:spLocks noChangeArrowheads="1"/>
              </p:cNvSpPr>
              <p:nvPr/>
            </p:nvSpPr>
            <p:spPr bwMode="auto">
              <a:xfrm>
                <a:off x="2370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5" name="Oval 2774"/>
              <p:cNvSpPr>
                <a:spLocks noChangeArrowheads="1"/>
              </p:cNvSpPr>
              <p:nvPr/>
            </p:nvSpPr>
            <p:spPr bwMode="auto">
              <a:xfrm>
                <a:off x="2384" y="336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6" name="Oval 2775"/>
              <p:cNvSpPr>
                <a:spLocks noChangeArrowheads="1"/>
              </p:cNvSpPr>
              <p:nvPr/>
            </p:nvSpPr>
            <p:spPr bwMode="auto">
              <a:xfrm>
                <a:off x="2384" y="349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7" name="Oval 2776"/>
              <p:cNvSpPr>
                <a:spLocks noChangeArrowheads="1"/>
              </p:cNvSpPr>
              <p:nvPr/>
            </p:nvSpPr>
            <p:spPr bwMode="auto">
              <a:xfrm>
                <a:off x="2395" y="331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8" name="Oval 2777"/>
              <p:cNvSpPr>
                <a:spLocks noChangeArrowheads="1"/>
              </p:cNvSpPr>
              <p:nvPr/>
            </p:nvSpPr>
            <p:spPr bwMode="auto">
              <a:xfrm>
                <a:off x="2398" y="329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99" name="Oval 2778"/>
              <p:cNvSpPr>
                <a:spLocks noChangeArrowheads="1"/>
              </p:cNvSpPr>
              <p:nvPr/>
            </p:nvSpPr>
            <p:spPr bwMode="auto">
              <a:xfrm>
                <a:off x="2398" y="326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0" name="Oval 2779"/>
              <p:cNvSpPr>
                <a:spLocks noChangeArrowheads="1"/>
              </p:cNvSpPr>
              <p:nvPr/>
            </p:nvSpPr>
            <p:spPr bwMode="auto">
              <a:xfrm>
                <a:off x="2405" y="322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1" name="Oval 2780"/>
              <p:cNvSpPr>
                <a:spLocks noChangeArrowheads="1"/>
              </p:cNvSpPr>
              <p:nvPr/>
            </p:nvSpPr>
            <p:spPr bwMode="auto">
              <a:xfrm>
                <a:off x="2405" y="320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2" name="Oval 2781"/>
              <p:cNvSpPr>
                <a:spLocks noChangeArrowheads="1"/>
              </p:cNvSpPr>
              <p:nvPr/>
            </p:nvSpPr>
            <p:spPr bwMode="auto">
              <a:xfrm>
                <a:off x="2409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3" name="Oval 2782"/>
              <p:cNvSpPr>
                <a:spLocks noChangeArrowheads="1"/>
              </p:cNvSpPr>
              <p:nvPr/>
            </p:nvSpPr>
            <p:spPr bwMode="auto">
              <a:xfrm>
                <a:off x="2412" y="328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4" name="Oval 2783"/>
              <p:cNvSpPr>
                <a:spLocks noChangeArrowheads="1"/>
              </p:cNvSpPr>
              <p:nvPr/>
            </p:nvSpPr>
            <p:spPr bwMode="auto">
              <a:xfrm>
                <a:off x="2416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5" name="Oval 2784"/>
              <p:cNvSpPr>
                <a:spLocks noChangeArrowheads="1"/>
              </p:cNvSpPr>
              <p:nvPr/>
            </p:nvSpPr>
            <p:spPr bwMode="auto">
              <a:xfrm>
                <a:off x="2419" y="302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6" name="Oval 2785"/>
              <p:cNvSpPr>
                <a:spLocks noChangeArrowheads="1"/>
              </p:cNvSpPr>
              <p:nvPr/>
            </p:nvSpPr>
            <p:spPr bwMode="auto">
              <a:xfrm>
                <a:off x="2423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7" name="Oval 2786"/>
              <p:cNvSpPr>
                <a:spLocks noChangeArrowheads="1"/>
              </p:cNvSpPr>
              <p:nvPr/>
            </p:nvSpPr>
            <p:spPr bwMode="auto">
              <a:xfrm>
                <a:off x="2423" y="313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8" name="Oval 2787"/>
              <p:cNvSpPr>
                <a:spLocks noChangeArrowheads="1"/>
              </p:cNvSpPr>
              <p:nvPr/>
            </p:nvSpPr>
            <p:spPr bwMode="auto">
              <a:xfrm>
                <a:off x="2430" y="296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09" name="Oval 2788"/>
              <p:cNvSpPr>
                <a:spLocks noChangeArrowheads="1"/>
              </p:cNvSpPr>
              <p:nvPr/>
            </p:nvSpPr>
            <p:spPr bwMode="auto">
              <a:xfrm>
                <a:off x="2433" y="317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0" name="Oval 2789"/>
              <p:cNvSpPr>
                <a:spLocks noChangeArrowheads="1"/>
              </p:cNvSpPr>
              <p:nvPr/>
            </p:nvSpPr>
            <p:spPr bwMode="auto">
              <a:xfrm>
                <a:off x="2440" y="323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1" name="Oval 2790"/>
              <p:cNvSpPr>
                <a:spLocks noChangeArrowheads="1"/>
              </p:cNvSpPr>
              <p:nvPr/>
            </p:nvSpPr>
            <p:spPr bwMode="auto">
              <a:xfrm>
                <a:off x="2447" y="3476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2" name="Oval 2791"/>
              <p:cNvSpPr>
                <a:spLocks noChangeArrowheads="1"/>
              </p:cNvSpPr>
              <p:nvPr/>
            </p:nvSpPr>
            <p:spPr bwMode="auto">
              <a:xfrm>
                <a:off x="2447" y="303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3" name="Oval 2792"/>
              <p:cNvSpPr>
                <a:spLocks noChangeArrowheads="1"/>
              </p:cNvSpPr>
              <p:nvPr/>
            </p:nvSpPr>
            <p:spPr bwMode="auto">
              <a:xfrm>
                <a:off x="2454" y="3162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4" name="Oval 2793"/>
              <p:cNvSpPr>
                <a:spLocks noChangeArrowheads="1"/>
              </p:cNvSpPr>
              <p:nvPr/>
            </p:nvSpPr>
            <p:spPr bwMode="auto">
              <a:xfrm>
                <a:off x="2458" y="306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5" name="Oval 2794"/>
              <p:cNvSpPr>
                <a:spLocks noChangeArrowheads="1"/>
              </p:cNvSpPr>
              <p:nvPr/>
            </p:nvSpPr>
            <p:spPr bwMode="auto">
              <a:xfrm>
                <a:off x="2461" y="328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6" name="Oval 2795"/>
              <p:cNvSpPr>
                <a:spLocks noChangeArrowheads="1"/>
              </p:cNvSpPr>
              <p:nvPr/>
            </p:nvSpPr>
            <p:spPr bwMode="auto">
              <a:xfrm>
                <a:off x="2461" y="319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7" name="Oval 2796"/>
              <p:cNvSpPr>
                <a:spLocks noChangeArrowheads="1"/>
              </p:cNvSpPr>
              <p:nvPr/>
            </p:nvSpPr>
            <p:spPr bwMode="auto">
              <a:xfrm>
                <a:off x="2465" y="316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8" name="Oval 2797"/>
              <p:cNvSpPr>
                <a:spLocks noChangeArrowheads="1"/>
              </p:cNvSpPr>
              <p:nvPr/>
            </p:nvSpPr>
            <p:spPr bwMode="auto">
              <a:xfrm>
                <a:off x="2472" y="3208"/>
                <a:ext cx="21" cy="20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19" name="Oval 2798"/>
              <p:cNvSpPr>
                <a:spLocks noChangeArrowheads="1"/>
              </p:cNvSpPr>
              <p:nvPr/>
            </p:nvSpPr>
            <p:spPr bwMode="auto">
              <a:xfrm>
                <a:off x="2475" y="333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0" name="Oval 2799"/>
              <p:cNvSpPr>
                <a:spLocks noChangeArrowheads="1"/>
              </p:cNvSpPr>
              <p:nvPr/>
            </p:nvSpPr>
            <p:spPr bwMode="auto">
              <a:xfrm>
                <a:off x="2479" y="3277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1" name="Oval 2800"/>
              <p:cNvSpPr>
                <a:spLocks noChangeArrowheads="1"/>
              </p:cNvSpPr>
              <p:nvPr/>
            </p:nvSpPr>
            <p:spPr bwMode="auto">
              <a:xfrm>
                <a:off x="2482" y="309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2" name="Oval 2801"/>
              <p:cNvSpPr>
                <a:spLocks noChangeArrowheads="1"/>
              </p:cNvSpPr>
              <p:nvPr/>
            </p:nvSpPr>
            <p:spPr bwMode="auto">
              <a:xfrm>
                <a:off x="2482" y="29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3" name="Oval 2802"/>
              <p:cNvSpPr>
                <a:spLocks noChangeArrowheads="1"/>
              </p:cNvSpPr>
              <p:nvPr/>
            </p:nvSpPr>
            <p:spPr bwMode="auto">
              <a:xfrm>
                <a:off x="2489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4" name="Oval 2803"/>
              <p:cNvSpPr>
                <a:spLocks noChangeArrowheads="1"/>
              </p:cNvSpPr>
              <p:nvPr/>
            </p:nvSpPr>
            <p:spPr bwMode="auto">
              <a:xfrm>
                <a:off x="2493" y="3319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5" name="Oval 2804"/>
              <p:cNvSpPr>
                <a:spLocks noChangeArrowheads="1"/>
              </p:cNvSpPr>
              <p:nvPr/>
            </p:nvSpPr>
            <p:spPr bwMode="auto">
              <a:xfrm>
                <a:off x="2493" y="3277"/>
                <a:ext cx="20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6" name="Oval 2805"/>
              <p:cNvSpPr>
                <a:spLocks noChangeArrowheads="1"/>
              </p:cNvSpPr>
              <p:nvPr/>
            </p:nvSpPr>
            <p:spPr bwMode="auto">
              <a:xfrm>
                <a:off x="2503" y="327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7" name="Oval 2806"/>
              <p:cNvSpPr>
                <a:spLocks noChangeArrowheads="1"/>
              </p:cNvSpPr>
              <p:nvPr/>
            </p:nvSpPr>
            <p:spPr bwMode="auto">
              <a:xfrm>
                <a:off x="2520" y="3431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8" name="Oval 2807"/>
              <p:cNvSpPr>
                <a:spLocks noChangeArrowheads="1"/>
              </p:cNvSpPr>
              <p:nvPr/>
            </p:nvSpPr>
            <p:spPr bwMode="auto">
              <a:xfrm>
                <a:off x="2538" y="3218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29" name="Oval 2808"/>
              <p:cNvSpPr>
                <a:spLocks noChangeArrowheads="1"/>
              </p:cNvSpPr>
              <p:nvPr/>
            </p:nvSpPr>
            <p:spPr bwMode="auto">
              <a:xfrm>
                <a:off x="2541" y="31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0" name="Oval 2809"/>
              <p:cNvSpPr>
                <a:spLocks noChangeArrowheads="1"/>
              </p:cNvSpPr>
              <p:nvPr/>
            </p:nvSpPr>
            <p:spPr bwMode="auto">
              <a:xfrm>
                <a:off x="2541" y="3375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1" name="Oval 2810"/>
              <p:cNvSpPr>
                <a:spLocks noChangeArrowheads="1"/>
              </p:cNvSpPr>
              <p:nvPr/>
            </p:nvSpPr>
            <p:spPr bwMode="auto">
              <a:xfrm>
                <a:off x="2545" y="339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2" name="Oval 2811"/>
              <p:cNvSpPr>
                <a:spLocks noChangeArrowheads="1"/>
              </p:cNvSpPr>
              <p:nvPr/>
            </p:nvSpPr>
            <p:spPr bwMode="auto">
              <a:xfrm>
                <a:off x="2545" y="3403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3" name="Oval 2812"/>
              <p:cNvSpPr>
                <a:spLocks noChangeArrowheads="1"/>
              </p:cNvSpPr>
              <p:nvPr/>
            </p:nvSpPr>
            <p:spPr bwMode="auto">
              <a:xfrm>
                <a:off x="2552" y="338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4" name="Oval 2813"/>
              <p:cNvSpPr>
                <a:spLocks noChangeArrowheads="1"/>
              </p:cNvSpPr>
              <p:nvPr/>
            </p:nvSpPr>
            <p:spPr bwMode="auto">
              <a:xfrm>
                <a:off x="2552" y="333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5" name="Oval 2814"/>
              <p:cNvSpPr>
                <a:spLocks noChangeArrowheads="1"/>
              </p:cNvSpPr>
              <p:nvPr/>
            </p:nvSpPr>
            <p:spPr bwMode="auto">
              <a:xfrm>
                <a:off x="2555" y="3417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6" name="Oval 2815"/>
              <p:cNvSpPr>
                <a:spLocks noChangeArrowheads="1"/>
              </p:cNvSpPr>
              <p:nvPr/>
            </p:nvSpPr>
            <p:spPr bwMode="auto">
              <a:xfrm>
                <a:off x="2555" y="3309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7" name="Oval 2816"/>
              <p:cNvSpPr>
                <a:spLocks noChangeArrowheads="1"/>
              </p:cNvSpPr>
              <p:nvPr/>
            </p:nvSpPr>
            <p:spPr bwMode="auto">
              <a:xfrm>
                <a:off x="2566" y="3340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38" name="Oval 2817"/>
              <p:cNvSpPr>
                <a:spLocks noChangeArrowheads="1"/>
              </p:cNvSpPr>
              <p:nvPr/>
            </p:nvSpPr>
            <p:spPr bwMode="auto">
              <a:xfrm>
                <a:off x="2576" y="3434"/>
                <a:ext cx="21" cy="21"/>
              </a:xfrm>
              <a:prstGeom prst="ellipse">
                <a:avLst/>
              </a:prstGeom>
              <a:solidFill>
                <a:srgbClr val="008000"/>
              </a:solidFill>
              <a:ln w="222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" name="Oval 2819"/>
            <p:cNvSpPr>
              <a:spLocks noChangeArrowheads="1"/>
            </p:cNvSpPr>
            <p:nvPr/>
          </p:nvSpPr>
          <p:spPr bwMode="auto">
            <a:xfrm>
              <a:off x="2580" y="339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820"/>
            <p:cNvSpPr>
              <a:spLocks noChangeArrowheads="1"/>
            </p:cNvSpPr>
            <p:nvPr/>
          </p:nvSpPr>
          <p:spPr bwMode="auto">
            <a:xfrm>
              <a:off x="2590" y="327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821"/>
            <p:cNvSpPr>
              <a:spLocks noChangeArrowheads="1"/>
            </p:cNvSpPr>
            <p:nvPr/>
          </p:nvSpPr>
          <p:spPr bwMode="auto">
            <a:xfrm>
              <a:off x="2597" y="320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822"/>
            <p:cNvSpPr>
              <a:spLocks noChangeArrowheads="1"/>
            </p:cNvSpPr>
            <p:nvPr/>
          </p:nvSpPr>
          <p:spPr bwMode="auto">
            <a:xfrm>
              <a:off x="2604" y="314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823"/>
            <p:cNvSpPr>
              <a:spLocks noChangeArrowheads="1"/>
            </p:cNvSpPr>
            <p:nvPr/>
          </p:nvSpPr>
          <p:spPr bwMode="auto">
            <a:xfrm>
              <a:off x="2604" y="344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824"/>
            <p:cNvSpPr>
              <a:spLocks noChangeArrowheads="1"/>
            </p:cNvSpPr>
            <p:nvPr/>
          </p:nvSpPr>
          <p:spPr bwMode="auto">
            <a:xfrm>
              <a:off x="2608" y="324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825"/>
            <p:cNvSpPr>
              <a:spLocks noChangeArrowheads="1"/>
            </p:cNvSpPr>
            <p:nvPr/>
          </p:nvSpPr>
          <p:spPr bwMode="auto">
            <a:xfrm>
              <a:off x="2611" y="3400"/>
              <a:ext cx="21" cy="20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826"/>
            <p:cNvSpPr>
              <a:spLocks noChangeArrowheads="1"/>
            </p:cNvSpPr>
            <p:nvPr/>
          </p:nvSpPr>
          <p:spPr bwMode="auto">
            <a:xfrm>
              <a:off x="2611" y="297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827"/>
            <p:cNvSpPr>
              <a:spLocks noChangeArrowheads="1"/>
            </p:cNvSpPr>
            <p:nvPr/>
          </p:nvSpPr>
          <p:spPr bwMode="auto">
            <a:xfrm>
              <a:off x="2615" y="351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828"/>
            <p:cNvSpPr>
              <a:spLocks noChangeArrowheads="1"/>
            </p:cNvSpPr>
            <p:nvPr/>
          </p:nvSpPr>
          <p:spPr bwMode="auto">
            <a:xfrm>
              <a:off x="2625" y="324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08" name="Oval 2829"/>
            <p:cNvSpPr>
              <a:spLocks noChangeArrowheads="1"/>
            </p:cNvSpPr>
            <p:nvPr/>
          </p:nvSpPr>
          <p:spPr bwMode="auto">
            <a:xfrm>
              <a:off x="2636" y="341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09" name="Oval 2830"/>
            <p:cNvSpPr>
              <a:spLocks noChangeArrowheads="1"/>
            </p:cNvSpPr>
            <p:nvPr/>
          </p:nvSpPr>
          <p:spPr bwMode="auto">
            <a:xfrm>
              <a:off x="2639" y="337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0" name="Oval 2831"/>
            <p:cNvSpPr>
              <a:spLocks noChangeArrowheads="1"/>
            </p:cNvSpPr>
            <p:nvPr/>
          </p:nvSpPr>
          <p:spPr bwMode="auto">
            <a:xfrm>
              <a:off x="2643" y="328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1" name="Oval 2832"/>
            <p:cNvSpPr>
              <a:spLocks noChangeArrowheads="1"/>
            </p:cNvSpPr>
            <p:nvPr/>
          </p:nvSpPr>
          <p:spPr bwMode="auto">
            <a:xfrm>
              <a:off x="2643" y="325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2" name="Oval 2833"/>
            <p:cNvSpPr>
              <a:spLocks noChangeArrowheads="1"/>
            </p:cNvSpPr>
            <p:nvPr/>
          </p:nvSpPr>
          <p:spPr bwMode="auto">
            <a:xfrm>
              <a:off x="2646" y="316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3" name="Oval 2834"/>
            <p:cNvSpPr>
              <a:spLocks noChangeArrowheads="1"/>
            </p:cNvSpPr>
            <p:nvPr/>
          </p:nvSpPr>
          <p:spPr bwMode="auto">
            <a:xfrm>
              <a:off x="2650" y="327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4" name="Oval 2835"/>
            <p:cNvSpPr>
              <a:spLocks noChangeArrowheads="1"/>
            </p:cNvSpPr>
            <p:nvPr/>
          </p:nvSpPr>
          <p:spPr bwMode="auto">
            <a:xfrm>
              <a:off x="2657" y="343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5" name="Oval 2836"/>
            <p:cNvSpPr>
              <a:spLocks noChangeArrowheads="1"/>
            </p:cNvSpPr>
            <p:nvPr/>
          </p:nvSpPr>
          <p:spPr bwMode="auto">
            <a:xfrm>
              <a:off x="2660" y="339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6" name="Oval 2837"/>
            <p:cNvSpPr>
              <a:spLocks noChangeArrowheads="1"/>
            </p:cNvSpPr>
            <p:nvPr/>
          </p:nvSpPr>
          <p:spPr bwMode="auto">
            <a:xfrm>
              <a:off x="2664" y="338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7" name="Oval 2838"/>
            <p:cNvSpPr>
              <a:spLocks noChangeArrowheads="1"/>
            </p:cNvSpPr>
            <p:nvPr/>
          </p:nvSpPr>
          <p:spPr bwMode="auto">
            <a:xfrm>
              <a:off x="2688" y="337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8" name="Oval 2839"/>
            <p:cNvSpPr>
              <a:spLocks noChangeArrowheads="1"/>
            </p:cNvSpPr>
            <p:nvPr/>
          </p:nvSpPr>
          <p:spPr bwMode="auto">
            <a:xfrm>
              <a:off x="2695" y="316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19" name="Oval 2840"/>
            <p:cNvSpPr>
              <a:spLocks noChangeArrowheads="1"/>
            </p:cNvSpPr>
            <p:nvPr/>
          </p:nvSpPr>
          <p:spPr bwMode="auto">
            <a:xfrm>
              <a:off x="2702" y="345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40" name="Oval 2841"/>
            <p:cNvSpPr>
              <a:spLocks noChangeArrowheads="1"/>
            </p:cNvSpPr>
            <p:nvPr/>
          </p:nvSpPr>
          <p:spPr bwMode="auto">
            <a:xfrm>
              <a:off x="2709" y="325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41" name="Oval 2842"/>
            <p:cNvSpPr>
              <a:spLocks noChangeArrowheads="1"/>
            </p:cNvSpPr>
            <p:nvPr/>
          </p:nvSpPr>
          <p:spPr bwMode="auto">
            <a:xfrm>
              <a:off x="2723" y="325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42" name="Oval 2843"/>
            <p:cNvSpPr>
              <a:spLocks noChangeArrowheads="1"/>
            </p:cNvSpPr>
            <p:nvPr/>
          </p:nvSpPr>
          <p:spPr bwMode="auto">
            <a:xfrm>
              <a:off x="2733" y="337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43" name="Oval 2844"/>
            <p:cNvSpPr>
              <a:spLocks noChangeArrowheads="1"/>
            </p:cNvSpPr>
            <p:nvPr/>
          </p:nvSpPr>
          <p:spPr bwMode="auto">
            <a:xfrm>
              <a:off x="2733" y="354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44" name="Oval 2845"/>
            <p:cNvSpPr>
              <a:spLocks noChangeArrowheads="1"/>
            </p:cNvSpPr>
            <p:nvPr/>
          </p:nvSpPr>
          <p:spPr bwMode="auto">
            <a:xfrm>
              <a:off x="2751" y="343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45" name="Oval 2846"/>
            <p:cNvSpPr>
              <a:spLocks noChangeArrowheads="1"/>
            </p:cNvSpPr>
            <p:nvPr/>
          </p:nvSpPr>
          <p:spPr bwMode="auto">
            <a:xfrm>
              <a:off x="2768" y="329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2" name="Oval 2847"/>
            <p:cNvSpPr>
              <a:spLocks noChangeArrowheads="1"/>
            </p:cNvSpPr>
            <p:nvPr/>
          </p:nvSpPr>
          <p:spPr bwMode="auto">
            <a:xfrm>
              <a:off x="2786" y="346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3" name="Oval 2848"/>
            <p:cNvSpPr>
              <a:spLocks noChangeArrowheads="1"/>
            </p:cNvSpPr>
            <p:nvPr/>
          </p:nvSpPr>
          <p:spPr bwMode="auto">
            <a:xfrm>
              <a:off x="2803" y="347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4" name="Oval 2849"/>
            <p:cNvSpPr>
              <a:spLocks noChangeArrowheads="1"/>
            </p:cNvSpPr>
            <p:nvPr/>
          </p:nvSpPr>
          <p:spPr bwMode="auto">
            <a:xfrm>
              <a:off x="2803" y="3407"/>
              <a:ext cx="21" cy="20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5" name="Oval 2850"/>
            <p:cNvSpPr>
              <a:spLocks noChangeArrowheads="1"/>
            </p:cNvSpPr>
            <p:nvPr/>
          </p:nvSpPr>
          <p:spPr bwMode="auto">
            <a:xfrm>
              <a:off x="2807" y="322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6" name="Oval 2851"/>
            <p:cNvSpPr>
              <a:spLocks noChangeArrowheads="1"/>
            </p:cNvSpPr>
            <p:nvPr/>
          </p:nvSpPr>
          <p:spPr bwMode="auto">
            <a:xfrm>
              <a:off x="2814" y="337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7" name="Oval 2852"/>
            <p:cNvSpPr>
              <a:spLocks noChangeArrowheads="1"/>
            </p:cNvSpPr>
            <p:nvPr/>
          </p:nvSpPr>
          <p:spPr bwMode="auto">
            <a:xfrm>
              <a:off x="2824" y="305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8" name="Oval 2853"/>
            <p:cNvSpPr>
              <a:spLocks noChangeArrowheads="1"/>
            </p:cNvSpPr>
            <p:nvPr/>
          </p:nvSpPr>
          <p:spPr bwMode="auto">
            <a:xfrm>
              <a:off x="2842" y="300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59" name="Oval 2854"/>
            <p:cNvSpPr>
              <a:spLocks noChangeArrowheads="1"/>
            </p:cNvSpPr>
            <p:nvPr/>
          </p:nvSpPr>
          <p:spPr bwMode="auto">
            <a:xfrm>
              <a:off x="2842" y="337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8" name="Oval 2855"/>
            <p:cNvSpPr>
              <a:spLocks noChangeArrowheads="1"/>
            </p:cNvSpPr>
            <p:nvPr/>
          </p:nvSpPr>
          <p:spPr bwMode="auto">
            <a:xfrm>
              <a:off x="2852" y="344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9" name="Oval 2856"/>
            <p:cNvSpPr>
              <a:spLocks noChangeArrowheads="1"/>
            </p:cNvSpPr>
            <p:nvPr/>
          </p:nvSpPr>
          <p:spPr bwMode="auto">
            <a:xfrm>
              <a:off x="2852" y="335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0" name="Oval 2857"/>
            <p:cNvSpPr>
              <a:spLocks noChangeArrowheads="1"/>
            </p:cNvSpPr>
            <p:nvPr/>
          </p:nvSpPr>
          <p:spPr bwMode="auto">
            <a:xfrm>
              <a:off x="2859" y="334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1" name="Oval 2858"/>
            <p:cNvSpPr>
              <a:spLocks noChangeArrowheads="1"/>
            </p:cNvSpPr>
            <p:nvPr/>
          </p:nvSpPr>
          <p:spPr bwMode="auto">
            <a:xfrm>
              <a:off x="2859" y="334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2" name="Oval 2859"/>
            <p:cNvSpPr>
              <a:spLocks noChangeArrowheads="1"/>
            </p:cNvSpPr>
            <p:nvPr/>
          </p:nvSpPr>
          <p:spPr bwMode="auto">
            <a:xfrm>
              <a:off x="2859" y="352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3" name="Oval 2860"/>
            <p:cNvSpPr>
              <a:spLocks noChangeArrowheads="1"/>
            </p:cNvSpPr>
            <p:nvPr/>
          </p:nvSpPr>
          <p:spPr bwMode="auto">
            <a:xfrm>
              <a:off x="2873" y="329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4" name="Oval 2861"/>
            <p:cNvSpPr>
              <a:spLocks noChangeArrowheads="1"/>
            </p:cNvSpPr>
            <p:nvPr/>
          </p:nvSpPr>
          <p:spPr bwMode="auto">
            <a:xfrm>
              <a:off x="2880" y="295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" name="Oval 2862"/>
            <p:cNvSpPr>
              <a:spLocks noChangeArrowheads="1"/>
            </p:cNvSpPr>
            <p:nvPr/>
          </p:nvSpPr>
          <p:spPr bwMode="auto">
            <a:xfrm>
              <a:off x="2883" y="3400"/>
              <a:ext cx="21" cy="20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" name="Oval 2863"/>
            <p:cNvSpPr>
              <a:spLocks noChangeArrowheads="1"/>
            </p:cNvSpPr>
            <p:nvPr/>
          </p:nvSpPr>
          <p:spPr bwMode="auto">
            <a:xfrm>
              <a:off x="2887" y="344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7" name="Oval 2864"/>
            <p:cNvSpPr>
              <a:spLocks noChangeArrowheads="1"/>
            </p:cNvSpPr>
            <p:nvPr/>
          </p:nvSpPr>
          <p:spPr bwMode="auto">
            <a:xfrm>
              <a:off x="2890" y="334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8" name="Oval 2865"/>
            <p:cNvSpPr>
              <a:spLocks noChangeArrowheads="1"/>
            </p:cNvSpPr>
            <p:nvPr/>
          </p:nvSpPr>
          <p:spPr bwMode="auto">
            <a:xfrm>
              <a:off x="2894" y="326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9" name="Oval 2866"/>
            <p:cNvSpPr>
              <a:spLocks noChangeArrowheads="1"/>
            </p:cNvSpPr>
            <p:nvPr/>
          </p:nvSpPr>
          <p:spPr bwMode="auto">
            <a:xfrm>
              <a:off x="2897" y="338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0" name="Oval 2867"/>
            <p:cNvSpPr>
              <a:spLocks noChangeArrowheads="1"/>
            </p:cNvSpPr>
            <p:nvPr/>
          </p:nvSpPr>
          <p:spPr bwMode="auto">
            <a:xfrm>
              <a:off x="2911" y="304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1" name="Oval 2868"/>
            <p:cNvSpPr>
              <a:spLocks noChangeArrowheads="1"/>
            </p:cNvSpPr>
            <p:nvPr/>
          </p:nvSpPr>
          <p:spPr bwMode="auto">
            <a:xfrm>
              <a:off x="2929" y="351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2" name="Oval 2869"/>
            <p:cNvSpPr>
              <a:spLocks noChangeArrowheads="1"/>
            </p:cNvSpPr>
            <p:nvPr/>
          </p:nvSpPr>
          <p:spPr bwMode="auto">
            <a:xfrm>
              <a:off x="2939" y="319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3" name="Oval 2870"/>
            <p:cNvSpPr>
              <a:spLocks noChangeArrowheads="1"/>
            </p:cNvSpPr>
            <p:nvPr/>
          </p:nvSpPr>
          <p:spPr bwMode="auto">
            <a:xfrm>
              <a:off x="2943" y="312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4" name="Oval 2871"/>
            <p:cNvSpPr>
              <a:spLocks noChangeArrowheads="1"/>
            </p:cNvSpPr>
            <p:nvPr/>
          </p:nvSpPr>
          <p:spPr bwMode="auto">
            <a:xfrm>
              <a:off x="2953" y="314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5" name="Oval 2872"/>
            <p:cNvSpPr>
              <a:spLocks noChangeArrowheads="1"/>
            </p:cNvSpPr>
            <p:nvPr/>
          </p:nvSpPr>
          <p:spPr bwMode="auto">
            <a:xfrm>
              <a:off x="2964" y="336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6" name="Oval 2873"/>
            <p:cNvSpPr>
              <a:spLocks noChangeArrowheads="1"/>
            </p:cNvSpPr>
            <p:nvPr/>
          </p:nvSpPr>
          <p:spPr bwMode="auto">
            <a:xfrm>
              <a:off x="2967" y="337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7" name="Oval 2874"/>
            <p:cNvSpPr>
              <a:spLocks noChangeArrowheads="1"/>
            </p:cNvSpPr>
            <p:nvPr/>
          </p:nvSpPr>
          <p:spPr bwMode="auto">
            <a:xfrm>
              <a:off x="2971" y="348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8" name="Oval 2875"/>
            <p:cNvSpPr>
              <a:spLocks noChangeArrowheads="1"/>
            </p:cNvSpPr>
            <p:nvPr/>
          </p:nvSpPr>
          <p:spPr bwMode="auto">
            <a:xfrm>
              <a:off x="2974" y="323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9" name="Oval 2876"/>
            <p:cNvSpPr>
              <a:spLocks noChangeArrowheads="1"/>
            </p:cNvSpPr>
            <p:nvPr/>
          </p:nvSpPr>
          <p:spPr bwMode="auto">
            <a:xfrm>
              <a:off x="2978" y="333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0" name="Oval 2877"/>
            <p:cNvSpPr>
              <a:spLocks noChangeArrowheads="1"/>
            </p:cNvSpPr>
            <p:nvPr/>
          </p:nvSpPr>
          <p:spPr bwMode="auto">
            <a:xfrm>
              <a:off x="2978" y="327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1" name="Oval 2878"/>
            <p:cNvSpPr>
              <a:spLocks noChangeArrowheads="1"/>
            </p:cNvSpPr>
            <p:nvPr/>
          </p:nvSpPr>
          <p:spPr bwMode="auto">
            <a:xfrm>
              <a:off x="2992" y="332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3" name="Oval 2879"/>
            <p:cNvSpPr>
              <a:spLocks noChangeArrowheads="1"/>
            </p:cNvSpPr>
            <p:nvPr/>
          </p:nvSpPr>
          <p:spPr bwMode="auto">
            <a:xfrm>
              <a:off x="2992" y="327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4" name="Oval 2880"/>
            <p:cNvSpPr>
              <a:spLocks noChangeArrowheads="1"/>
            </p:cNvSpPr>
            <p:nvPr/>
          </p:nvSpPr>
          <p:spPr bwMode="auto">
            <a:xfrm>
              <a:off x="3030" y="324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5" name="Oval 2881"/>
            <p:cNvSpPr>
              <a:spLocks noChangeArrowheads="1"/>
            </p:cNvSpPr>
            <p:nvPr/>
          </p:nvSpPr>
          <p:spPr bwMode="auto">
            <a:xfrm>
              <a:off x="3034" y="330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6" name="Oval 2882"/>
            <p:cNvSpPr>
              <a:spLocks noChangeArrowheads="1"/>
            </p:cNvSpPr>
            <p:nvPr/>
          </p:nvSpPr>
          <p:spPr bwMode="auto">
            <a:xfrm>
              <a:off x="3065" y="337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7" name="Oval 2883"/>
            <p:cNvSpPr>
              <a:spLocks noChangeArrowheads="1"/>
            </p:cNvSpPr>
            <p:nvPr/>
          </p:nvSpPr>
          <p:spPr bwMode="auto">
            <a:xfrm>
              <a:off x="3110" y="329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8" name="Oval 2884"/>
            <p:cNvSpPr>
              <a:spLocks noChangeArrowheads="1"/>
            </p:cNvSpPr>
            <p:nvPr/>
          </p:nvSpPr>
          <p:spPr bwMode="auto">
            <a:xfrm>
              <a:off x="3124" y="342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9" name="Oval 2885"/>
            <p:cNvSpPr>
              <a:spLocks noChangeArrowheads="1"/>
            </p:cNvSpPr>
            <p:nvPr/>
          </p:nvSpPr>
          <p:spPr bwMode="auto">
            <a:xfrm>
              <a:off x="3124" y="330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16" name="Oval 2886"/>
            <p:cNvSpPr>
              <a:spLocks noChangeArrowheads="1"/>
            </p:cNvSpPr>
            <p:nvPr/>
          </p:nvSpPr>
          <p:spPr bwMode="auto">
            <a:xfrm>
              <a:off x="3135" y="349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17" name="Oval 2887"/>
            <p:cNvSpPr>
              <a:spLocks noChangeArrowheads="1"/>
            </p:cNvSpPr>
            <p:nvPr/>
          </p:nvSpPr>
          <p:spPr bwMode="auto">
            <a:xfrm>
              <a:off x="3142" y="338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18" name="Oval 2888"/>
            <p:cNvSpPr>
              <a:spLocks noChangeArrowheads="1"/>
            </p:cNvSpPr>
            <p:nvPr/>
          </p:nvSpPr>
          <p:spPr bwMode="auto">
            <a:xfrm>
              <a:off x="3149" y="337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19" name="Oval 2889"/>
            <p:cNvSpPr>
              <a:spLocks noChangeArrowheads="1"/>
            </p:cNvSpPr>
            <p:nvPr/>
          </p:nvSpPr>
          <p:spPr bwMode="auto">
            <a:xfrm>
              <a:off x="3156" y="335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0" name="Oval 2890"/>
            <p:cNvSpPr>
              <a:spLocks noChangeArrowheads="1"/>
            </p:cNvSpPr>
            <p:nvPr/>
          </p:nvSpPr>
          <p:spPr bwMode="auto">
            <a:xfrm>
              <a:off x="3194" y="339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1" name="Oval 2891"/>
            <p:cNvSpPr>
              <a:spLocks noChangeArrowheads="1"/>
            </p:cNvSpPr>
            <p:nvPr/>
          </p:nvSpPr>
          <p:spPr bwMode="auto">
            <a:xfrm>
              <a:off x="3201" y="327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2" name="Oval 2892"/>
            <p:cNvSpPr>
              <a:spLocks noChangeArrowheads="1"/>
            </p:cNvSpPr>
            <p:nvPr/>
          </p:nvSpPr>
          <p:spPr bwMode="auto">
            <a:xfrm>
              <a:off x="3226" y="324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3" name="Oval 2893"/>
            <p:cNvSpPr>
              <a:spLocks noChangeArrowheads="1"/>
            </p:cNvSpPr>
            <p:nvPr/>
          </p:nvSpPr>
          <p:spPr bwMode="auto">
            <a:xfrm>
              <a:off x="3271" y="289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4" name="Oval 2894"/>
            <p:cNvSpPr>
              <a:spLocks noChangeArrowheads="1"/>
            </p:cNvSpPr>
            <p:nvPr/>
          </p:nvSpPr>
          <p:spPr bwMode="auto">
            <a:xfrm>
              <a:off x="3288" y="328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5" name="Oval 2895"/>
            <p:cNvSpPr>
              <a:spLocks noChangeArrowheads="1"/>
            </p:cNvSpPr>
            <p:nvPr/>
          </p:nvSpPr>
          <p:spPr bwMode="auto">
            <a:xfrm>
              <a:off x="3306" y="3414"/>
              <a:ext cx="21" cy="20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6" name="Oval 2896"/>
            <p:cNvSpPr>
              <a:spLocks noChangeArrowheads="1"/>
            </p:cNvSpPr>
            <p:nvPr/>
          </p:nvSpPr>
          <p:spPr bwMode="auto">
            <a:xfrm>
              <a:off x="3309" y="338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7" name="Oval 2897"/>
            <p:cNvSpPr>
              <a:spLocks noChangeArrowheads="1"/>
            </p:cNvSpPr>
            <p:nvPr/>
          </p:nvSpPr>
          <p:spPr bwMode="auto">
            <a:xfrm>
              <a:off x="3337" y="326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8" name="Oval 2898"/>
            <p:cNvSpPr>
              <a:spLocks noChangeArrowheads="1"/>
            </p:cNvSpPr>
            <p:nvPr/>
          </p:nvSpPr>
          <p:spPr bwMode="auto">
            <a:xfrm>
              <a:off x="3351" y="343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29" name="Oval 2899"/>
            <p:cNvSpPr>
              <a:spLocks noChangeArrowheads="1"/>
            </p:cNvSpPr>
            <p:nvPr/>
          </p:nvSpPr>
          <p:spPr bwMode="auto">
            <a:xfrm>
              <a:off x="3386" y="348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0" name="Oval 2900"/>
            <p:cNvSpPr>
              <a:spLocks noChangeArrowheads="1"/>
            </p:cNvSpPr>
            <p:nvPr/>
          </p:nvSpPr>
          <p:spPr bwMode="auto">
            <a:xfrm>
              <a:off x="3414" y="344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1" name="Oval 2901"/>
            <p:cNvSpPr>
              <a:spLocks noChangeArrowheads="1"/>
            </p:cNvSpPr>
            <p:nvPr/>
          </p:nvSpPr>
          <p:spPr bwMode="auto">
            <a:xfrm>
              <a:off x="3414" y="313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2" name="Oval 2902"/>
            <p:cNvSpPr>
              <a:spLocks noChangeArrowheads="1"/>
            </p:cNvSpPr>
            <p:nvPr/>
          </p:nvSpPr>
          <p:spPr bwMode="auto">
            <a:xfrm>
              <a:off x="3439" y="3434"/>
              <a:ext cx="20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3" name="Oval 2903"/>
            <p:cNvSpPr>
              <a:spLocks noChangeArrowheads="1"/>
            </p:cNvSpPr>
            <p:nvPr/>
          </p:nvSpPr>
          <p:spPr bwMode="auto">
            <a:xfrm>
              <a:off x="3442" y="342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4" name="Oval 2904"/>
            <p:cNvSpPr>
              <a:spLocks noChangeArrowheads="1"/>
            </p:cNvSpPr>
            <p:nvPr/>
          </p:nvSpPr>
          <p:spPr bwMode="auto">
            <a:xfrm>
              <a:off x="3456" y="3386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5" name="Oval 2905"/>
            <p:cNvSpPr>
              <a:spLocks noChangeArrowheads="1"/>
            </p:cNvSpPr>
            <p:nvPr/>
          </p:nvSpPr>
          <p:spPr bwMode="auto">
            <a:xfrm>
              <a:off x="3494" y="302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6" name="Oval 2906"/>
            <p:cNvSpPr>
              <a:spLocks noChangeArrowheads="1"/>
            </p:cNvSpPr>
            <p:nvPr/>
          </p:nvSpPr>
          <p:spPr bwMode="auto">
            <a:xfrm>
              <a:off x="3533" y="316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7" name="Oval 2907"/>
            <p:cNvSpPr>
              <a:spLocks noChangeArrowheads="1"/>
            </p:cNvSpPr>
            <p:nvPr/>
          </p:nvSpPr>
          <p:spPr bwMode="auto">
            <a:xfrm>
              <a:off x="3561" y="315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8" name="Oval 2908"/>
            <p:cNvSpPr>
              <a:spLocks noChangeArrowheads="1"/>
            </p:cNvSpPr>
            <p:nvPr/>
          </p:nvSpPr>
          <p:spPr bwMode="auto">
            <a:xfrm>
              <a:off x="3568" y="344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39" name="Oval 2909"/>
            <p:cNvSpPr>
              <a:spLocks noChangeArrowheads="1"/>
            </p:cNvSpPr>
            <p:nvPr/>
          </p:nvSpPr>
          <p:spPr bwMode="auto">
            <a:xfrm>
              <a:off x="3568" y="345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7" name="Oval 2910"/>
            <p:cNvSpPr>
              <a:spLocks noChangeArrowheads="1"/>
            </p:cNvSpPr>
            <p:nvPr/>
          </p:nvSpPr>
          <p:spPr bwMode="auto">
            <a:xfrm>
              <a:off x="3585" y="348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6" name="Oval 2911"/>
            <p:cNvSpPr>
              <a:spLocks noChangeArrowheads="1"/>
            </p:cNvSpPr>
            <p:nvPr/>
          </p:nvSpPr>
          <p:spPr bwMode="auto">
            <a:xfrm>
              <a:off x="3592" y="3228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3" name="Oval 2912"/>
            <p:cNvSpPr>
              <a:spLocks noChangeArrowheads="1"/>
            </p:cNvSpPr>
            <p:nvPr/>
          </p:nvSpPr>
          <p:spPr bwMode="auto">
            <a:xfrm>
              <a:off x="3592" y="345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4" name="Oval 2913"/>
            <p:cNvSpPr>
              <a:spLocks noChangeArrowheads="1"/>
            </p:cNvSpPr>
            <p:nvPr/>
          </p:nvSpPr>
          <p:spPr bwMode="auto">
            <a:xfrm>
              <a:off x="3617" y="336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5" name="Oval 2914"/>
            <p:cNvSpPr>
              <a:spLocks noChangeArrowheads="1"/>
            </p:cNvSpPr>
            <p:nvPr/>
          </p:nvSpPr>
          <p:spPr bwMode="auto">
            <a:xfrm>
              <a:off x="3624" y="338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6" name="Oval 2915"/>
            <p:cNvSpPr>
              <a:spLocks noChangeArrowheads="1"/>
            </p:cNvSpPr>
            <p:nvPr/>
          </p:nvSpPr>
          <p:spPr bwMode="auto">
            <a:xfrm>
              <a:off x="3631" y="3431"/>
              <a:ext cx="20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7" name="Oval 2916"/>
            <p:cNvSpPr>
              <a:spLocks noChangeArrowheads="1"/>
            </p:cNvSpPr>
            <p:nvPr/>
          </p:nvSpPr>
          <p:spPr bwMode="auto">
            <a:xfrm>
              <a:off x="3634" y="3064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8" name="Oval 2917"/>
            <p:cNvSpPr>
              <a:spLocks noChangeArrowheads="1"/>
            </p:cNvSpPr>
            <p:nvPr/>
          </p:nvSpPr>
          <p:spPr bwMode="auto">
            <a:xfrm>
              <a:off x="3641" y="345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9" name="Oval 2918"/>
            <p:cNvSpPr>
              <a:spLocks noChangeArrowheads="1"/>
            </p:cNvSpPr>
            <p:nvPr/>
          </p:nvSpPr>
          <p:spPr bwMode="auto">
            <a:xfrm>
              <a:off x="3651" y="335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0" name="Oval 2919"/>
            <p:cNvSpPr>
              <a:spLocks noChangeArrowheads="1"/>
            </p:cNvSpPr>
            <p:nvPr/>
          </p:nvSpPr>
          <p:spPr bwMode="auto">
            <a:xfrm>
              <a:off x="3651" y="337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1" name="Oval 2920"/>
            <p:cNvSpPr>
              <a:spLocks noChangeArrowheads="1"/>
            </p:cNvSpPr>
            <p:nvPr/>
          </p:nvSpPr>
          <p:spPr bwMode="auto">
            <a:xfrm>
              <a:off x="3805" y="344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2" name="Oval 2921"/>
            <p:cNvSpPr>
              <a:spLocks noChangeArrowheads="1"/>
            </p:cNvSpPr>
            <p:nvPr/>
          </p:nvSpPr>
          <p:spPr bwMode="auto">
            <a:xfrm>
              <a:off x="3847" y="3480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3" name="Oval 2922"/>
            <p:cNvSpPr>
              <a:spLocks noChangeArrowheads="1"/>
            </p:cNvSpPr>
            <p:nvPr/>
          </p:nvSpPr>
          <p:spPr bwMode="auto">
            <a:xfrm>
              <a:off x="3868" y="3375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4" name="Oval 2923"/>
            <p:cNvSpPr>
              <a:spLocks noChangeArrowheads="1"/>
            </p:cNvSpPr>
            <p:nvPr/>
          </p:nvSpPr>
          <p:spPr bwMode="auto">
            <a:xfrm>
              <a:off x="3966" y="339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5" name="Oval 2924"/>
            <p:cNvSpPr>
              <a:spLocks noChangeArrowheads="1"/>
            </p:cNvSpPr>
            <p:nvPr/>
          </p:nvSpPr>
          <p:spPr bwMode="auto">
            <a:xfrm>
              <a:off x="3969" y="3208"/>
              <a:ext cx="21" cy="20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6" name="Oval 2925"/>
            <p:cNvSpPr>
              <a:spLocks noChangeArrowheads="1"/>
            </p:cNvSpPr>
            <p:nvPr/>
          </p:nvSpPr>
          <p:spPr bwMode="auto">
            <a:xfrm>
              <a:off x="3976" y="3127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7" name="Oval 2926"/>
            <p:cNvSpPr>
              <a:spLocks noChangeArrowheads="1"/>
            </p:cNvSpPr>
            <p:nvPr/>
          </p:nvSpPr>
          <p:spPr bwMode="auto">
            <a:xfrm>
              <a:off x="4001" y="333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8" name="Oval 2927"/>
            <p:cNvSpPr>
              <a:spLocks noChangeArrowheads="1"/>
            </p:cNvSpPr>
            <p:nvPr/>
          </p:nvSpPr>
          <p:spPr bwMode="auto">
            <a:xfrm>
              <a:off x="4140" y="315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9" name="Oval 2928"/>
            <p:cNvSpPr>
              <a:spLocks noChangeArrowheads="1"/>
            </p:cNvSpPr>
            <p:nvPr/>
          </p:nvSpPr>
          <p:spPr bwMode="auto">
            <a:xfrm>
              <a:off x="4147" y="3089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0" name="Oval 2929"/>
            <p:cNvSpPr>
              <a:spLocks noChangeArrowheads="1"/>
            </p:cNvSpPr>
            <p:nvPr/>
          </p:nvSpPr>
          <p:spPr bwMode="auto">
            <a:xfrm>
              <a:off x="4158" y="313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1" name="Oval 2930"/>
            <p:cNvSpPr>
              <a:spLocks noChangeArrowheads="1"/>
            </p:cNvSpPr>
            <p:nvPr/>
          </p:nvSpPr>
          <p:spPr bwMode="auto">
            <a:xfrm>
              <a:off x="4179" y="345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2" name="Oval 2931"/>
            <p:cNvSpPr>
              <a:spLocks noChangeArrowheads="1"/>
            </p:cNvSpPr>
            <p:nvPr/>
          </p:nvSpPr>
          <p:spPr bwMode="auto">
            <a:xfrm>
              <a:off x="4266" y="3462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3" name="Oval 2932"/>
            <p:cNvSpPr>
              <a:spLocks noChangeArrowheads="1"/>
            </p:cNvSpPr>
            <p:nvPr/>
          </p:nvSpPr>
          <p:spPr bwMode="auto">
            <a:xfrm>
              <a:off x="4371" y="3131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4" name="Oval 2933"/>
            <p:cNvSpPr>
              <a:spLocks noChangeArrowheads="1"/>
            </p:cNvSpPr>
            <p:nvPr/>
          </p:nvSpPr>
          <p:spPr bwMode="auto">
            <a:xfrm>
              <a:off x="4419" y="347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5" name="Line 2934"/>
            <p:cNvSpPr>
              <a:spLocks noChangeShapeType="1"/>
            </p:cNvSpPr>
            <p:nvPr/>
          </p:nvSpPr>
          <p:spPr bwMode="auto">
            <a:xfrm flipV="1">
              <a:off x="548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6" name="Line 2935"/>
            <p:cNvSpPr>
              <a:spLocks noChangeShapeType="1"/>
            </p:cNvSpPr>
            <p:nvPr/>
          </p:nvSpPr>
          <p:spPr bwMode="auto">
            <a:xfrm flipH="1">
              <a:off x="492" y="3571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7" name="Rectangle 2936"/>
            <p:cNvSpPr>
              <a:spLocks noChangeArrowheads="1"/>
            </p:cNvSpPr>
            <p:nvPr/>
          </p:nvSpPr>
          <p:spPr bwMode="auto">
            <a:xfrm rot="16200000">
              <a:off x="355" y="3447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5978" name="Line 2937"/>
            <p:cNvSpPr>
              <a:spLocks noChangeShapeType="1"/>
            </p:cNvSpPr>
            <p:nvPr/>
          </p:nvSpPr>
          <p:spPr bwMode="auto">
            <a:xfrm flipH="1">
              <a:off x="492" y="2967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9" name="Rectangle 2938"/>
            <p:cNvSpPr>
              <a:spLocks noChangeArrowheads="1"/>
            </p:cNvSpPr>
            <p:nvPr/>
          </p:nvSpPr>
          <p:spPr bwMode="auto">
            <a:xfrm rot="16200000">
              <a:off x="314" y="284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5980" name="Line 2939"/>
            <p:cNvSpPr>
              <a:spLocks noChangeShapeType="1"/>
            </p:cNvSpPr>
            <p:nvPr/>
          </p:nvSpPr>
          <p:spPr bwMode="auto">
            <a:xfrm flipH="1">
              <a:off x="492" y="2359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1" name="Rectangle 2940"/>
            <p:cNvSpPr>
              <a:spLocks noChangeArrowheads="1"/>
            </p:cNvSpPr>
            <p:nvPr/>
          </p:nvSpPr>
          <p:spPr bwMode="auto">
            <a:xfrm rot="16200000">
              <a:off x="314" y="223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5982" name="Line 2941"/>
            <p:cNvSpPr>
              <a:spLocks noChangeShapeType="1"/>
            </p:cNvSpPr>
            <p:nvPr/>
          </p:nvSpPr>
          <p:spPr bwMode="auto">
            <a:xfrm flipH="1">
              <a:off x="492" y="1751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3" name="Rectangle 2942"/>
            <p:cNvSpPr>
              <a:spLocks noChangeArrowheads="1"/>
            </p:cNvSpPr>
            <p:nvPr/>
          </p:nvSpPr>
          <p:spPr bwMode="auto">
            <a:xfrm rot="16200000">
              <a:off x="314" y="162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65120" name="Line 2943"/>
            <p:cNvSpPr>
              <a:spLocks noChangeShapeType="1"/>
            </p:cNvSpPr>
            <p:nvPr/>
          </p:nvSpPr>
          <p:spPr bwMode="auto">
            <a:xfrm flipH="1">
              <a:off x="492" y="1147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21" name="Rectangle 2944"/>
            <p:cNvSpPr>
              <a:spLocks noChangeArrowheads="1"/>
            </p:cNvSpPr>
            <p:nvPr/>
          </p:nvSpPr>
          <p:spPr bwMode="auto">
            <a:xfrm rot="16200000">
              <a:off x="314" y="1024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65122" name="Line 2945"/>
            <p:cNvSpPr>
              <a:spLocks noChangeShapeType="1"/>
            </p:cNvSpPr>
            <p:nvPr/>
          </p:nvSpPr>
          <p:spPr bwMode="auto">
            <a:xfrm flipH="1">
              <a:off x="492" y="540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23" name="Rectangle 2946"/>
            <p:cNvSpPr>
              <a:spLocks noChangeArrowheads="1"/>
            </p:cNvSpPr>
            <p:nvPr/>
          </p:nvSpPr>
          <p:spPr bwMode="auto">
            <a:xfrm rot="16200000">
              <a:off x="274" y="412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  <p:sp>
          <p:nvSpPr>
            <p:cNvPr id="65124" name="Rectangle 2947"/>
            <p:cNvSpPr>
              <a:spLocks noChangeArrowheads="1"/>
            </p:cNvSpPr>
            <p:nvPr/>
          </p:nvSpPr>
          <p:spPr bwMode="auto">
            <a:xfrm rot="16200000">
              <a:off x="-1120" y="1880"/>
              <a:ext cx="262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Success Rate: P(Child in Q5 | Par in Q1)</a:t>
              </a:r>
              <a:endParaRPr lang="en-US" altLang="en-US"/>
            </a:p>
          </p:txBody>
        </p:sp>
        <p:sp>
          <p:nvSpPr>
            <p:cNvPr id="65125" name="Line 2948"/>
            <p:cNvSpPr>
              <a:spLocks noChangeShapeType="1"/>
            </p:cNvSpPr>
            <p:nvPr/>
          </p:nvSpPr>
          <p:spPr bwMode="auto">
            <a:xfrm>
              <a:off x="548" y="3665"/>
              <a:ext cx="508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26" name="Line 2949"/>
            <p:cNvSpPr>
              <a:spLocks noChangeShapeType="1"/>
            </p:cNvSpPr>
            <p:nvPr/>
          </p:nvSpPr>
          <p:spPr bwMode="auto">
            <a:xfrm>
              <a:off x="642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27" name="Rectangle 2950"/>
            <p:cNvSpPr>
              <a:spLocks noChangeArrowheads="1"/>
            </p:cNvSpPr>
            <p:nvPr/>
          </p:nvSpPr>
          <p:spPr bwMode="auto">
            <a:xfrm>
              <a:off x="604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65128" name="Line 2951"/>
            <p:cNvSpPr>
              <a:spLocks noChangeShapeType="1"/>
            </p:cNvSpPr>
            <p:nvPr/>
          </p:nvSpPr>
          <p:spPr bwMode="auto">
            <a:xfrm>
              <a:off x="2273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29" name="Rectangle 2952"/>
            <p:cNvSpPr>
              <a:spLocks noChangeArrowheads="1"/>
            </p:cNvSpPr>
            <p:nvPr/>
          </p:nvSpPr>
          <p:spPr bwMode="auto">
            <a:xfrm>
              <a:off x="2192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65130" name="Line 2953"/>
            <p:cNvSpPr>
              <a:spLocks noChangeShapeType="1"/>
            </p:cNvSpPr>
            <p:nvPr/>
          </p:nvSpPr>
          <p:spPr bwMode="auto">
            <a:xfrm>
              <a:off x="3906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31" name="Rectangle 2954"/>
            <p:cNvSpPr>
              <a:spLocks noChangeArrowheads="1"/>
            </p:cNvSpPr>
            <p:nvPr/>
          </p:nvSpPr>
          <p:spPr bwMode="auto">
            <a:xfrm>
              <a:off x="3826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65132" name="Line 2955"/>
            <p:cNvSpPr>
              <a:spLocks noChangeShapeType="1"/>
            </p:cNvSpPr>
            <p:nvPr/>
          </p:nvSpPr>
          <p:spPr bwMode="auto">
            <a:xfrm>
              <a:off x="554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33" name="Rectangle 2956"/>
            <p:cNvSpPr>
              <a:spLocks noChangeArrowheads="1"/>
            </p:cNvSpPr>
            <p:nvPr/>
          </p:nvSpPr>
          <p:spPr bwMode="auto">
            <a:xfrm>
              <a:off x="5460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65134" name="Rectangle 2957"/>
            <p:cNvSpPr>
              <a:spLocks noChangeArrowheads="1"/>
            </p:cNvSpPr>
            <p:nvPr/>
          </p:nvSpPr>
          <p:spPr bwMode="auto">
            <a:xfrm>
              <a:off x="1606" y="3937"/>
              <a:ext cx="29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Access: Percent of Parents in Bottom Quintile</a:t>
              </a:r>
              <a:endParaRPr lang="en-US" altLang="en-US"/>
            </a:p>
          </p:txBody>
        </p:sp>
        <p:sp>
          <p:nvSpPr>
            <p:cNvPr id="65135" name="Rectangle 2958"/>
            <p:cNvSpPr>
              <a:spLocks noChangeArrowheads="1"/>
            </p:cNvSpPr>
            <p:nvPr/>
          </p:nvSpPr>
          <p:spPr bwMode="auto">
            <a:xfrm>
              <a:off x="3850" y="1971"/>
              <a:ext cx="1732" cy="172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36" name="Oval 2959"/>
            <p:cNvSpPr>
              <a:spLocks noChangeArrowheads="1"/>
            </p:cNvSpPr>
            <p:nvPr/>
          </p:nvSpPr>
          <p:spPr bwMode="auto">
            <a:xfrm>
              <a:off x="3864" y="1263"/>
              <a:ext cx="21" cy="21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37" name="Rectangle 2960"/>
            <p:cNvSpPr>
              <a:spLocks noChangeArrowheads="1"/>
            </p:cNvSpPr>
            <p:nvPr/>
          </p:nvSpPr>
          <p:spPr bwMode="auto">
            <a:xfrm>
              <a:off x="3973" y="1200"/>
              <a:ext cx="134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Community Colleges</a:t>
              </a:r>
              <a:endParaRPr lang="en-US" altLang="en-US"/>
            </a:p>
          </p:txBody>
        </p:sp>
        <p:sp>
          <p:nvSpPr>
            <p:cNvPr id="65138" name="Rectangle 2961"/>
            <p:cNvSpPr>
              <a:spLocks noChangeArrowheads="1"/>
            </p:cNvSpPr>
            <p:nvPr/>
          </p:nvSpPr>
          <p:spPr bwMode="auto">
            <a:xfrm>
              <a:off x="3062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5952" name="TextBox 92"/>
          <p:cNvSpPr txBox="1"/>
          <p:nvPr/>
        </p:nvSpPr>
        <p:spPr>
          <a:xfrm>
            <a:off x="1524134" y="76200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1E2D53"/>
                </a:solidFill>
                <a:latin typeface="Arial"/>
                <a:cs typeface="Arial"/>
              </a:rPr>
              <a:t>Mobility Rates: Success Rate vs. Access by College</a:t>
            </a:r>
          </a:p>
        </p:txBody>
      </p:sp>
    </p:spTree>
    <p:extLst>
      <p:ext uri="{BB962C8B-B14F-4D97-AF65-F5344CB8AC3E}">
        <p14:creationId xmlns:p14="http://schemas.microsoft.com/office/powerpoint/2010/main" val="679925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TextBox 92"/>
          <p:cNvSpPr txBox="1"/>
          <p:nvPr/>
        </p:nvSpPr>
        <p:spPr>
          <a:xfrm>
            <a:off x="1524134" y="209490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1E2D53"/>
                </a:solidFill>
                <a:latin typeface="Arial"/>
                <a:cs typeface="Arial"/>
              </a:rPr>
              <a:t>Top 10 Colleges by Mobility Rate (Bottom to Top 20%)</a:t>
            </a:r>
          </a:p>
        </p:txBody>
      </p:sp>
      <p:graphicFrame>
        <p:nvGraphicFramePr>
          <p:cNvPr id="1404" name="Table 1403"/>
          <p:cNvGraphicFramePr>
            <a:graphicFrameLocks noGrp="1"/>
          </p:cNvGraphicFramePr>
          <p:nvPr>
            <p:extLst/>
          </p:nvPr>
        </p:nvGraphicFramePr>
        <p:xfrm>
          <a:off x="1752600" y="957257"/>
          <a:ext cx="8610600" cy="5351129"/>
        </p:xfrm>
        <a:graphic>
          <a:graphicData uri="http://schemas.openxmlformats.org/drawingml/2006/table">
            <a:tbl>
              <a:tblPr firstRow="1" firstCol="1" bandRow="1"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908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Mobility Rate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    Access   x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Success Rate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 State</a:t>
                      </a:r>
                      <a:r>
                        <a:rPr lang="en-US" sz="16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University</a:t>
                      </a:r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LA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 University – New York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55.6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85202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SUNY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Stony Brook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85935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Career Institutes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40.3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Texas – Pan American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CUNY 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25.2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Glendale Community College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Texas College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52.4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256069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 State Polytechnic – Pomona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Texas – El Paso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24.4</a:t>
                      </a:r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592"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139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TextBox 92"/>
          <p:cNvSpPr txBox="1"/>
          <p:nvPr/>
        </p:nvSpPr>
        <p:spPr>
          <a:xfrm>
            <a:off x="1524134" y="209490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1E2D53"/>
                </a:solidFill>
                <a:latin typeface="Arial"/>
                <a:cs typeface="Arial"/>
              </a:rPr>
              <a:t>Top 10 Colleges by Mobility Rates for Upper-Tail Success (Top 1%)</a:t>
            </a:r>
          </a:p>
        </p:txBody>
      </p:sp>
      <p:graphicFrame>
        <p:nvGraphicFramePr>
          <p:cNvPr id="1404" name="Table 1403"/>
          <p:cNvGraphicFramePr>
            <a:graphicFrameLocks noGrp="1"/>
          </p:cNvGraphicFramePr>
          <p:nvPr>
            <p:extLst/>
          </p:nvPr>
        </p:nvGraphicFramePr>
        <p:xfrm>
          <a:off x="1752600" y="957257"/>
          <a:ext cx="8610600" cy="5489725"/>
        </p:xfrm>
        <a:graphic>
          <a:graphicData uri="http://schemas.openxmlformats.org/drawingml/2006/table">
            <a:tbl>
              <a:tblPr firstRow="1" firstCol="1" bandRow="1"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908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Mobility Rate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    Access   x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Upper-Tail Success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California – Berkeley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Columbia University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836673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Stanford University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Swarthmore</a:t>
                      </a:r>
                      <a:r>
                        <a:rPr lang="en-US" sz="16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College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Johns Hopkins University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 University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Pennsylvania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Cornell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University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University of Chicago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592"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6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3022"/>
          </a:xfrm>
        </p:spPr>
        <p:txBody>
          <a:bodyPr>
            <a:normAutofit fontScale="90000"/>
          </a:bodyPr>
          <a:lstStyle/>
          <a:p>
            <a:r>
              <a:rPr lang="en-US" dirty="0"/>
              <a:t>The Leaky Bucket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75157"/>
            <a:ext cx="10515600" cy="6898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percent leakage would you be willing to accept? How does your answer change at different places in the distribution?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84" y="1061221"/>
            <a:ext cx="9373010" cy="42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07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absolute income mobility?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share of children earn more than their parents ?</a:t>
            </a:r>
          </a:p>
          <a:p>
            <a:pPr lvl="1"/>
            <a:r>
              <a:rPr lang="en-US" dirty="0"/>
              <a:t>Inflation-adjusted</a:t>
            </a:r>
          </a:p>
          <a:p>
            <a:endParaRPr lang="en-US" dirty="0"/>
          </a:p>
          <a:p>
            <a:r>
              <a:rPr lang="en-US" dirty="0"/>
              <a:t>Key – this is the intersection of GDP growth and inequality</a:t>
            </a:r>
          </a:p>
          <a:p>
            <a:pPr lvl="1"/>
            <a:r>
              <a:rPr lang="en-US" dirty="0"/>
              <a:t>How widely shared are the gains from economic growth?</a:t>
            </a:r>
          </a:p>
          <a:p>
            <a:pPr lvl="1"/>
            <a:endParaRPr lang="en-US" dirty="0"/>
          </a:p>
          <a:p>
            <a:r>
              <a:rPr lang="en-US" dirty="0" err="1"/>
              <a:t>Chetty</a:t>
            </a:r>
            <a:r>
              <a:rPr lang="en-US" dirty="0"/>
              <a:t> et al (2016) – again….</a:t>
            </a:r>
          </a:p>
        </p:txBody>
      </p:sp>
    </p:spTree>
    <p:extLst>
      <p:ext uri="{BB962C8B-B14F-4D97-AF65-F5344CB8AC3E}">
        <p14:creationId xmlns:p14="http://schemas.microsoft.com/office/powerpoint/2010/main" val="31900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19237" y="98425"/>
            <a:ext cx="9153526" cy="666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0" y="107951"/>
            <a:ext cx="9139238" cy="66468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38425" y="712788"/>
            <a:ext cx="7824788" cy="510540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638425" y="5668963"/>
            <a:ext cx="7824788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638425" y="4710113"/>
            <a:ext cx="7824788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638425" y="3744913"/>
            <a:ext cx="7824788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638425" y="2779713"/>
            <a:ext cx="7824788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638425" y="1820863"/>
            <a:ext cx="7824788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638425" y="857250"/>
            <a:ext cx="7824788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2781300" y="712788"/>
            <a:ext cx="0" cy="510540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4289425" y="712788"/>
            <a:ext cx="0" cy="510540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5795962" y="712788"/>
            <a:ext cx="0" cy="510540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7304088" y="712788"/>
            <a:ext cx="0" cy="510540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8812213" y="712788"/>
            <a:ext cx="0" cy="510540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10318750" y="712788"/>
            <a:ext cx="0" cy="510540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2859088" y="1095376"/>
            <a:ext cx="7459663" cy="2600325"/>
          </a:xfrm>
          <a:custGeom>
            <a:avLst/>
            <a:gdLst>
              <a:gd name="T0" fmla="*/ 13 w 1346"/>
              <a:gd name="T1" fmla="*/ 0 h 469"/>
              <a:gd name="T2" fmla="*/ 40 w 1346"/>
              <a:gd name="T3" fmla="*/ 8 h 469"/>
              <a:gd name="T4" fmla="*/ 68 w 1346"/>
              <a:gd name="T5" fmla="*/ 10 h 469"/>
              <a:gd name="T6" fmla="*/ 95 w 1346"/>
              <a:gd name="T7" fmla="*/ 10 h 469"/>
              <a:gd name="T8" fmla="*/ 122 w 1346"/>
              <a:gd name="T9" fmla="*/ 13 h 469"/>
              <a:gd name="T10" fmla="*/ 149 w 1346"/>
              <a:gd name="T11" fmla="*/ 13 h 469"/>
              <a:gd name="T12" fmla="*/ 176 w 1346"/>
              <a:gd name="T13" fmla="*/ 15 h 469"/>
              <a:gd name="T14" fmla="*/ 204 w 1346"/>
              <a:gd name="T15" fmla="*/ 18 h 469"/>
              <a:gd name="T16" fmla="*/ 231 w 1346"/>
              <a:gd name="T17" fmla="*/ 18 h 469"/>
              <a:gd name="T18" fmla="*/ 258 w 1346"/>
              <a:gd name="T19" fmla="*/ 17 h 469"/>
              <a:gd name="T20" fmla="*/ 285 w 1346"/>
              <a:gd name="T21" fmla="*/ 16 h 469"/>
              <a:gd name="T22" fmla="*/ 312 w 1346"/>
              <a:gd name="T23" fmla="*/ 17 h 469"/>
              <a:gd name="T24" fmla="*/ 339 w 1346"/>
              <a:gd name="T25" fmla="*/ 17 h 469"/>
              <a:gd name="T26" fmla="*/ 367 w 1346"/>
              <a:gd name="T27" fmla="*/ 18 h 469"/>
              <a:gd name="T28" fmla="*/ 394 w 1346"/>
              <a:gd name="T29" fmla="*/ 19 h 469"/>
              <a:gd name="T30" fmla="*/ 421 w 1346"/>
              <a:gd name="T31" fmla="*/ 19 h 469"/>
              <a:gd name="T32" fmla="*/ 448 w 1346"/>
              <a:gd name="T33" fmla="*/ 19 h 469"/>
              <a:gd name="T34" fmla="*/ 475 w 1346"/>
              <a:gd name="T35" fmla="*/ 21 h 469"/>
              <a:gd name="T36" fmla="*/ 503 w 1346"/>
              <a:gd name="T37" fmla="*/ 21 h 469"/>
              <a:gd name="T38" fmla="*/ 530 w 1346"/>
              <a:gd name="T39" fmla="*/ 21 h 469"/>
              <a:gd name="T40" fmla="*/ 557 w 1346"/>
              <a:gd name="T41" fmla="*/ 21 h 469"/>
              <a:gd name="T42" fmla="*/ 584 w 1346"/>
              <a:gd name="T43" fmla="*/ 20 h 469"/>
              <a:gd name="T44" fmla="*/ 611 w 1346"/>
              <a:gd name="T45" fmla="*/ 19 h 469"/>
              <a:gd name="T46" fmla="*/ 639 w 1346"/>
              <a:gd name="T47" fmla="*/ 20 h 469"/>
              <a:gd name="T48" fmla="*/ 666 w 1346"/>
              <a:gd name="T49" fmla="*/ 21 h 469"/>
              <a:gd name="T50" fmla="*/ 693 w 1346"/>
              <a:gd name="T51" fmla="*/ 20 h 469"/>
              <a:gd name="T52" fmla="*/ 720 w 1346"/>
              <a:gd name="T53" fmla="*/ 21 h 469"/>
              <a:gd name="T54" fmla="*/ 747 w 1346"/>
              <a:gd name="T55" fmla="*/ 21 h 469"/>
              <a:gd name="T56" fmla="*/ 775 w 1346"/>
              <a:gd name="T57" fmla="*/ 17 h 469"/>
              <a:gd name="T58" fmla="*/ 802 w 1346"/>
              <a:gd name="T59" fmla="*/ 17 h 469"/>
              <a:gd name="T60" fmla="*/ 829 w 1346"/>
              <a:gd name="T61" fmla="*/ 14 h 469"/>
              <a:gd name="T62" fmla="*/ 856 w 1346"/>
              <a:gd name="T63" fmla="*/ 13 h 469"/>
              <a:gd name="T64" fmla="*/ 883 w 1346"/>
              <a:gd name="T65" fmla="*/ 12 h 469"/>
              <a:gd name="T66" fmla="*/ 910 w 1346"/>
              <a:gd name="T67" fmla="*/ 12 h 469"/>
              <a:gd name="T68" fmla="*/ 938 w 1346"/>
              <a:gd name="T69" fmla="*/ 16 h 469"/>
              <a:gd name="T70" fmla="*/ 965 w 1346"/>
              <a:gd name="T71" fmla="*/ 15 h 469"/>
              <a:gd name="T72" fmla="*/ 992 w 1346"/>
              <a:gd name="T73" fmla="*/ 18 h 469"/>
              <a:gd name="T74" fmla="*/ 1019 w 1346"/>
              <a:gd name="T75" fmla="*/ 20 h 469"/>
              <a:gd name="T76" fmla="*/ 1046 w 1346"/>
              <a:gd name="T77" fmla="*/ 24 h 469"/>
              <a:gd name="T78" fmla="*/ 1074 w 1346"/>
              <a:gd name="T79" fmla="*/ 28 h 469"/>
              <a:gd name="T80" fmla="*/ 1101 w 1346"/>
              <a:gd name="T81" fmla="*/ 27 h 469"/>
              <a:gd name="T82" fmla="*/ 1128 w 1346"/>
              <a:gd name="T83" fmla="*/ 32 h 469"/>
              <a:gd name="T84" fmla="*/ 1155 w 1346"/>
              <a:gd name="T85" fmla="*/ 43 h 469"/>
              <a:gd name="T86" fmla="*/ 1182 w 1346"/>
              <a:gd name="T87" fmla="*/ 48 h 469"/>
              <a:gd name="T88" fmla="*/ 1210 w 1346"/>
              <a:gd name="T89" fmla="*/ 64 h 469"/>
              <a:gd name="T90" fmla="*/ 1237 w 1346"/>
              <a:gd name="T91" fmla="*/ 67 h 469"/>
              <a:gd name="T92" fmla="*/ 1264 w 1346"/>
              <a:gd name="T93" fmla="*/ 75 h 469"/>
              <a:gd name="T94" fmla="*/ 1291 w 1346"/>
              <a:gd name="T95" fmla="*/ 114 h 469"/>
              <a:gd name="T96" fmla="*/ 1318 w 1346"/>
              <a:gd name="T97" fmla="*/ 205 h 469"/>
              <a:gd name="T98" fmla="*/ 1346 w 1346"/>
              <a:gd name="T99" fmla="*/ 46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6" h="469">
                <a:moveTo>
                  <a:pt x="0" y="4"/>
                </a:moveTo>
                <a:lnTo>
                  <a:pt x="13" y="0"/>
                </a:lnTo>
                <a:lnTo>
                  <a:pt x="27" y="2"/>
                </a:lnTo>
                <a:lnTo>
                  <a:pt x="40" y="8"/>
                </a:lnTo>
                <a:lnTo>
                  <a:pt x="54" y="10"/>
                </a:lnTo>
                <a:lnTo>
                  <a:pt x="68" y="10"/>
                </a:lnTo>
                <a:lnTo>
                  <a:pt x="81" y="11"/>
                </a:lnTo>
                <a:lnTo>
                  <a:pt x="95" y="10"/>
                </a:lnTo>
                <a:lnTo>
                  <a:pt x="108" y="12"/>
                </a:lnTo>
                <a:lnTo>
                  <a:pt x="122" y="13"/>
                </a:lnTo>
                <a:lnTo>
                  <a:pt x="136" y="12"/>
                </a:lnTo>
                <a:lnTo>
                  <a:pt x="149" y="13"/>
                </a:lnTo>
                <a:lnTo>
                  <a:pt x="163" y="12"/>
                </a:lnTo>
                <a:lnTo>
                  <a:pt x="176" y="15"/>
                </a:lnTo>
                <a:lnTo>
                  <a:pt x="190" y="14"/>
                </a:lnTo>
                <a:lnTo>
                  <a:pt x="204" y="18"/>
                </a:lnTo>
                <a:lnTo>
                  <a:pt x="217" y="17"/>
                </a:lnTo>
                <a:lnTo>
                  <a:pt x="231" y="18"/>
                </a:lnTo>
                <a:lnTo>
                  <a:pt x="244" y="19"/>
                </a:lnTo>
                <a:lnTo>
                  <a:pt x="258" y="17"/>
                </a:lnTo>
                <a:lnTo>
                  <a:pt x="271" y="16"/>
                </a:lnTo>
                <a:lnTo>
                  <a:pt x="285" y="16"/>
                </a:lnTo>
                <a:lnTo>
                  <a:pt x="299" y="16"/>
                </a:lnTo>
                <a:lnTo>
                  <a:pt x="312" y="17"/>
                </a:lnTo>
                <a:lnTo>
                  <a:pt x="326" y="18"/>
                </a:lnTo>
                <a:lnTo>
                  <a:pt x="339" y="17"/>
                </a:lnTo>
                <a:lnTo>
                  <a:pt x="353" y="17"/>
                </a:lnTo>
                <a:lnTo>
                  <a:pt x="367" y="18"/>
                </a:lnTo>
                <a:lnTo>
                  <a:pt x="380" y="19"/>
                </a:lnTo>
                <a:lnTo>
                  <a:pt x="394" y="19"/>
                </a:lnTo>
                <a:lnTo>
                  <a:pt x="407" y="18"/>
                </a:lnTo>
                <a:lnTo>
                  <a:pt x="421" y="19"/>
                </a:lnTo>
                <a:lnTo>
                  <a:pt x="435" y="19"/>
                </a:lnTo>
                <a:lnTo>
                  <a:pt x="448" y="19"/>
                </a:lnTo>
                <a:lnTo>
                  <a:pt x="462" y="20"/>
                </a:lnTo>
                <a:lnTo>
                  <a:pt x="475" y="21"/>
                </a:lnTo>
                <a:lnTo>
                  <a:pt x="489" y="21"/>
                </a:lnTo>
                <a:lnTo>
                  <a:pt x="503" y="21"/>
                </a:lnTo>
                <a:lnTo>
                  <a:pt x="516" y="19"/>
                </a:lnTo>
                <a:lnTo>
                  <a:pt x="530" y="21"/>
                </a:lnTo>
                <a:lnTo>
                  <a:pt x="543" y="21"/>
                </a:lnTo>
                <a:lnTo>
                  <a:pt x="557" y="21"/>
                </a:lnTo>
                <a:lnTo>
                  <a:pt x="571" y="19"/>
                </a:lnTo>
                <a:lnTo>
                  <a:pt x="584" y="20"/>
                </a:lnTo>
                <a:lnTo>
                  <a:pt x="598" y="20"/>
                </a:lnTo>
                <a:lnTo>
                  <a:pt x="611" y="19"/>
                </a:lnTo>
                <a:lnTo>
                  <a:pt x="625" y="21"/>
                </a:lnTo>
                <a:lnTo>
                  <a:pt x="639" y="20"/>
                </a:lnTo>
                <a:lnTo>
                  <a:pt x="652" y="22"/>
                </a:lnTo>
                <a:lnTo>
                  <a:pt x="666" y="21"/>
                </a:lnTo>
                <a:lnTo>
                  <a:pt x="679" y="19"/>
                </a:lnTo>
                <a:lnTo>
                  <a:pt x="693" y="20"/>
                </a:lnTo>
                <a:lnTo>
                  <a:pt x="707" y="21"/>
                </a:lnTo>
                <a:lnTo>
                  <a:pt x="720" y="21"/>
                </a:lnTo>
                <a:lnTo>
                  <a:pt x="734" y="21"/>
                </a:lnTo>
                <a:lnTo>
                  <a:pt x="747" y="21"/>
                </a:lnTo>
                <a:lnTo>
                  <a:pt x="761" y="21"/>
                </a:lnTo>
                <a:lnTo>
                  <a:pt x="775" y="17"/>
                </a:lnTo>
                <a:lnTo>
                  <a:pt x="788" y="17"/>
                </a:lnTo>
                <a:lnTo>
                  <a:pt x="802" y="17"/>
                </a:lnTo>
                <a:lnTo>
                  <a:pt x="815" y="15"/>
                </a:lnTo>
                <a:lnTo>
                  <a:pt x="829" y="14"/>
                </a:lnTo>
                <a:lnTo>
                  <a:pt x="842" y="13"/>
                </a:lnTo>
                <a:lnTo>
                  <a:pt x="856" y="13"/>
                </a:lnTo>
                <a:lnTo>
                  <a:pt x="870" y="12"/>
                </a:lnTo>
                <a:lnTo>
                  <a:pt x="883" y="12"/>
                </a:lnTo>
                <a:lnTo>
                  <a:pt x="897" y="14"/>
                </a:lnTo>
                <a:lnTo>
                  <a:pt x="910" y="12"/>
                </a:lnTo>
                <a:lnTo>
                  <a:pt x="924" y="14"/>
                </a:lnTo>
                <a:lnTo>
                  <a:pt x="938" y="16"/>
                </a:lnTo>
                <a:lnTo>
                  <a:pt x="951" y="16"/>
                </a:lnTo>
                <a:lnTo>
                  <a:pt x="965" y="15"/>
                </a:lnTo>
                <a:lnTo>
                  <a:pt x="978" y="17"/>
                </a:lnTo>
                <a:lnTo>
                  <a:pt x="992" y="18"/>
                </a:lnTo>
                <a:lnTo>
                  <a:pt x="1006" y="20"/>
                </a:lnTo>
                <a:lnTo>
                  <a:pt x="1019" y="20"/>
                </a:lnTo>
                <a:lnTo>
                  <a:pt x="1033" y="23"/>
                </a:lnTo>
                <a:lnTo>
                  <a:pt x="1046" y="24"/>
                </a:lnTo>
                <a:lnTo>
                  <a:pt x="1060" y="24"/>
                </a:lnTo>
                <a:lnTo>
                  <a:pt x="1074" y="28"/>
                </a:lnTo>
                <a:lnTo>
                  <a:pt x="1087" y="28"/>
                </a:lnTo>
                <a:lnTo>
                  <a:pt x="1101" y="27"/>
                </a:lnTo>
                <a:lnTo>
                  <a:pt x="1114" y="28"/>
                </a:lnTo>
                <a:lnTo>
                  <a:pt x="1128" y="32"/>
                </a:lnTo>
                <a:lnTo>
                  <a:pt x="1142" y="40"/>
                </a:lnTo>
                <a:lnTo>
                  <a:pt x="1155" y="43"/>
                </a:lnTo>
                <a:lnTo>
                  <a:pt x="1169" y="45"/>
                </a:lnTo>
                <a:lnTo>
                  <a:pt x="1182" y="48"/>
                </a:lnTo>
                <a:lnTo>
                  <a:pt x="1196" y="54"/>
                </a:lnTo>
                <a:lnTo>
                  <a:pt x="1210" y="64"/>
                </a:lnTo>
                <a:lnTo>
                  <a:pt x="1223" y="67"/>
                </a:lnTo>
                <a:lnTo>
                  <a:pt x="1237" y="67"/>
                </a:lnTo>
                <a:lnTo>
                  <a:pt x="1250" y="70"/>
                </a:lnTo>
                <a:lnTo>
                  <a:pt x="1264" y="75"/>
                </a:lnTo>
                <a:lnTo>
                  <a:pt x="1278" y="96"/>
                </a:lnTo>
                <a:lnTo>
                  <a:pt x="1291" y="114"/>
                </a:lnTo>
                <a:lnTo>
                  <a:pt x="1305" y="151"/>
                </a:lnTo>
                <a:lnTo>
                  <a:pt x="1318" y="205"/>
                </a:lnTo>
                <a:lnTo>
                  <a:pt x="1332" y="319"/>
                </a:lnTo>
                <a:lnTo>
                  <a:pt x="1346" y="469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2859088" y="1344614"/>
            <a:ext cx="7459663" cy="3603625"/>
          </a:xfrm>
          <a:custGeom>
            <a:avLst/>
            <a:gdLst>
              <a:gd name="T0" fmla="*/ 13 w 1346"/>
              <a:gd name="T1" fmla="*/ 2 h 650"/>
              <a:gd name="T2" fmla="*/ 40 w 1346"/>
              <a:gd name="T3" fmla="*/ 5 h 650"/>
              <a:gd name="T4" fmla="*/ 68 w 1346"/>
              <a:gd name="T5" fmla="*/ 8 h 650"/>
              <a:gd name="T6" fmla="*/ 95 w 1346"/>
              <a:gd name="T7" fmla="*/ 13 h 650"/>
              <a:gd name="T8" fmla="*/ 122 w 1346"/>
              <a:gd name="T9" fmla="*/ 19 h 650"/>
              <a:gd name="T10" fmla="*/ 149 w 1346"/>
              <a:gd name="T11" fmla="*/ 20 h 650"/>
              <a:gd name="T12" fmla="*/ 176 w 1346"/>
              <a:gd name="T13" fmla="*/ 23 h 650"/>
              <a:gd name="T14" fmla="*/ 204 w 1346"/>
              <a:gd name="T15" fmla="*/ 31 h 650"/>
              <a:gd name="T16" fmla="*/ 231 w 1346"/>
              <a:gd name="T17" fmla="*/ 34 h 650"/>
              <a:gd name="T18" fmla="*/ 258 w 1346"/>
              <a:gd name="T19" fmla="*/ 39 h 650"/>
              <a:gd name="T20" fmla="*/ 285 w 1346"/>
              <a:gd name="T21" fmla="*/ 41 h 650"/>
              <a:gd name="T22" fmla="*/ 312 w 1346"/>
              <a:gd name="T23" fmla="*/ 43 h 650"/>
              <a:gd name="T24" fmla="*/ 339 w 1346"/>
              <a:gd name="T25" fmla="*/ 48 h 650"/>
              <a:gd name="T26" fmla="*/ 367 w 1346"/>
              <a:gd name="T27" fmla="*/ 50 h 650"/>
              <a:gd name="T28" fmla="*/ 394 w 1346"/>
              <a:gd name="T29" fmla="*/ 56 h 650"/>
              <a:gd name="T30" fmla="*/ 421 w 1346"/>
              <a:gd name="T31" fmla="*/ 56 h 650"/>
              <a:gd name="T32" fmla="*/ 448 w 1346"/>
              <a:gd name="T33" fmla="*/ 58 h 650"/>
              <a:gd name="T34" fmla="*/ 475 w 1346"/>
              <a:gd name="T35" fmla="*/ 62 h 650"/>
              <a:gd name="T36" fmla="*/ 503 w 1346"/>
              <a:gd name="T37" fmla="*/ 63 h 650"/>
              <a:gd name="T38" fmla="*/ 530 w 1346"/>
              <a:gd name="T39" fmla="*/ 65 h 650"/>
              <a:gd name="T40" fmla="*/ 557 w 1346"/>
              <a:gd name="T41" fmla="*/ 71 h 650"/>
              <a:gd name="T42" fmla="*/ 584 w 1346"/>
              <a:gd name="T43" fmla="*/ 71 h 650"/>
              <a:gd name="T44" fmla="*/ 611 w 1346"/>
              <a:gd name="T45" fmla="*/ 69 h 650"/>
              <a:gd name="T46" fmla="*/ 639 w 1346"/>
              <a:gd name="T47" fmla="*/ 74 h 650"/>
              <a:gd name="T48" fmla="*/ 666 w 1346"/>
              <a:gd name="T49" fmla="*/ 75 h 650"/>
              <a:gd name="T50" fmla="*/ 693 w 1346"/>
              <a:gd name="T51" fmla="*/ 85 h 650"/>
              <a:gd name="T52" fmla="*/ 720 w 1346"/>
              <a:gd name="T53" fmla="*/ 92 h 650"/>
              <a:gd name="T54" fmla="*/ 747 w 1346"/>
              <a:gd name="T55" fmla="*/ 96 h 650"/>
              <a:gd name="T56" fmla="*/ 775 w 1346"/>
              <a:gd name="T57" fmla="*/ 102 h 650"/>
              <a:gd name="T58" fmla="*/ 802 w 1346"/>
              <a:gd name="T59" fmla="*/ 104 h 650"/>
              <a:gd name="T60" fmla="*/ 829 w 1346"/>
              <a:gd name="T61" fmla="*/ 98 h 650"/>
              <a:gd name="T62" fmla="*/ 856 w 1346"/>
              <a:gd name="T63" fmla="*/ 106 h 650"/>
              <a:gd name="T64" fmla="*/ 883 w 1346"/>
              <a:gd name="T65" fmla="*/ 109 h 650"/>
              <a:gd name="T66" fmla="*/ 910 w 1346"/>
              <a:gd name="T67" fmla="*/ 113 h 650"/>
              <a:gd name="T68" fmla="*/ 938 w 1346"/>
              <a:gd name="T69" fmla="*/ 116 h 650"/>
              <a:gd name="T70" fmla="*/ 965 w 1346"/>
              <a:gd name="T71" fmla="*/ 123 h 650"/>
              <a:gd name="T72" fmla="*/ 992 w 1346"/>
              <a:gd name="T73" fmla="*/ 123 h 650"/>
              <a:gd name="T74" fmla="*/ 1019 w 1346"/>
              <a:gd name="T75" fmla="*/ 123 h 650"/>
              <a:gd name="T76" fmla="*/ 1046 w 1346"/>
              <a:gd name="T77" fmla="*/ 140 h 650"/>
              <a:gd name="T78" fmla="*/ 1074 w 1346"/>
              <a:gd name="T79" fmla="*/ 148 h 650"/>
              <a:gd name="T80" fmla="*/ 1101 w 1346"/>
              <a:gd name="T81" fmla="*/ 157 h 650"/>
              <a:gd name="T82" fmla="*/ 1128 w 1346"/>
              <a:gd name="T83" fmla="*/ 162 h 650"/>
              <a:gd name="T84" fmla="*/ 1155 w 1346"/>
              <a:gd name="T85" fmla="*/ 178 h 650"/>
              <a:gd name="T86" fmla="*/ 1182 w 1346"/>
              <a:gd name="T87" fmla="*/ 202 h 650"/>
              <a:gd name="T88" fmla="*/ 1210 w 1346"/>
              <a:gd name="T89" fmla="*/ 217 h 650"/>
              <a:gd name="T90" fmla="*/ 1237 w 1346"/>
              <a:gd name="T91" fmla="*/ 241 h 650"/>
              <a:gd name="T92" fmla="*/ 1264 w 1346"/>
              <a:gd name="T93" fmla="*/ 267 h 650"/>
              <a:gd name="T94" fmla="*/ 1291 w 1346"/>
              <a:gd name="T95" fmla="*/ 321 h 650"/>
              <a:gd name="T96" fmla="*/ 1318 w 1346"/>
              <a:gd name="T97" fmla="*/ 424 h 650"/>
              <a:gd name="T98" fmla="*/ 1346 w 1346"/>
              <a:gd name="T99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6" h="650">
                <a:moveTo>
                  <a:pt x="0" y="0"/>
                </a:moveTo>
                <a:lnTo>
                  <a:pt x="13" y="2"/>
                </a:lnTo>
                <a:lnTo>
                  <a:pt x="27" y="5"/>
                </a:lnTo>
                <a:lnTo>
                  <a:pt x="40" y="5"/>
                </a:lnTo>
                <a:lnTo>
                  <a:pt x="54" y="6"/>
                </a:lnTo>
                <a:lnTo>
                  <a:pt x="68" y="8"/>
                </a:lnTo>
                <a:lnTo>
                  <a:pt x="81" y="11"/>
                </a:lnTo>
                <a:lnTo>
                  <a:pt x="95" y="13"/>
                </a:lnTo>
                <a:lnTo>
                  <a:pt x="108" y="19"/>
                </a:lnTo>
                <a:lnTo>
                  <a:pt x="122" y="19"/>
                </a:lnTo>
                <a:lnTo>
                  <a:pt x="136" y="19"/>
                </a:lnTo>
                <a:lnTo>
                  <a:pt x="149" y="20"/>
                </a:lnTo>
                <a:lnTo>
                  <a:pt x="163" y="20"/>
                </a:lnTo>
                <a:lnTo>
                  <a:pt x="176" y="23"/>
                </a:lnTo>
                <a:lnTo>
                  <a:pt x="190" y="26"/>
                </a:lnTo>
                <a:lnTo>
                  <a:pt x="204" y="31"/>
                </a:lnTo>
                <a:lnTo>
                  <a:pt x="217" y="31"/>
                </a:lnTo>
                <a:lnTo>
                  <a:pt x="231" y="34"/>
                </a:lnTo>
                <a:lnTo>
                  <a:pt x="244" y="39"/>
                </a:lnTo>
                <a:lnTo>
                  <a:pt x="258" y="39"/>
                </a:lnTo>
                <a:lnTo>
                  <a:pt x="271" y="41"/>
                </a:lnTo>
                <a:lnTo>
                  <a:pt x="285" y="41"/>
                </a:lnTo>
                <a:lnTo>
                  <a:pt x="299" y="40"/>
                </a:lnTo>
                <a:lnTo>
                  <a:pt x="312" y="43"/>
                </a:lnTo>
                <a:lnTo>
                  <a:pt x="326" y="45"/>
                </a:lnTo>
                <a:lnTo>
                  <a:pt x="339" y="48"/>
                </a:lnTo>
                <a:lnTo>
                  <a:pt x="353" y="50"/>
                </a:lnTo>
                <a:lnTo>
                  <a:pt x="367" y="50"/>
                </a:lnTo>
                <a:lnTo>
                  <a:pt x="380" y="52"/>
                </a:lnTo>
                <a:lnTo>
                  <a:pt x="394" y="56"/>
                </a:lnTo>
                <a:lnTo>
                  <a:pt x="407" y="56"/>
                </a:lnTo>
                <a:lnTo>
                  <a:pt x="421" y="56"/>
                </a:lnTo>
                <a:lnTo>
                  <a:pt x="435" y="54"/>
                </a:lnTo>
                <a:lnTo>
                  <a:pt x="448" y="58"/>
                </a:lnTo>
                <a:lnTo>
                  <a:pt x="462" y="62"/>
                </a:lnTo>
                <a:lnTo>
                  <a:pt x="475" y="62"/>
                </a:lnTo>
                <a:lnTo>
                  <a:pt x="489" y="63"/>
                </a:lnTo>
                <a:lnTo>
                  <a:pt x="503" y="63"/>
                </a:lnTo>
                <a:lnTo>
                  <a:pt x="516" y="63"/>
                </a:lnTo>
                <a:lnTo>
                  <a:pt x="530" y="65"/>
                </a:lnTo>
                <a:lnTo>
                  <a:pt x="543" y="68"/>
                </a:lnTo>
                <a:lnTo>
                  <a:pt x="557" y="71"/>
                </a:lnTo>
                <a:lnTo>
                  <a:pt x="571" y="68"/>
                </a:lnTo>
                <a:lnTo>
                  <a:pt x="584" y="71"/>
                </a:lnTo>
                <a:lnTo>
                  <a:pt x="598" y="70"/>
                </a:lnTo>
                <a:lnTo>
                  <a:pt x="611" y="69"/>
                </a:lnTo>
                <a:lnTo>
                  <a:pt x="625" y="75"/>
                </a:lnTo>
                <a:lnTo>
                  <a:pt x="639" y="74"/>
                </a:lnTo>
                <a:lnTo>
                  <a:pt x="652" y="76"/>
                </a:lnTo>
                <a:lnTo>
                  <a:pt x="666" y="75"/>
                </a:lnTo>
                <a:lnTo>
                  <a:pt x="679" y="75"/>
                </a:lnTo>
                <a:lnTo>
                  <a:pt x="693" y="85"/>
                </a:lnTo>
                <a:lnTo>
                  <a:pt x="707" y="89"/>
                </a:lnTo>
                <a:lnTo>
                  <a:pt x="720" y="92"/>
                </a:lnTo>
                <a:lnTo>
                  <a:pt x="734" y="91"/>
                </a:lnTo>
                <a:lnTo>
                  <a:pt x="747" y="96"/>
                </a:lnTo>
                <a:lnTo>
                  <a:pt x="761" y="100"/>
                </a:lnTo>
                <a:lnTo>
                  <a:pt x="775" y="102"/>
                </a:lnTo>
                <a:lnTo>
                  <a:pt x="788" y="100"/>
                </a:lnTo>
                <a:lnTo>
                  <a:pt x="802" y="104"/>
                </a:lnTo>
                <a:lnTo>
                  <a:pt x="815" y="98"/>
                </a:lnTo>
                <a:lnTo>
                  <a:pt x="829" y="98"/>
                </a:lnTo>
                <a:lnTo>
                  <a:pt x="842" y="98"/>
                </a:lnTo>
                <a:lnTo>
                  <a:pt x="856" y="106"/>
                </a:lnTo>
                <a:lnTo>
                  <a:pt x="870" y="106"/>
                </a:lnTo>
                <a:lnTo>
                  <a:pt x="883" y="109"/>
                </a:lnTo>
                <a:lnTo>
                  <a:pt x="897" y="115"/>
                </a:lnTo>
                <a:lnTo>
                  <a:pt x="910" y="113"/>
                </a:lnTo>
                <a:lnTo>
                  <a:pt x="924" y="118"/>
                </a:lnTo>
                <a:lnTo>
                  <a:pt x="938" y="116"/>
                </a:lnTo>
                <a:lnTo>
                  <a:pt x="951" y="122"/>
                </a:lnTo>
                <a:lnTo>
                  <a:pt x="965" y="123"/>
                </a:lnTo>
                <a:lnTo>
                  <a:pt x="978" y="121"/>
                </a:lnTo>
                <a:lnTo>
                  <a:pt x="992" y="123"/>
                </a:lnTo>
                <a:lnTo>
                  <a:pt x="1006" y="124"/>
                </a:lnTo>
                <a:lnTo>
                  <a:pt x="1019" y="123"/>
                </a:lnTo>
                <a:lnTo>
                  <a:pt x="1033" y="127"/>
                </a:lnTo>
                <a:lnTo>
                  <a:pt x="1046" y="140"/>
                </a:lnTo>
                <a:lnTo>
                  <a:pt x="1060" y="141"/>
                </a:lnTo>
                <a:lnTo>
                  <a:pt x="1074" y="148"/>
                </a:lnTo>
                <a:lnTo>
                  <a:pt x="1087" y="156"/>
                </a:lnTo>
                <a:lnTo>
                  <a:pt x="1101" y="157"/>
                </a:lnTo>
                <a:lnTo>
                  <a:pt x="1114" y="157"/>
                </a:lnTo>
                <a:lnTo>
                  <a:pt x="1128" y="162"/>
                </a:lnTo>
                <a:lnTo>
                  <a:pt x="1142" y="171"/>
                </a:lnTo>
                <a:lnTo>
                  <a:pt x="1155" y="178"/>
                </a:lnTo>
                <a:lnTo>
                  <a:pt x="1169" y="185"/>
                </a:lnTo>
                <a:lnTo>
                  <a:pt x="1182" y="202"/>
                </a:lnTo>
                <a:lnTo>
                  <a:pt x="1196" y="206"/>
                </a:lnTo>
                <a:lnTo>
                  <a:pt x="1210" y="217"/>
                </a:lnTo>
                <a:lnTo>
                  <a:pt x="1223" y="226"/>
                </a:lnTo>
                <a:lnTo>
                  <a:pt x="1237" y="241"/>
                </a:lnTo>
                <a:lnTo>
                  <a:pt x="1250" y="255"/>
                </a:lnTo>
                <a:lnTo>
                  <a:pt x="1264" y="267"/>
                </a:lnTo>
                <a:lnTo>
                  <a:pt x="1278" y="288"/>
                </a:lnTo>
                <a:lnTo>
                  <a:pt x="1291" y="321"/>
                </a:lnTo>
                <a:lnTo>
                  <a:pt x="1305" y="361"/>
                </a:lnTo>
                <a:lnTo>
                  <a:pt x="1318" y="424"/>
                </a:lnTo>
                <a:lnTo>
                  <a:pt x="1332" y="499"/>
                </a:lnTo>
                <a:lnTo>
                  <a:pt x="1346" y="650"/>
                </a:lnTo>
              </a:path>
            </a:pathLst>
          </a:custGeom>
          <a:noFill/>
          <a:ln w="22225">
            <a:solidFill>
              <a:srgbClr val="90353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2859088" y="1527175"/>
            <a:ext cx="7459663" cy="3797300"/>
          </a:xfrm>
          <a:custGeom>
            <a:avLst/>
            <a:gdLst>
              <a:gd name="T0" fmla="*/ 13 w 1346"/>
              <a:gd name="T1" fmla="*/ 15 h 685"/>
              <a:gd name="T2" fmla="*/ 40 w 1346"/>
              <a:gd name="T3" fmla="*/ 28 h 685"/>
              <a:gd name="T4" fmla="*/ 68 w 1346"/>
              <a:gd name="T5" fmla="*/ 40 h 685"/>
              <a:gd name="T6" fmla="*/ 95 w 1346"/>
              <a:gd name="T7" fmla="*/ 57 h 685"/>
              <a:gd name="T8" fmla="*/ 122 w 1346"/>
              <a:gd name="T9" fmla="*/ 75 h 685"/>
              <a:gd name="T10" fmla="*/ 149 w 1346"/>
              <a:gd name="T11" fmla="*/ 91 h 685"/>
              <a:gd name="T12" fmla="*/ 176 w 1346"/>
              <a:gd name="T13" fmla="*/ 103 h 685"/>
              <a:gd name="T14" fmla="*/ 204 w 1346"/>
              <a:gd name="T15" fmla="*/ 118 h 685"/>
              <a:gd name="T16" fmla="*/ 231 w 1346"/>
              <a:gd name="T17" fmla="*/ 128 h 685"/>
              <a:gd name="T18" fmla="*/ 258 w 1346"/>
              <a:gd name="T19" fmla="*/ 139 h 685"/>
              <a:gd name="T20" fmla="*/ 285 w 1346"/>
              <a:gd name="T21" fmla="*/ 143 h 685"/>
              <a:gd name="T22" fmla="*/ 312 w 1346"/>
              <a:gd name="T23" fmla="*/ 158 h 685"/>
              <a:gd name="T24" fmla="*/ 339 w 1346"/>
              <a:gd name="T25" fmla="*/ 165 h 685"/>
              <a:gd name="T26" fmla="*/ 367 w 1346"/>
              <a:gd name="T27" fmla="*/ 172 h 685"/>
              <a:gd name="T28" fmla="*/ 394 w 1346"/>
              <a:gd name="T29" fmla="*/ 169 h 685"/>
              <a:gd name="T30" fmla="*/ 421 w 1346"/>
              <a:gd name="T31" fmla="*/ 171 h 685"/>
              <a:gd name="T32" fmla="*/ 448 w 1346"/>
              <a:gd name="T33" fmla="*/ 179 h 685"/>
              <a:gd name="T34" fmla="*/ 475 w 1346"/>
              <a:gd name="T35" fmla="*/ 178 h 685"/>
              <a:gd name="T36" fmla="*/ 503 w 1346"/>
              <a:gd name="T37" fmla="*/ 193 h 685"/>
              <a:gd name="T38" fmla="*/ 530 w 1346"/>
              <a:gd name="T39" fmla="*/ 189 h 685"/>
              <a:gd name="T40" fmla="*/ 557 w 1346"/>
              <a:gd name="T41" fmla="*/ 188 h 685"/>
              <a:gd name="T42" fmla="*/ 584 w 1346"/>
              <a:gd name="T43" fmla="*/ 191 h 685"/>
              <a:gd name="T44" fmla="*/ 611 w 1346"/>
              <a:gd name="T45" fmla="*/ 203 h 685"/>
              <a:gd name="T46" fmla="*/ 639 w 1346"/>
              <a:gd name="T47" fmla="*/ 206 h 685"/>
              <a:gd name="T48" fmla="*/ 666 w 1346"/>
              <a:gd name="T49" fmla="*/ 205 h 685"/>
              <a:gd name="T50" fmla="*/ 693 w 1346"/>
              <a:gd name="T51" fmla="*/ 210 h 685"/>
              <a:gd name="T52" fmla="*/ 720 w 1346"/>
              <a:gd name="T53" fmla="*/ 215 h 685"/>
              <a:gd name="T54" fmla="*/ 747 w 1346"/>
              <a:gd name="T55" fmla="*/ 213 h 685"/>
              <a:gd name="T56" fmla="*/ 775 w 1346"/>
              <a:gd name="T57" fmla="*/ 213 h 685"/>
              <a:gd name="T58" fmla="*/ 802 w 1346"/>
              <a:gd name="T59" fmla="*/ 214 h 685"/>
              <a:gd name="T60" fmla="*/ 829 w 1346"/>
              <a:gd name="T61" fmla="*/ 221 h 685"/>
              <a:gd name="T62" fmla="*/ 856 w 1346"/>
              <a:gd name="T63" fmla="*/ 224 h 685"/>
              <a:gd name="T64" fmla="*/ 883 w 1346"/>
              <a:gd name="T65" fmla="*/ 231 h 685"/>
              <a:gd name="T66" fmla="*/ 910 w 1346"/>
              <a:gd name="T67" fmla="*/ 232 h 685"/>
              <a:gd name="T68" fmla="*/ 938 w 1346"/>
              <a:gd name="T69" fmla="*/ 237 h 685"/>
              <a:gd name="T70" fmla="*/ 965 w 1346"/>
              <a:gd name="T71" fmla="*/ 237 h 685"/>
              <a:gd name="T72" fmla="*/ 992 w 1346"/>
              <a:gd name="T73" fmla="*/ 247 h 685"/>
              <a:gd name="T74" fmla="*/ 1019 w 1346"/>
              <a:gd name="T75" fmla="*/ 268 h 685"/>
              <a:gd name="T76" fmla="*/ 1046 w 1346"/>
              <a:gd name="T77" fmla="*/ 269 h 685"/>
              <a:gd name="T78" fmla="*/ 1074 w 1346"/>
              <a:gd name="T79" fmla="*/ 280 h 685"/>
              <a:gd name="T80" fmla="*/ 1101 w 1346"/>
              <a:gd name="T81" fmla="*/ 292 h 685"/>
              <a:gd name="T82" fmla="*/ 1128 w 1346"/>
              <a:gd name="T83" fmla="*/ 301 h 685"/>
              <a:gd name="T84" fmla="*/ 1155 w 1346"/>
              <a:gd name="T85" fmla="*/ 325 h 685"/>
              <a:gd name="T86" fmla="*/ 1182 w 1346"/>
              <a:gd name="T87" fmla="*/ 336 h 685"/>
              <a:gd name="T88" fmla="*/ 1210 w 1346"/>
              <a:gd name="T89" fmla="*/ 371 h 685"/>
              <a:gd name="T90" fmla="*/ 1237 w 1346"/>
              <a:gd name="T91" fmla="*/ 384 h 685"/>
              <a:gd name="T92" fmla="*/ 1264 w 1346"/>
              <a:gd name="T93" fmla="*/ 414 h 685"/>
              <a:gd name="T94" fmla="*/ 1291 w 1346"/>
              <a:gd name="T95" fmla="*/ 444 h 685"/>
              <a:gd name="T96" fmla="*/ 1318 w 1346"/>
              <a:gd name="T97" fmla="*/ 513 h 685"/>
              <a:gd name="T98" fmla="*/ 1346 w 1346"/>
              <a:gd name="T99" fmla="*/ 685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6" h="685">
                <a:moveTo>
                  <a:pt x="0" y="0"/>
                </a:moveTo>
                <a:lnTo>
                  <a:pt x="13" y="15"/>
                </a:lnTo>
                <a:lnTo>
                  <a:pt x="27" y="23"/>
                </a:lnTo>
                <a:lnTo>
                  <a:pt x="40" y="28"/>
                </a:lnTo>
                <a:lnTo>
                  <a:pt x="54" y="34"/>
                </a:lnTo>
                <a:lnTo>
                  <a:pt x="68" y="40"/>
                </a:lnTo>
                <a:lnTo>
                  <a:pt x="81" y="49"/>
                </a:lnTo>
                <a:lnTo>
                  <a:pt x="95" y="57"/>
                </a:lnTo>
                <a:lnTo>
                  <a:pt x="108" y="63"/>
                </a:lnTo>
                <a:lnTo>
                  <a:pt x="122" y="75"/>
                </a:lnTo>
                <a:lnTo>
                  <a:pt x="136" y="85"/>
                </a:lnTo>
                <a:lnTo>
                  <a:pt x="149" y="91"/>
                </a:lnTo>
                <a:lnTo>
                  <a:pt x="163" y="98"/>
                </a:lnTo>
                <a:lnTo>
                  <a:pt x="176" y="103"/>
                </a:lnTo>
                <a:lnTo>
                  <a:pt x="190" y="109"/>
                </a:lnTo>
                <a:lnTo>
                  <a:pt x="204" y="118"/>
                </a:lnTo>
                <a:lnTo>
                  <a:pt x="217" y="121"/>
                </a:lnTo>
                <a:lnTo>
                  <a:pt x="231" y="128"/>
                </a:lnTo>
                <a:lnTo>
                  <a:pt x="244" y="135"/>
                </a:lnTo>
                <a:lnTo>
                  <a:pt x="258" y="139"/>
                </a:lnTo>
                <a:lnTo>
                  <a:pt x="271" y="141"/>
                </a:lnTo>
                <a:lnTo>
                  <a:pt x="285" y="143"/>
                </a:lnTo>
                <a:lnTo>
                  <a:pt x="299" y="150"/>
                </a:lnTo>
                <a:lnTo>
                  <a:pt x="312" y="158"/>
                </a:lnTo>
                <a:lnTo>
                  <a:pt x="326" y="162"/>
                </a:lnTo>
                <a:lnTo>
                  <a:pt x="339" y="165"/>
                </a:lnTo>
                <a:lnTo>
                  <a:pt x="353" y="166"/>
                </a:lnTo>
                <a:lnTo>
                  <a:pt x="367" y="172"/>
                </a:lnTo>
                <a:lnTo>
                  <a:pt x="380" y="168"/>
                </a:lnTo>
                <a:lnTo>
                  <a:pt x="394" y="169"/>
                </a:lnTo>
                <a:lnTo>
                  <a:pt x="407" y="171"/>
                </a:lnTo>
                <a:lnTo>
                  <a:pt x="421" y="171"/>
                </a:lnTo>
                <a:lnTo>
                  <a:pt x="435" y="172"/>
                </a:lnTo>
                <a:lnTo>
                  <a:pt x="448" y="179"/>
                </a:lnTo>
                <a:lnTo>
                  <a:pt x="462" y="180"/>
                </a:lnTo>
                <a:lnTo>
                  <a:pt x="475" y="178"/>
                </a:lnTo>
                <a:lnTo>
                  <a:pt x="489" y="186"/>
                </a:lnTo>
                <a:lnTo>
                  <a:pt x="503" y="193"/>
                </a:lnTo>
                <a:lnTo>
                  <a:pt x="516" y="189"/>
                </a:lnTo>
                <a:lnTo>
                  <a:pt x="530" y="189"/>
                </a:lnTo>
                <a:lnTo>
                  <a:pt x="543" y="191"/>
                </a:lnTo>
                <a:lnTo>
                  <a:pt x="557" y="188"/>
                </a:lnTo>
                <a:lnTo>
                  <a:pt x="571" y="189"/>
                </a:lnTo>
                <a:lnTo>
                  <a:pt x="584" y="191"/>
                </a:lnTo>
                <a:lnTo>
                  <a:pt x="598" y="200"/>
                </a:lnTo>
                <a:lnTo>
                  <a:pt x="611" y="203"/>
                </a:lnTo>
                <a:lnTo>
                  <a:pt x="625" y="204"/>
                </a:lnTo>
                <a:lnTo>
                  <a:pt x="639" y="206"/>
                </a:lnTo>
                <a:lnTo>
                  <a:pt x="652" y="206"/>
                </a:lnTo>
                <a:lnTo>
                  <a:pt x="666" y="205"/>
                </a:lnTo>
                <a:lnTo>
                  <a:pt x="679" y="208"/>
                </a:lnTo>
                <a:lnTo>
                  <a:pt x="693" y="210"/>
                </a:lnTo>
                <a:lnTo>
                  <a:pt x="707" y="213"/>
                </a:lnTo>
                <a:lnTo>
                  <a:pt x="720" y="215"/>
                </a:lnTo>
                <a:lnTo>
                  <a:pt x="734" y="216"/>
                </a:lnTo>
                <a:lnTo>
                  <a:pt x="747" y="213"/>
                </a:lnTo>
                <a:lnTo>
                  <a:pt x="761" y="210"/>
                </a:lnTo>
                <a:lnTo>
                  <a:pt x="775" y="213"/>
                </a:lnTo>
                <a:lnTo>
                  <a:pt x="788" y="211"/>
                </a:lnTo>
                <a:lnTo>
                  <a:pt x="802" y="214"/>
                </a:lnTo>
                <a:lnTo>
                  <a:pt x="815" y="215"/>
                </a:lnTo>
                <a:lnTo>
                  <a:pt x="829" y="221"/>
                </a:lnTo>
                <a:lnTo>
                  <a:pt x="842" y="221"/>
                </a:lnTo>
                <a:lnTo>
                  <a:pt x="856" y="224"/>
                </a:lnTo>
                <a:lnTo>
                  <a:pt x="870" y="229"/>
                </a:lnTo>
                <a:lnTo>
                  <a:pt x="883" y="231"/>
                </a:lnTo>
                <a:lnTo>
                  <a:pt x="897" y="235"/>
                </a:lnTo>
                <a:lnTo>
                  <a:pt x="910" y="232"/>
                </a:lnTo>
                <a:lnTo>
                  <a:pt x="924" y="237"/>
                </a:lnTo>
                <a:lnTo>
                  <a:pt x="938" y="237"/>
                </a:lnTo>
                <a:lnTo>
                  <a:pt x="951" y="238"/>
                </a:lnTo>
                <a:lnTo>
                  <a:pt x="965" y="237"/>
                </a:lnTo>
                <a:lnTo>
                  <a:pt x="978" y="242"/>
                </a:lnTo>
                <a:lnTo>
                  <a:pt x="992" y="247"/>
                </a:lnTo>
                <a:lnTo>
                  <a:pt x="1006" y="253"/>
                </a:lnTo>
                <a:lnTo>
                  <a:pt x="1019" y="268"/>
                </a:lnTo>
                <a:lnTo>
                  <a:pt x="1033" y="268"/>
                </a:lnTo>
                <a:lnTo>
                  <a:pt x="1046" y="269"/>
                </a:lnTo>
                <a:lnTo>
                  <a:pt x="1060" y="270"/>
                </a:lnTo>
                <a:lnTo>
                  <a:pt x="1074" y="280"/>
                </a:lnTo>
                <a:lnTo>
                  <a:pt x="1087" y="288"/>
                </a:lnTo>
                <a:lnTo>
                  <a:pt x="1101" y="292"/>
                </a:lnTo>
                <a:lnTo>
                  <a:pt x="1114" y="300"/>
                </a:lnTo>
                <a:lnTo>
                  <a:pt x="1128" y="301"/>
                </a:lnTo>
                <a:lnTo>
                  <a:pt x="1142" y="318"/>
                </a:lnTo>
                <a:lnTo>
                  <a:pt x="1155" y="325"/>
                </a:lnTo>
                <a:lnTo>
                  <a:pt x="1169" y="332"/>
                </a:lnTo>
                <a:lnTo>
                  <a:pt x="1182" y="336"/>
                </a:lnTo>
                <a:lnTo>
                  <a:pt x="1196" y="352"/>
                </a:lnTo>
                <a:lnTo>
                  <a:pt x="1210" y="371"/>
                </a:lnTo>
                <a:lnTo>
                  <a:pt x="1223" y="371"/>
                </a:lnTo>
                <a:lnTo>
                  <a:pt x="1237" y="384"/>
                </a:lnTo>
                <a:lnTo>
                  <a:pt x="1250" y="397"/>
                </a:lnTo>
                <a:lnTo>
                  <a:pt x="1264" y="414"/>
                </a:lnTo>
                <a:lnTo>
                  <a:pt x="1278" y="424"/>
                </a:lnTo>
                <a:lnTo>
                  <a:pt x="1291" y="444"/>
                </a:lnTo>
                <a:lnTo>
                  <a:pt x="1305" y="477"/>
                </a:lnTo>
                <a:lnTo>
                  <a:pt x="1318" y="513"/>
                </a:lnTo>
                <a:lnTo>
                  <a:pt x="1332" y="570"/>
                </a:lnTo>
                <a:lnTo>
                  <a:pt x="1346" y="685"/>
                </a:lnTo>
              </a:path>
            </a:pathLst>
          </a:custGeom>
          <a:noFill/>
          <a:ln w="22225">
            <a:solidFill>
              <a:srgbClr val="55752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2859088" y="1333500"/>
            <a:ext cx="7459663" cy="3570288"/>
          </a:xfrm>
          <a:custGeom>
            <a:avLst/>
            <a:gdLst>
              <a:gd name="T0" fmla="*/ 13 w 1346"/>
              <a:gd name="T1" fmla="*/ 11 h 644"/>
              <a:gd name="T2" fmla="*/ 40 w 1346"/>
              <a:gd name="T3" fmla="*/ 18 h 644"/>
              <a:gd name="T4" fmla="*/ 68 w 1346"/>
              <a:gd name="T5" fmla="*/ 36 h 644"/>
              <a:gd name="T6" fmla="*/ 95 w 1346"/>
              <a:gd name="T7" fmla="*/ 62 h 644"/>
              <a:gd name="T8" fmla="*/ 122 w 1346"/>
              <a:gd name="T9" fmla="*/ 86 h 644"/>
              <a:gd name="T10" fmla="*/ 149 w 1346"/>
              <a:gd name="T11" fmla="*/ 103 h 644"/>
              <a:gd name="T12" fmla="*/ 176 w 1346"/>
              <a:gd name="T13" fmla="*/ 127 h 644"/>
              <a:gd name="T14" fmla="*/ 204 w 1346"/>
              <a:gd name="T15" fmla="*/ 151 h 644"/>
              <a:gd name="T16" fmla="*/ 231 w 1346"/>
              <a:gd name="T17" fmla="*/ 163 h 644"/>
              <a:gd name="T18" fmla="*/ 258 w 1346"/>
              <a:gd name="T19" fmla="*/ 172 h 644"/>
              <a:gd name="T20" fmla="*/ 285 w 1346"/>
              <a:gd name="T21" fmla="*/ 193 h 644"/>
              <a:gd name="T22" fmla="*/ 312 w 1346"/>
              <a:gd name="T23" fmla="*/ 202 h 644"/>
              <a:gd name="T24" fmla="*/ 339 w 1346"/>
              <a:gd name="T25" fmla="*/ 209 h 644"/>
              <a:gd name="T26" fmla="*/ 367 w 1346"/>
              <a:gd name="T27" fmla="*/ 224 h 644"/>
              <a:gd name="T28" fmla="*/ 394 w 1346"/>
              <a:gd name="T29" fmla="*/ 221 h 644"/>
              <a:gd name="T30" fmla="*/ 421 w 1346"/>
              <a:gd name="T31" fmla="*/ 227 h 644"/>
              <a:gd name="T32" fmla="*/ 448 w 1346"/>
              <a:gd name="T33" fmla="*/ 232 h 644"/>
              <a:gd name="T34" fmla="*/ 475 w 1346"/>
              <a:gd name="T35" fmla="*/ 238 h 644"/>
              <a:gd name="T36" fmla="*/ 503 w 1346"/>
              <a:gd name="T37" fmla="*/ 238 h 644"/>
              <a:gd name="T38" fmla="*/ 530 w 1346"/>
              <a:gd name="T39" fmla="*/ 243 h 644"/>
              <a:gd name="T40" fmla="*/ 557 w 1346"/>
              <a:gd name="T41" fmla="*/ 257 h 644"/>
              <a:gd name="T42" fmla="*/ 584 w 1346"/>
              <a:gd name="T43" fmla="*/ 263 h 644"/>
              <a:gd name="T44" fmla="*/ 611 w 1346"/>
              <a:gd name="T45" fmla="*/ 265 h 644"/>
              <a:gd name="T46" fmla="*/ 639 w 1346"/>
              <a:gd name="T47" fmla="*/ 271 h 644"/>
              <a:gd name="T48" fmla="*/ 666 w 1346"/>
              <a:gd name="T49" fmla="*/ 275 h 644"/>
              <a:gd name="T50" fmla="*/ 693 w 1346"/>
              <a:gd name="T51" fmla="*/ 287 h 644"/>
              <a:gd name="T52" fmla="*/ 720 w 1346"/>
              <a:gd name="T53" fmla="*/ 292 h 644"/>
              <a:gd name="T54" fmla="*/ 747 w 1346"/>
              <a:gd name="T55" fmla="*/ 294 h 644"/>
              <a:gd name="T56" fmla="*/ 775 w 1346"/>
              <a:gd name="T57" fmla="*/ 293 h 644"/>
              <a:gd name="T58" fmla="*/ 802 w 1346"/>
              <a:gd name="T59" fmla="*/ 296 h 644"/>
              <a:gd name="T60" fmla="*/ 829 w 1346"/>
              <a:gd name="T61" fmla="*/ 300 h 644"/>
              <a:gd name="T62" fmla="*/ 856 w 1346"/>
              <a:gd name="T63" fmla="*/ 302 h 644"/>
              <a:gd name="T64" fmla="*/ 883 w 1346"/>
              <a:gd name="T65" fmla="*/ 305 h 644"/>
              <a:gd name="T66" fmla="*/ 910 w 1346"/>
              <a:gd name="T67" fmla="*/ 304 h 644"/>
              <a:gd name="T68" fmla="*/ 938 w 1346"/>
              <a:gd name="T69" fmla="*/ 308 h 644"/>
              <a:gd name="T70" fmla="*/ 965 w 1346"/>
              <a:gd name="T71" fmla="*/ 323 h 644"/>
              <a:gd name="T72" fmla="*/ 992 w 1346"/>
              <a:gd name="T73" fmla="*/ 333 h 644"/>
              <a:gd name="T74" fmla="*/ 1019 w 1346"/>
              <a:gd name="T75" fmla="*/ 333 h 644"/>
              <a:gd name="T76" fmla="*/ 1046 w 1346"/>
              <a:gd name="T77" fmla="*/ 338 h 644"/>
              <a:gd name="T78" fmla="*/ 1074 w 1346"/>
              <a:gd name="T79" fmla="*/ 363 h 644"/>
              <a:gd name="T80" fmla="*/ 1101 w 1346"/>
              <a:gd name="T81" fmla="*/ 367 h 644"/>
              <a:gd name="T82" fmla="*/ 1128 w 1346"/>
              <a:gd name="T83" fmla="*/ 374 h 644"/>
              <a:gd name="T84" fmla="*/ 1155 w 1346"/>
              <a:gd name="T85" fmla="*/ 390 h 644"/>
              <a:gd name="T86" fmla="*/ 1182 w 1346"/>
              <a:gd name="T87" fmla="*/ 398 h 644"/>
              <a:gd name="T88" fmla="*/ 1210 w 1346"/>
              <a:gd name="T89" fmla="*/ 409 h 644"/>
              <a:gd name="T90" fmla="*/ 1237 w 1346"/>
              <a:gd name="T91" fmla="*/ 431 h 644"/>
              <a:gd name="T92" fmla="*/ 1264 w 1346"/>
              <a:gd name="T93" fmla="*/ 463 h 644"/>
              <a:gd name="T94" fmla="*/ 1291 w 1346"/>
              <a:gd name="T95" fmla="*/ 485 h 644"/>
              <a:gd name="T96" fmla="*/ 1318 w 1346"/>
              <a:gd name="T97" fmla="*/ 537 h 644"/>
              <a:gd name="T98" fmla="*/ 1346 w 1346"/>
              <a:gd name="T99" fmla="*/ 64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6" h="644">
                <a:moveTo>
                  <a:pt x="0" y="0"/>
                </a:moveTo>
                <a:lnTo>
                  <a:pt x="13" y="11"/>
                </a:lnTo>
                <a:lnTo>
                  <a:pt x="27" y="15"/>
                </a:lnTo>
                <a:lnTo>
                  <a:pt x="40" y="18"/>
                </a:lnTo>
                <a:lnTo>
                  <a:pt x="54" y="25"/>
                </a:lnTo>
                <a:lnTo>
                  <a:pt x="68" y="36"/>
                </a:lnTo>
                <a:lnTo>
                  <a:pt x="81" y="50"/>
                </a:lnTo>
                <a:lnTo>
                  <a:pt x="95" y="62"/>
                </a:lnTo>
                <a:lnTo>
                  <a:pt x="108" y="75"/>
                </a:lnTo>
                <a:lnTo>
                  <a:pt x="122" y="86"/>
                </a:lnTo>
                <a:lnTo>
                  <a:pt x="136" y="94"/>
                </a:lnTo>
                <a:lnTo>
                  <a:pt x="149" y="103"/>
                </a:lnTo>
                <a:lnTo>
                  <a:pt x="163" y="113"/>
                </a:lnTo>
                <a:lnTo>
                  <a:pt x="176" y="127"/>
                </a:lnTo>
                <a:lnTo>
                  <a:pt x="190" y="139"/>
                </a:lnTo>
                <a:lnTo>
                  <a:pt x="204" y="151"/>
                </a:lnTo>
                <a:lnTo>
                  <a:pt x="217" y="156"/>
                </a:lnTo>
                <a:lnTo>
                  <a:pt x="231" y="163"/>
                </a:lnTo>
                <a:lnTo>
                  <a:pt x="244" y="170"/>
                </a:lnTo>
                <a:lnTo>
                  <a:pt x="258" y="172"/>
                </a:lnTo>
                <a:lnTo>
                  <a:pt x="271" y="195"/>
                </a:lnTo>
                <a:lnTo>
                  <a:pt x="285" y="193"/>
                </a:lnTo>
                <a:lnTo>
                  <a:pt x="299" y="196"/>
                </a:lnTo>
                <a:lnTo>
                  <a:pt x="312" y="202"/>
                </a:lnTo>
                <a:lnTo>
                  <a:pt x="326" y="203"/>
                </a:lnTo>
                <a:lnTo>
                  <a:pt x="339" y="209"/>
                </a:lnTo>
                <a:lnTo>
                  <a:pt x="353" y="217"/>
                </a:lnTo>
                <a:lnTo>
                  <a:pt x="367" y="224"/>
                </a:lnTo>
                <a:lnTo>
                  <a:pt x="380" y="224"/>
                </a:lnTo>
                <a:lnTo>
                  <a:pt x="394" y="221"/>
                </a:lnTo>
                <a:lnTo>
                  <a:pt x="407" y="223"/>
                </a:lnTo>
                <a:lnTo>
                  <a:pt x="421" y="227"/>
                </a:lnTo>
                <a:lnTo>
                  <a:pt x="435" y="229"/>
                </a:lnTo>
                <a:lnTo>
                  <a:pt x="448" y="232"/>
                </a:lnTo>
                <a:lnTo>
                  <a:pt x="462" y="236"/>
                </a:lnTo>
                <a:lnTo>
                  <a:pt x="475" y="238"/>
                </a:lnTo>
                <a:lnTo>
                  <a:pt x="489" y="237"/>
                </a:lnTo>
                <a:lnTo>
                  <a:pt x="503" y="238"/>
                </a:lnTo>
                <a:lnTo>
                  <a:pt x="516" y="239"/>
                </a:lnTo>
                <a:lnTo>
                  <a:pt x="530" y="243"/>
                </a:lnTo>
                <a:lnTo>
                  <a:pt x="543" y="254"/>
                </a:lnTo>
                <a:lnTo>
                  <a:pt x="557" y="257"/>
                </a:lnTo>
                <a:lnTo>
                  <a:pt x="571" y="258"/>
                </a:lnTo>
                <a:lnTo>
                  <a:pt x="584" y="263"/>
                </a:lnTo>
                <a:lnTo>
                  <a:pt x="598" y="265"/>
                </a:lnTo>
                <a:lnTo>
                  <a:pt x="611" y="265"/>
                </a:lnTo>
                <a:lnTo>
                  <a:pt x="625" y="266"/>
                </a:lnTo>
                <a:lnTo>
                  <a:pt x="639" y="271"/>
                </a:lnTo>
                <a:lnTo>
                  <a:pt x="652" y="272"/>
                </a:lnTo>
                <a:lnTo>
                  <a:pt x="666" y="275"/>
                </a:lnTo>
                <a:lnTo>
                  <a:pt x="679" y="282"/>
                </a:lnTo>
                <a:lnTo>
                  <a:pt x="693" y="287"/>
                </a:lnTo>
                <a:lnTo>
                  <a:pt x="707" y="292"/>
                </a:lnTo>
                <a:lnTo>
                  <a:pt x="720" y="292"/>
                </a:lnTo>
                <a:lnTo>
                  <a:pt x="734" y="292"/>
                </a:lnTo>
                <a:lnTo>
                  <a:pt x="747" y="294"/>
                </a:lnTo>
                <a:lnTo>
                  <a:pt x="761" y="293"/>
                </a:lnTo>
                <a:lnTo>
                  <a:pt x="775" y="293"/>
                </a:lnTo>
                <a:lnTo>
                  <a:pt x="788" y="293"/>
                </a:lnTo>
                <a:lnTo>
                  <a:pt x="802" y="296"/>
                </a:lnTo>
                <a:lnTo>
                  <a:pt x="815" y="304"/>
                </a:lnTo>
                <a:lnTo>
                  <a:pt x="829" y="300"/>
                </a:lnTo>
                <a:lnTo>
                  <a:pt x="842" y="301"/>
                </a:lnTo>
                <a:lnTo>
                  <a:pt x="856" y="302"/>
                </a:lnTo>
                <a:lnTo>
                  <a:pt x="870" y="304"/>
                </a:lnTo>
                <a:lnTo>
                  <a:pt x="883" y="305"/>
                </a:lnTo>
                <a:lnTo>
                  <a:pt x="897" y="307"/>
                </a:lnTo>
                <a:lnTo>
                  <a:pt x="910" y="304"/>
                </a:lnTo>
                <a:lnTo>
                  <a:pt x="924" y="307"/>
                </a:lnTo>
                <a:lnTo>
                  <a:pt x="938" y="308"/>
                </a:lnTo>
                <a:lnTo>
                  <a:pt x="951" y="321"/>
                </a:lnTo>
                <a:lnTo>
                  <a:pt x="965" y="323"/>
                </a:lnTo>
                <a:lnTo>
                  <a:pt x="978" y="329"/>
                </a:lnTo>
                <a:lnTo>
                  <a:pt x="992" y="333"/>
                </a:lnTo>
                <a:lnTo>
                  <a:pt x="1006" y="332"/>
                </a:lnTo>
                <a:lnTo>
                  <a:pt x="1019" y="333"/>
                </a:lnTo>
                <a:lnTo>
                  <a:pt x="1033" y="331"/>
                </a:lnTo>
                <a:lnTo>
                  <a:pt x="1046" y="338"/>
                </a:lnTo>
                <a:lnTo>
                  <a:pt x="1060" y="354"/>
                </a:lnTo>
                <a:lnTo>
                  <a:pt x="1074" y="363"/>
                </a:lnTo>
                <a:lnTo>
                  <a:pt x="1087" y="366"/>
                </a:lnTo>
                <a:lnTo>
                  <a:pt x="1101" y="367"/>
                </a:lnTo>
                <a:lnTo>
                  <a:pt x="1114" y="372"/>
                </a:lnTo>
                <a:lnTo>
                  <a:pt x="1128" y="374"/>
                </a:lnTo>
                <a:lnTo>
                  <a:pt x="1142" y="385"/>
                </a:lnTo>
                <a:lnTo>
                  <a:pt x="1155" y="390"/>
                </a:lnTo>
                <a:lnTo>
                  <a:pt x="1169" y="394"/>
                </a:lnTo>
                <a:lnTo>
                  <a:pt x="1182" y="398"/>
                </a:lnTo>
                <a:lnTo>
                  <a:pt x="1196" y="402"/>
                </a:lnTo>
                <a:lnTo>
                  <a:pt x="1210" y="409"/>
                </a:lnTo>
                <a:lnTo>
                  <a:pt x="1223" y="423"/>
                </a:lnTo>
                <a:lnTo>
                  <a:pt x="1237" y="431"/>
                </a:lnTo>
                <a:lnTo>
                  <a:pt x="1250" y="443"/>
                </a:lnTo>
                <a:lnTo>
                  <a:pt x="1264" y="463"/>
                </a:lnTo>
                <a:lnTo>
                  <a:pt x="1278" y="472"/>
                </a:lnTo>
                <a:lnTo>
                  <a:pt x="1291" y="485"/>
                </a:lnTo>
                <a:lnTo>
                  <a:pt x="1305" y="510"/>
                </a:lnTo>
                <a:lnTo>
                  <a:pt x="1318" y="537"/>
                </a:lnTo>
                <a:lnTo>
                  <a:pt x="1332" y="591"/>
                </a:lnTo>
                <a:lnTo>
                  <a:pt x="1346" y="644"/>
                </a:lnTo>
              </a:path>
            </a:pathLst>
          </a:custGeom>
          <a:noFill/>
          <a:ln w="22225">
            <a:solidFill>
              <a:srgbClr val="E37E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2859088" y="1831976"/>
            <a:ext cx="7459663" cy="3432175"/>
          </a:xfrm>
          <a:custGeom>
            <a:avLst/>
            <a:gdLst>
              <a:gd name="T0" fmla="*/ 13 w 1346"/>
              <a:gd name="T1" fmla="*/ 1 h 619"/>
              <a:gd name="T2" fmla="*/ 40 w 1346"/>
              <a:gd name="T3" fmla="*/ 3 h 619"/>
              <a:gd name="T4" fmla="*/ 68 w 1346"/>
              <a:gd name="T5" fmla="*/ 20 h 619"/>
              <a:gd name="T6" fmla="*/ 95 w 1346"/>
              <a:gd name="T7" fmla="*/ 52 h 619"/>
              <a:gd name="T8" fmla="*/ 122 w 1346"/>
              <a:gd name="T9" fmla="*/ 85 h 619"/>
              <a:gd name="T10" fmla="*/ 149 w 1346"/>
              <a:gd name="T11" fmla="*/ 113 h 619"/>
              <a:gd name="T12" fmla="*/ 176 w 1346"/>
              <a:gd name="T13" fmla="*/ 140 h 619"/>
              <a:gd name="T14" fmla="*/ 204 w 1346"/>
              <a:gd name="T15" fmla="*/ 173 h 619"/>
              <a:gd name="T16" fmla="*/ 231 w 1346"/>
              <a:gd name="T17" fmla="*/ 185 h 619"/>
              <a:gd name="T18" fmla="*/ 258 w 1346"/>
              <a:gd name="T19" fmla="*/ 201 h 619"/>
              <a:gd name="T20" fmla="*/ 285 w 1346"/>
              <a:gd name="T21" fmla="*/ 219 h 619"/>
              <a:gd name="T22" fmla="*/ 312 w 1346"/>
              <a:gd name="T23" fmla="*/ 224 h 619"/>
              <a:gd name="T24" fmla="*/ 339 w 1346"/>
              <a:gd name="T25" fmla="*/ 233 h 619"/>
              <a:gd name="T26" fmla="*/ 367 w 1346"/>
              <a:gd name="T27" fmla="*/ 252 h 619"/>
              <a:gd name="T28" fmla="*/ 394 w 1346"/>
              <a:gd name="T29" fmla="*/ 260 h 619"/>
              <a:gd name="T30" fmla="*/ 421 w 1346"/>
              <a:gd name="T31" fmla="*/ 258 h 619"/>
              <a:gd name="T32" fmla="*/ 448 w 1346"/>
              <a:gd name="T33" fmla="*/ 267 h 619"/>
              <a:gd name="T34" fmla="*/ 475 w 1346"/>
              <a:gd name="T35" fmla="*/ 271 h 619"/>
              <a:gd name="T36" fmla="*/ 503 w 1346"/>
              <a:gd name="T37" fmla="*/ 273 h 619"/>
              <a:gd name="T38" fmla="*/ 530 w 1346"/>
              <a:gd name="T39" fmla="*/ 287 h 619"/>
              <a:gd name="T40" fmla="*/ 557 w 1346"/>
              <a:gd name="T41" fmla="*/ 287 h 619"/>
              <a:gd name="T42" fmla="*/ 584 w 1346"/>
              <a:gd name="T43" fmla="*/ 290 h 619"/>
              <a:gd name="T44" fmla="*/ 611 w 1346"/>
              <a:gd name="T45" fmla="*/ 297 h 619"/>
              <a:gd name="T46" fmla="*/ 639 w 1346"/>
              <a:gd name="T47" fmla="*/ 302 h 619"/>
              <a:gd name="T48" fmla="*/ 666 w 1346"/>
              <a:gd name="T49" fmla="*/ 300 h 619"/>
              <a:gd name="T50" fmla="*/ 693 w 1346"/>
              <a:gd name="T51" fmla="*/ 304 h 619"/>
              <a:gd name="T52" fmla="*/ 720 w 1346"/>
              <a:gd name="T53" fmla="*/ 320 h 619"/>
              <a:gd name="T54" fmla="*/ 747 w 1346"/>
              <a:gd name="T55" fmla="*/ 325 h 619"/>
              <a:gd name="T56" fmla="*/ 775 w 1346"/>
              <a:gd name="T57" fmla="*/ 325 h 619"/>
              <a:gd name="T58" fmla="*/ 802 w 1346"/>
              <a:gd name="T59" fmla="*/ 328 h 619"/>
              <a:gd name="T60" fmla="*/ 829 w 1346"/>
              <a:gd name="T61" fmla="*/ 328 h 619"/>
              <a:gd name="T62" fmla="*/ 856 w 1346"/>
              <a:gd name="T63" fmla="*/ 327 h 619"/>
              <a:gd name="T64" fmla="*/ 883 w 1346"/>
              <a:gd name="T65" fmla="*/ 330 h 619"/>
              <a:gd name="T66" fmla="*/ 910 w 1346"/>
              <a:gd name="T67" fmla="*/ 343 h 619"/>
              <a:gd name="T68" fmla="*/ 938 w 1346"/>
              <a:gd name="T69" fmla="*/ 344 h 619"/>
              <a:gd name="T70" fmla="*/ 965 w 1346"/>
              <a:gd name="T71" fmla="*/ 344 h 619"/>
              <a:gd name="T72" fmla="*/ 992 w 1346"/>
              <a:gd name="T73" fmla="*/ 350 h 619"/>
              <a:gd name="T74" fmla="*/ 1019 w 1346"/>
              <a:gd name="T75" fmla="*/ 351 h 619"/>
              <a:gd name="T76" fmla="*/ 1046 w 1346"/>
              <a:gd name="T77" fmla="*/ 352 h 619"/>
              <a:gd name="T78" fmla="*/ 1074 w 1346"/>
              <a:gd name="T79" fmla="*/ 366 h 619"/>
              <a:gd name="T80" fmla="*/ 1101 w 1346"/>
              <a:gd name="T81" fmla="*/ 373 h 619"/>
              <a:gd name="T82" fmla="*/ 1128 w 1346"/>
              <a:gd name="T83" fmla="*/ 382 h 619"/>
              <a:gd name="T84" fmla="*/ 1155 w 1346"/>
              <a:gd name="T85" fmla="*/ 391 h 619"/>
              <a:gd name="T86" fmla="*/ 1182 w 1346"/>
              <a:gd name="T87" fmla="*/ 393 h 619"/>
              <a:gd name="T88" fmla="*/ 1210 w 1346"/>
              <a:gd name="T89" fmla="*/ 406 h 619"/>
              <a:gd name="T90" fmla="*/ 1237 w 1346"/>
              <a:gd name="T91" fmla="*/ 418 h 619"/>
              <a:gd name="T92" fmla="*/ 1264 w 1346"/>
              <a:gd name="T93" fmla="*/ 435 h 619"/>
              <a:gd name="T94" fmla="*/ 1291 w 1346"/>
              <a:gd name="T95" fmla="*/ 460 h 619"/>
              <a:gd name="T96" fmla="*/ 1318 w 1346"/>
              <a:gd name="T97" fmla="*/ 513 h 619"/>
              <a:gd name="T98" fmla="*/ 1346 w 1346"/>
              <a:gd name="T99" fmla="*/ 619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6" h="619">
                <a:moveTo>
                  <a:pt x="0" y="5"/>
                </a:moveTo>
                <a:lnTo>
                  <a:pt x="13" y="1"/>
                </a:lnTo>
                <a:lnTo>
                  <a:pt x="27" y="0"/>
                </a:lnTo>
                <a:lnTo>
                  <a:pt x="40" y="3"/>
                </a:lnTo>
                <a:lnTo>
                  <a:pt x="54" y="8"/>
                </a:lnTo>
                <a:lnTo>
                  <a:pt x="68" y="20"/>
                </a:lnTo>
                <a:lnTo>
                  <a:pt x="81" y="37"/>
                </a:lnTo>
                <a:lnTo>
                  <a:pt x="95" y="52"/>
                </a:lnTo>
                <a:lnTo>
                  <a:pt x="108" y="75"/>
                </a:lnTo>
                <a:lnTo>
                  <a:pt x="122" y="85"/>
                </a:lnTo>
                <a:lnTo>
                  <a:pt x="136" y="106"/>
                </a:lnTo>
                <a:lnTo>
                  <a:pt x="149" y="113"/>
                </a:lnTo>
                <a:lnTo>
                  <a:pt x="163" y="121"/>
                </a:lnTo>
                <a:lnTo>
                  <a:pt x="176" y="140"/>
                </a:lnTo>
                <a:lnTo>
                  <a:pt x="190" y="152"/>
                </a:lnTo>
                <a:lnTo>
                  <a:pt x="204" y="173"/>
                </a:lnTo>
                <a:lnTo>
                  <a:pt x="217" y="177"/>
                </a:lnTo>
                <a:lnTo>
                  <a:pt x="231" y="185"/>
                </a:lnTo>
                <a:lnTo>
                  <a:pt x="244" y="191"/>
                </a:lnTo>
                <a:lnTo>
                  <a:pt x="258" y="201"/>
                </a:lnTo>
                <a:lnTo>
                  <a:pt x="271" y="222"/>
                </a:lnTo>
                <a:lnTo>
                  <a:pt x="285" y="219"/>
                </a:lnTo>
                <a:lnTo>
                  <a:pt x="299" y="219"/>
                </a:lnTo>
                <a:lnTo>
                  <a:pt x="312" y="224"/>
                </a:lnTo>
                <a:lnTo>
                  <a:pt x="326" y="227"/>
                </a:lnTo>
                <a:lnTo>
                  <a:pt x="339" y="233"/>
                </a:lnTo>
                <a:lnTo>
                  <a:pt x="353" y="248"/>
                </a:lnTo>
                <a:lnTo>
                  <a:pt x="367" y="252"/>
                </a:lnTo>
                <a:lnTo>
                  <a:pt x="380" y="254"/>
                </a:lnTo>
                <a:lnTo>
                  <a:pt x="394" y="260"/>
                </a:lnTo>
                <a:lnTo>
                  <a:pt x="407" y="257"/>
                </a:lnTo>
                <a:lnTo>
                  <a:pt x="421" y="258"/>
                </a:lnTo>
                <a:lnTo>
                  <a:pt x="435" y="264"/>
                </a:lnTo>
                <a:lnTo>
                  <a:pt x="448" y="267"/>
                </a:lnTo>
                <a:lnTo>
                  <a:pt x="462" y="269"/>
                </a:lnTo>
                <a:lnTo>
                  <a:pt x="475" y="271"/>
                </a:lnTo>
                <a:lnTo>
                  <a:pt x="489" y="271"/>
                </a:lnTo>
                <a:lnTo>
                  <a:pt x="503" y="273"/>
                </a:lnTo>
                <a:lnTo>
                  <a:pt x="516" y="273"/>
                </a:lnTo>
                <a:lnTo>
                  <a:pt x="530" y="287"/>
                </a:lnTo>
                <a:lnTo>
                  <a:pt x="543" y="289"/>
                </a:lnTo>
                <a:lnTo>
                  <a:pt x="557" y="287"/>
                </a:lnTo>
                <a:lnTo>
                  <a:pt x="571" y="288"/>
                </a:lnTo>
                <a:lnTo>
                  <a:pt x="584" y="290"/>
                </a:lnTo>
                <a:lnTo>
                  <a:pt x="598" y="285"/>
                </a:lnTo>
                <a:lnTo>
                  <a:pt x="611" y="297"/>
                </a:lnTo>
                <a:lnTo>
                  <a:pt x="625" y="299"/>
                </a:lnTo>
                <a:lnTo>
                  <a:pt x="639" y="302"/>
                </a:lnTo>
                <a:lnTo>
                  <a:pt x="652" y="298"/>
                </a:lnTo>
                <a:lnTo>
                  <a:pt x="666" y="300"/>
                </a:lnTo>
                <a:lnTo>
                  <a:pt x="679" y="301"/>
                </a:lnTo>
                <a:lnTo>
                  <a:pt x="693" y="304"/>
                </a:lnTo>
                <a:lnTo>
                  <a:pt x="707" y="307"/>
                </a:lnTo>
                <a:lnTo>
                  <a:pt x="720" y="320"/>
                </a:lnTo>
                <a:lnTo>
                  <a:pt x="734" y="321"/>
                </a:lnTo>
                <a:lnTo>
                  <a:pt x="747" y="325"/>
                </a:lnTo>
                <a:lnTo>
                  <a:pt x="761" y="322"/>
                </a:lnTo>
                <a:lnTo>
                  <a:pt x="775" y="325"/>
                </a:lnTo>
                <a:lnTo>
                  <a:pt x="788" y="327"/>
                </a:lnTo>
                <a:lnTo>
                  <a:pt x="802" y="328"/>
                </a:lnTo>
                <a:lnTo>
                  <a:pt x="815" y="328"/>
                </a:lnTo>
                <a:lnTo>
                  <a:pt x="829" y="328"/>
                </a:lnTo>
                <a:lnTo>
                  <a:pt x="842" y="327"/>
                </a:lnTo>
                <a:lnTo>
                  <a:pt x="856" y="327"/>
                </a:lnTo>
                <a:lnTo>
                  <a:pt x="870" y="328"/>
                </a:lnTo>
                <a:lnTo>
                  <a:pt x="883" y="330"/>
                </a:lnTo>
                <a:lnTo>
                  <a:pt x="897" y="335"/>
                </a:lnTo>
                <a:lnTo>
                  <a:pt x="910" y="343"/>
                </a:lnTo>
                <a:lnTo>
                  <a:pt x="924" y="345"/>
                </a:lnTo>
                <a:lnTo>
                  <a:pt x="938" y="344"/>
                </a:lnTo>
                <a:lnTo>
                  <a:pt x="951" y="348"/>
                </a:lnTo>
                <a:lnTo>
                  <a:pt x="965" y="344"/>
                </a:lnTo>
                <a:lnTo>
                  <a:pt x="978" y="348"/>
                </a:lnTo>
                <a:lnTo>
                  <a:pt x="992" y="350"/>
                </a:lnTo>
                <a:lnTo>
                  <a:pt x="1006" y="348"/>
                </a:lnTo>
                <a:lnTo>
                  <a:pt x="1019" y="351"/>
                </a:lnTo>
                <a:lnTo>
                  <a:pt x="1033" y="349"/>
                </a:lnTo>
                <a:lnTo>
                  <a:pt x="1046" y="352"/>
                </a:lnTo>
                <a:lnTo>
                  <a:pt x="1060" y="359"/>
                </a:lnTo>
                <a:lnTo>
                  <a:pt x="1074" y="366"/>
                </a:lnTo>
                <a:lnTo>
                  <a:pt x="1087" y="369"/>
                </a:lnTo>
                <a:lnTo>
                  <a:pt x="1101" y="373"/>
                </a:lnTo>
                <a:lnTo>
                  <a:pt x="1114" y="381"/>
                </a:lnTo>
                <a:lnTo>
                  <a:pt x="1128" y="382"/>
                </a:lnTo>
                <a:lnTo>
                  <a:pt x="1142" y="387"/>
                </a:lnTo>
                <a:lnTo>
                  <a:pt x="1155" y="391"/>
                </a:lnTo>
                <a:lnTo>
                  <a:pt x="1169" y="393"/>
                </a:lnTo>
                <a:lnTo>
                  <a:pt x="1182" y="393"/>
                </a:lnTo>
                <a:lnTo>
                  <a:pt x="1196" y="401"/>
                </a:lnTo>
                <a:lnTo>
                  <a:pt x="1210" y="406"/>
                </a:lnTo>
                <a:lnTo>
                  <a:pt x="1223" y="416"/>
                </a:lnTo>
                <a:lnTo>
                  <a:pt x="1237" y="418"/>
                </a:lnTo>
                <a:lnTo>
                  <a:pt x="1250" y="424"/>
                </a:lnTo>
                <a:lnTo>
                  <a:pt x="1264" y="435"/>
                </a:lnTo>
                <a:lnTo>
                  <a:pt x="1278" y="448"/>
                </a:lnTo>
                <a:lnTo>
                  <a:pt x="1291" y="460"/>
                </a:lnTo>
                <a:lnTo>
                  <a:pt x="1305" y="485"/>
                </a:lnTo>
                <a:lnTo>
                  <a:pt x="1318" y="513"/>
                </a:lnTo>
                <a:lnTo>
                  <a:pt x="1332" y="559"/>
                </a:lnTo>
                <a:lnTo>
                  <a:pt x="1346" y="619"/>
                </a:lnTo>
              </a:path>
            </a:pathLst>
          </a:custGeom>
          <a:noFill/>
          <a:ln w="22225">
            <a:solidFill>
              <a:srgbClr val="6E8E8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8855076" y="979489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1940</a:t>
            </a:r>
            <a:endParaRPr lang="en-US" altLang="en-US" b="1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8855076" y="1893889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1950</a:t>
            </a:r>
            <a:endParaRPr lang="en-US" altLang="en-US" b="1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8855076" y="2808289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1960</a:t>
            </a:r>
            <a:endParaRPr lang="en-US" altLang="en-US" b="1"/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8855076" y="3529014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0000"/>
                </a:solidFill>
              </a:rPr>
              <a:t>1970</a:t>
            </a:r>
            <a:endParaRPr lang="en-US" altLang="en-US" b="1"/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8855076" y="4060826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000000"/>
                </a:solidFill>
              </a:rPr>
              <a:t>1980</a:t>
            </a:r>
            <a:endParaRPr lang="en-US" altLang="en-US" b="1" dirty="0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V="1">
            <a:off x="2638425" y="712788"/>
            <a:ext cx="0" cy="51054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H="1">
            <a:off x="2543175" y="5668963"/>
            <a:ext cx="9525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2371725" y="5551489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>
            <a:off x="2543175" y="4710113"/>
            <a:ext cx="9525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2244725" y="4587876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 flipH="1">
            <a:off x="2543175" y="3744913"/>
            <a:ext cx="9525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2244725" y="3629026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40</a:t>
            </a:r>
            <a:endParaRPr lang="en-US" alt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 flipH="1">
            <a:off x="2543175" y="2779713"/>
            <a:ext cx="9525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2244725" y="2663826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60</a:t>
            </a:r>
            <a:endParaRPr lang="en-US" alt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2543175" y="1820863"/>
            <a:ext cx="9525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2244725" y="1700214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80</a:t>
            </a:r>
            <a:endParaRPr lang="en-US" altLang="en-US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 flipH="1">
            <a:off x="2543175" y="857250"/>
            <a:ext cx="95250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2117726" y="741364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100</a:t>
            </a:r>
            <a:endParaRPr lang="en-US" altLang="en-US"/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>
            <a:off x="2638425" y="5818188"/>
            <a:ext cx="78247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278130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2720975" y="5956301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</a:t>
            </a:r>
            <a:endParaRPr lang="en-US" altLang="en-US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>
            <a:off x="4289425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4162425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>
            <a:off x="5795962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5668962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40</a:t>
            </a:r>
            <a:endParaRPr lang="en-US" altLang="en-US"/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>
            <a:off x="7304088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7177088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60</a:t>
            </a:r>
            <a:endParaRPr lang="en-US" altLang="en-US"/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>
            <a:off x="8812213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8683625" y="59563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80</a:t>
            </a:r>
            <a:endParaRPr lang="en-US" altLang="en-US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10318750" y="5818188"/>
            <a:ext cx="0" cy="889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10129839" y="5956301"/>
            <a:ext cx="3847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100</a:t>
            </a:r>
            <a:endParaRPr lang="en-US" altLang="en-US"/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3575051" y="6249989"/>
            <a:ext cx="5886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Parent Income Percentile (conditional on positive income)</a:t>
            </a:r>
            <a:endParaRPr lang="en-US" altLang="en-US"/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6505575" y="303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1815736" y="39470"/>
            <a:ext cx="869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Percent of Children Earning More than their Parents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By Parent Income Percentile</a:t>
            </a:r>
          </a:p>
        </p:txBody>
      </p:sp>
      <p:sp>
        <p:nvSpPr>
          <p:cNvPr id="59" name="Rectangle 9109"/>
          <p:cNvSpPr>
            <a:spLocks noChangeArrowheads="1"/>
          </p:cNvSpPr>
          <p:nvPr/>
        </p:nvSpPr>
        <p:spPr bwMode="auto">
          <a:xfrm rot="16200000">
            <a:off x="-488889" y="3023007"/>
            <a:ext cx="4911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Pct. of Children Earning more than their Parents</a:t>
            </a:r>
            <a:endParaRPr lang="en-US" altLang="en-US" dirty="0"/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173457" y="6384130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(2016)</a:t>
            </a:r>
          </a:p>
        </p:txBody>
      </p:sp>
    </p:spTree>
    <p:extLst>
      <p:ext uri="{BB962C8B-B14F-4D97-AF65-F5344CB8AC3E}">
        <p14:creationId xmlns:p14="http://schemas.microsoft.com/office/powerpoint/2010/main" val="3666999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19237" y="98425"/>
            <a:ext cx="9153526" cy="6661150"/>
            <a:chOff x="-3" y="62"/>
            <a:chExt cx="5766" cy="419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3" y="62"/>
              <a:ext cx="5766" cy="4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68"/>
              <a:ext cx="5757" cy="4187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702" y="449"/>
              <a:ext cx="4929" cy="32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702" y="3571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702" y="2967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702" y="2359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702" y="1751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702" y="1147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702" y="540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792" y="1053"/>
              <a:ext cx="4748" cy="2518"/>
            </a:xfrm>
            <a:custGeom>
              <a:avLst/>
              <a:gdLst>
                <a:gd name="T0" fmla="*/ 0 w 1360"/>
                <a:gd name="T1" fmla="*/ 0 h 721"/>
                <a:gd name="T2" fmla="*/ 31 w 1360"/>
                <a:gd name="T3" fmla="*/ 42 h 721"/>
                <a:gd name="T4" fmla="*/ 62 w 1360"/>
                <a:gd name="T5" fmla="*/ 33 h 721"/>
                <a:gd name="T6" fmla="*/ 93 w 1360"/>
                <a:gd name="T7" fmla="*/ 47 h 721"/>
                <a:gd name="T8" fmla="*/ 124 w 1360"/>
                <a:gd name="T9" fmla="*/ 28 h 721"/>
                <a:gd name="T10" fmla="*/ 154 w 1360"/>
                <a:gd name="T11" fmla="*/ 89 h 721"/>
                <a:gd name="T12" fmla="*/ 185 w 1360"/>
                <a:gd name="T13" fmla="*/ 99 h 721"/>
                <a:gd name="T14" fmla="*/ 216 w 1360"/>
                <a:gd name="T15" fmla="*/ 131 h 721"/>
                <a:gd name="T16" fmla="*/ 247 w 1360"/>
                <a:gd name="T17" fmla="*/ 164 h 721"/>
                <a:gd name="T18" fmla="*/ 278 w 1360"/>
                <a:gd name="T19" fmla="*/ 208 h 721"/>
                <a:gd name="T20" fmla="*/ 309 w 1360"/>
                <a:gd name="T21" fmla="*/ 226 h 721"/>
                <a:gd name="T22" fmla="*/ 340 w 1360"/>
                <a:gd name="T23" fmla="*/ 228 h 721"/>
                <a:gd name="T24" fmla="*/ 371 w 1360"/>
                <a:gd name="T25" fmla="*/ 305 h 721"/>
                <a:gd name="T26" fmla="*/ 402 w 1360"/>
                <a:gd name="T27" fmla="*/ 360 h 721"/>
                <a:gd name="T28" fmla="*/ 433 w 1360"/>
                <a:gd name="T29" fmla="*/ 406 h 721"/>
                <a:gd name="T30" fmla="*/ 463 w 1360"/>
                <a:gd name="T31" fmla="*/ 380 h 721"/>
                <a:gd name="T32" fmla="*/ 494 w 1360"/>
                <a:gd name="T33" fmla="*/ 420 h 721"/>
                <a:gd name="T34" fmla="*/ 525 w 1360"/>
                <a:gd name="T35" fmla="*/ 421 h 721"/>
                <a:gd name="T36" fmla="*/ 556 w 1360"/>
                <a:gd name="T37" fmla="*/ 425 h 721"/>
                <a:gd name="T38" fmla="*/ 587 w 1360"/>
                <a:gd name="T39" fmla="*/ 456 h 721"/>
                <a:gd name="T40" fmla="*/ 618 w 1360"/>
                <a:gd name="T41" fmla="*/ 507 h 721"/>
                <a:gd name="T42" fmla="*/ 649 w 1360"/>
                <a:gd name="T43" fmla="*/ 546 h 721"/>
                <a:gd name="T44" fmla="*/ 680 w 1360"/>
                <a:gd name="T45" fmla="*/ 578 h 721"/>
                <a:gd name="T46" fmla="*/ 711 w 1360"/>
                <a:gd name="T47" fmla="*/ 590 h 721"/>
                <a:gd name="T48" fmla="*/ 742 w 1360"/>
                <a:gd name="T49" fmla="*/ 608 h 721"/>
                <a:gd name="T50" fmla="*/ 772 w 1360"/>
                <a:gd name="T51" fmla="*/ 559 h 721"/>
                <a:gd name="T52" fmla="*/ 803 w 1360"/>
                <a:gd name="T53" fmla="*/ 591 h 721"/>
                <a:gd name="T54" fmla="*/ 834 w 1360"/>
                <a:gd name="T55" fmla="*/ 586 h 721"/>
                <a:gd name="T56" fmla="*/ 865 w 1360"/>
                <a:gd name="T57" fmla="*/ 546 h 721"/>
                <a:gd name="T58" fmla="*/ 896 w 1360"/>
                <a:gd name="T59" fmla="*/ 558 h 721"/>
                <a:gd name="T60" fmla="*/ 927 w 1360"/>
                <a:gd name="T61" fmla="*/ 531 h 721"/>
                <a:gd name="T62" fmla="*/ 958 w 1360"/>
                <a:gd name="T63" fmla="*/ 527 h 721"/>
                <a:gd name="T64" fmla="*/ 989 w 1360"/>
                <a:gd name="T65" fmla="*/ 533 h 721"/>
                <a:gd name="T66" fmla="*/ 1020 w 1360"/>
                <a:gd name="T67" fmla="*/ 550 h 721"/>
                <a:gd name="T68" fmla="*/ 1051 w 1360"/>
                <a:gd name="T69" fmla="*/ 582 h 721"/>
                <a:gd name="T70" fmla="*/ 1081 w 1360"/>
                <a:gd name="T71" fmla="*/ 572 h 721"/>
                <a:gd name="T72" fmla="*/ 1112 w 1360"/>
                <a:gd name="T73" fmla="*/ 636 h 721"/>
                <a:gd name="T74" fmla="*/ 1143 w 1360"/>
                <a:gd name="T75" fmla="*/ 606 h 721"/>
                <a:gd name="T76" fmla="*/ 1174 w 1360"/>
                <a:gd name="T77" fmla="*/ 622 h 721"/>
                <a:gd name="T78" fmla="*/ 1205 w 1360"/>
                <a:gd name="T79" fmla="*/ 646 h 721"/>
                <a:gd name="T80" fmla="*/ 1236 w 1360"/>
                <a:gd name="T81" fmla="*/ 721 h 721"/>
                <a:gd name="T82" fmla="*/ 1267 w 1360"/>
                <a:gd name="T83" fmla="*/ 665 h 721"/>
                <a:gd name="T84" fmla="*/ 1298 w 1360"/>
                <a:gd name="T85" fmla="*/ 646 h 721"/>
                <a:gd name="T86" fmla="*/ 1329 w 1360"/>
                <a:gd name="T87" fmla="*/ 674 h 721"/>
                <a:gd name="T88" fmla="*/ 1360 w 1360"/>
                <a:gd name="T89" fmla="*/ 717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0" h="721">
                  <a:moveTo>
                    <a:pt x="0" y="0"/>
                  </a:moveTo>
                  <a:lnTo>
                    <a:pt x="31" y="42"/>
                  </a:lnTo>
                  <a:lnTo>
                    <a:pt x="62" y="33"/>
                  </a:lnTo>
                  <a:lnTo>
                    <a:pt x="93" y="47"/>
                  </a:lnTo>
                  <a:lnTo>
                    <a:pt x="124" y="28"/>
                  </a:lnTo>
                  <a:lnTo>
                    <a:pt x="154" y="89"/>
                  </a:lnTo>
                  <a:lnTo>
                    <a:pt x="185" y="99"/>
                  </a:lnTo>
                  <a:lnTo>
                    <a:pt x="216" y="131"/>
                  </a:lnTo>
                  <a:lnTo>
                    <a:pt x="247" y="164"/>
                  </a:lnTo>
                  <a:lnTo>
                    <a:pt x="278" y="208"/>
                  </a:lnTo>
                  <a:lnTo>
                    <a:pt x="309" y="226"/>
                  </a:lnTo>
                  <a:lnTo>
                    <a:pt x="340" y="228"/>
                  </a:lnTo>
                  <a:lnTo>
                    <a:pt x="371" y="305"/>
                  </a:lnTo>
                  <a:lnTo>
                    <a:pt x="402" y="360"/>
                  </a:lnTo>
                  <a:lnTo>
                    <a:pt x="433" y="406"/>
                  </a:lnTo>
                  <a:lnTo>
                    <a:pt x="463" y="380"/>
                  </a:lnTo>
                  <a:lnTo>
                    <a:pt x="494" y="420"/>
                  </a:lnTo>
                  <a:lnTo>
                    <a:pt x="525" y="421"/>
                  </a:lnTo>
                  <a:lnTo>
                    <a:pt x="556" y="425"/>
                  </a:lnTo>
                  <a:lnTo>
                    <a:pt x="587" y="456"/>
                  </a:lnTo>
                  <a:lnTo>
                    <a:pt x="618" y="507"/>
                  </a:lnTo>
                  <a:lnTo>
                    <a:pt x="649" y="546"/>
                  </a:lnTo>
                  <a:lnTo>
                    <a:pt x="680" y="578"/>
                  </a:lnTo>
                  <a:lnTo>
                    <a:pt x="711" y="590"/>
                  </a:lnTo>
                  <a:lnTo>
                    <a:pt x="742" y="608"/>
                  </a:lnTo>
                  <a:lnTo>
                    <a:pt x="772" y="559"/>
                  </a:lnTo>
                  <a:lnTo>
                    <a:pt x="803" y="591"/>
                  </a:lnTo>
                  <a:lnTo>
                    <a:pt x="834" y="586"/>
                  </a:lnTo>
                  <a:lnTo>
                    <a:pt x="865" y="546"/>
                  </a:lnTo>
                  <a:lnTo>
                    <a:pt x="896" y="558"/>
                  </a:lnTo>
                  <a:lnTo>
                    <a:pt x="927" y="531"/>
                  </a:lnTo>
                  <a:lnTo>
                    <a:pt x="958" y="527"/>
                  </a:lnTo>
                  <a:lnTo>
                    <a:pt x="989" y="533"/>
                  </a:lnTo>
                  <a:lnTo>
                    <a:pt x="1020" y="550"/>
                  </a:lnTo>
                  <a:lnTo>
                    <a:pt x="1051" y="582"/>
                  </a:lnTo>
                  <a:lnTo>
                    <a:pt x="1081" y="572"/>
                  </a:lnTo>
                  <a:lnTo>
                    <a:pt x="1112" y="636"/>
                  </a:lnTo>
                  <a:lnTo>
                    <a:pt x="1143" y="606"/>
                  </a:lnTo>
                  <a:lnTo>
                    <a:pt x="1174" y="622"/>
                  </a:lnTo>
                  <a:lnTo>
                    <a:pt x="1205" y="646"/>
                  </a:lnTo>
                  <a:lnTo>
                    <a:pt x="1236" y="721"/>
                  </a:lnTo>
                  <a:lnTo>
                    <a:pt x="1267" y="665"/>
                  </a:lnTo>
                  <a:lnTo>
                    <a:pt x="1298" y="646"/>
                  </a:lnTo>
                  <a:lnTo>
                    <a:pt x="1329" y="674"/>
                  </a:lnTo>
                  <a:lnTo>
                    <a:pt x="1360" y="717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761" y="102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869" y="116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977" y="113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086" y="118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194" y="111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299" y="1332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407" y="136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1515" y="147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1623" y="159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1731" y="174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1840" y="181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1948" y="181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056" y="208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164" y="227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273" y="2439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377" y="2349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486" y="2488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594" y="249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702" y="250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810" y="261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918" y="279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3027" y="2928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3135" y="304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3243" y="308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3351" y="314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3456" y="2974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3564" y="308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3672" y="306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3781" y="2928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3889" y="297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3997" y="287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4105" y="286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4214" y="2883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4322" y="294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4430" y="305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535" y="301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643" y="324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4751" y="313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4859" y="3194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4968" y="3277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5076" y="353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5184" y="334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5292" y="327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5400" y="337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5509" y="3525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792" y="1113"/>
              <a:ext cx="4748" cy="2241"/>
            </a:xfrm>
            <a:custGeom>
              <a:avLst/>
              <a:gdLst>
                <a:gd name="T0" fmla="*/ 0 w 1360"/>
                <a:gd name="T1" fmla="*/ 0 h 642"/>
                <a:gd name="T2" fmla="*/ 31 w 1360"/>
                <a:gd name="T3" fmla="*/ 37 h 642"/>
                <a:gd name="T4" fmla="*/ 62 w 1360"/>
                <a:gd name="T5" fmla="*/ 18 h 642"/>
                <a:gd name="T6" fmla="*/ 93 w 1360"/>
                <a:gd name="T7" fmla="*/ 29 h 642"/>
                <a:gd name="T8" fmla="*/ 124 w 1360"/>
                <a:gd name="T9" fmla="*/ 9 h 642"/>
                <a:gd name="T10" fmla="*/ 154 w 1360"/>
                <a:gd name="T11" fmla="*/ 63 h 642"/>
                <a:gd name="T12" fmla="*/ 185 w 1360"/>
                <a:gd name="T13" fmla="*/ 78 h 642"/>
                <a:gd name="T14" fmla="*/ 216 w 1360"/>
                <a:gd name="T15" fmla="*/ 113 h 642"/>
                <a:gd name="T16" fmla="*/ 247 w 1360"/>
                <a:gd name="T17" fmla="*/ 155 h 642"/>
                <a:gd name="T18" fmla="*/ 278 w 1360"/>
                <a:gd name="T19" fmla="*/ 191 h 642"/>
                <a:gd name="T20" fmla="*/ 309 w 1360"/>
                <a:gd name="T21" fmla="*/ 221 h 642"/>
                <a:gd name="T22" fmla="*/ 340 w 1360"/>
                <a:gd name="T23" fmla="*/ 222 h 642"/>
                <a:gd name="T24" fmla="*/ 371 w 1360"/>
                <a:gd name="T25" fmla="*/ 289 h 642"/>
                <a:gd name="T26" fmla="*/ 402 w 1360"/>
                <a:gd name="T27" fmla="*/ 341 h 642"/>
                <a:gd name="T28" fmla="*/ 433 w 1360"/>
                <a:gd name="T29" fmla="*/ 396 h 642"/>
                <a:gd name="T30" fmla="*/ 463 w 1360"/>
                <a:gd name="T31" fmla="*/ 371 h 642"/>
                <a:gd name="T32" fmla="*/ 494 w 1360"/>
                <a:gd name="T33" fmla="*/ 413 h 642"/>
                <a:gd name="T34" fmla="*/ 525 w 1360"/>
                <a:gd name="T35" fmla="*/ 393 h 642"/>
                <a:gd name="T36" fmla="*/ 556 w 1360"/>
                <a:gd name="T37" fmla="*/ 391 h 642"/>
                <a:gd name="T38" fmla="*/ 587 w 1360"/>
                <a:gd name="T39" fmla="*/ 420 h 642"/>
                <a:gd name="T40" fmla="*/ 618 w 1360"/>
                <a:gd name="T41" fmla="*/ 486 h 642"/>
                <a:gd name="T42" fmla="*/ 649 w 1360"/>
                <a:gd name="T43" fmla="*/ 510 h 642"/>
                <a:gd name="T44" fmla="*/ 680 w 1360"/>
                <a:gd name="T45" fmla="*/ 542 h 642"/>
                <a:gd name="T46" fmla="*/ 711 w 1360"/>
                <a:gd name="T47" fmla="*/ 553 h 642"/>
                <a:gd name="T48" fmla="*/ 742 w 1360"/>
                <a:gd name="T49" fmla="*/ 580 h 642"/>
                <a:gd name="T50" fmla="*/ 772 w 1360"/>
                <a:gd name="T51" fmla="*/ 535 h 642"/>
                <a:gd name="T52" fmla="*/ 803 w 1360"/>
                <a:gd name="T53" fmla="*/ 566 h 642"/>
                <a:gd name="T54" fmla="*/ 834 w 1360"/>
                <a:gd name="T55" fmla="*/ 560 h 642"/>
                <a:gd name="T56" fmla="*/ 865 w 1360"/>
                <a:gd name="T57" fmla="*/ 500 h 642"/>
                <a:gd name="T58" fmla="*/ 896 w 1360"/>
                <a:gd name="T59" fmla="*/ 501 h 642"/>
                <a:gd name="T60" fmla="*/ 927 w 1360"/>
                <a:gd name="T61" fmla="*/ 487 h 642"/>
                <a:gd name="T62" fmla="*/ 958 w 1360"/>
                <a:gd name="T63" fmla="*/ 475 h 642"/>
                <a:gd name="T64" fmla="*/ 989 w 1360"/>
                <a:gd name="T65" fmla="*/ 487 h 642"/>
                <a:gd name="T66" fmla="*/ 1020 w 1360"/>
                <a:gd name="T67" fmla="*/ 489 h 642"/>
                <a:gd name="T68" fmla="*/ 1051 w 1360"/>
                <a:gd name="T69" fmla="*/ 513 h 642"/>
                <a:gd name="T70" fmla="*/ 1081 w 1360"/>
                <a:gd name="T71" fmla="*/ 517 h 642"/>
                <a:gd name="T72" fmla="*/ 1112 w 1360"/>
                <a:gd name="T73" fmla="*/ 576 h 642"/>
                <a:gd name="T74" fmla="*/ 1143 w 1360"/>
                <a:gd name="T75" fmla="*/ 543 h 642"/>
                <a:gd name="T76" fmla="*/ 1174 w 1360"/>
                <a:gd name="T77" fmla="*/ 552 h 642"/>
                <a:gd name="T78" fmla="*/ 1205 w 1360"/>
                <a:gd name="T79" fmla="*/ 579 h 642"/>
                <a:gd name="T80" fmla="*/ 1236 w 1360"/>
                <a:gd name="T81" fmla="*/ 642 h 642"/>
                <a:gd name="T82" fmla="*/ 1267 w 1360"/>
                <a:gd name="T83" fmla="*/ 578 h 642"/>
                <a:gd name="T84" fmla="*/ 1298 w 1360"/>
                <a:gd name="T85" fmla="*/ 565 h 642"/>
                <a:gd name="T86" fmla="*/ 1329 w 1360"/>
                <a:gd name="T87" fmla="*/ 595 h 642"/>
                <a:gd name="T88" fmla="*/ 1360 w 1360"/>
                <a:gd name="T89" fmla="*/ 641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0" h="642">
                  <a:moveTo>
                    <a:pt x="0" y="0"/>
                  </a:moveTo>
                  <a:lnTo>
                    <a:pt x="31" y="37"/>
                  </a:lnTo>
                  <a:lnTo>
                    <a:pt x="62" y="18"/>
                  </a:lnTo>
                  <a:lnTo>
                    <a:pt x="93" y="29"/>
                  </a:lnTo>
                  <a:lnTo>
                    <a:pt x="124" y="9"/>
                  </a:lnTo>
                  <a:lnTo>
                    <a:pt x="154" y="63"/>
                  </a:lnTo>
                  <a:lnTo>
                    <a:pt x="185" y="78"/>
                  </a:lnTo>
                  <a:lnTo>
                    <a:pt x="216" y="113"/>
                  </a:lnTo>
                  <a:lnTo>
                    <a:pt x="247" y="155"/>
                  </a:lnTo>
                  <a:lnTo>
                    <a:pt x="278" y="191"/>
                  </a:lnTo>
                  <a:lnTo>
                    <a:pt x="309" y="221"/>
                  </a:lnTo>
                  <a:lnTo>
                    <a:pt x="340" y="222"/>
                  </a:lnTo>
                  <a:lnTo>
                    <a:pt x="371" y="289"/>
                  </a:lnTo>
                  <a:lnTo>
                    <a:pt x="402" y="341"/>
                  </a:lnTo>
                  <a:lnTo>
                    <a:pt x="433" y="396"/>
                  </a:lnTo>
                  <a:lnTo>
                    <a:pt x="463" y="371"/>
                  </a:lnTo>
                  <a:lnTo>
                    <a:pt x="494" y="413"/>
                  </a:lnTo>
                  <a:lnTo>
                    <a:pt x="525" y="393"/>
                  </a:lnTo>
                  <a:lnTo>
                    <a:pt x="556" y="391"/>
                  </a:lnTo>
                  <a:lnTo>
                    <a:pt x="587" y="420"/>
                  </a:lnTo>
                  <a:lnTo>
                    <a:pt x="618" y="486"/>
                  </a:lnTo>
                  <a:lnTo>
                    <a:pt x="649" y="510"/>
                  </a:lnTo>
                  <a:lnTo>
                    <a:pt x="680" y="542"/>
                  </a:lnTo>
                  <a:lnTo>
                    <a:pt x="711" y="553"/>
                  </a:lnTo>
                  <a:lnTo>
                    <a:pt x="742" y="580"/>
                  </a:lnTo>
                  <a:lnTo>
                    <a:pt x="772" y="535"/>
                  </a:lnTo>
                  <a:lnTo>
                    <a:pt x="803" y="566"/>
                  </a:lnTo>
                  <a:lnTo>
                    <a:pt x="834" y="560"/>
                  </a:lnTo>
                  <a:lnTo>
                    <a:pt x="865" y="500"/>
                  </a:lnTo>
                  <a:lnTo>
                    <a:pt x="896" y="501"/>
                  </a:lnTo>
                  <a:lnTo>
                    <a:pt x="927" y="487"/>
                  </a:lnTo>
                  <a:lnTo>
                    <a:pt x="958" y="475"/>
                  </a:lnTo>
                  <a:lnTo>
                    <a:pt x="989" y="487"/>
                  </a:lnTo>
                  <a:lnTo>
                    <a:pt x="1020" y="489"/>
                  </a:lnTo>
                  <a:lnTo>
                    <a:pt x="1051" y="513"/>
                  </a:lnTo>
                  <a:lnTo>
                    <a:pt x="1081" y="517"/>
                  </a:lnTo>
                  <a:lnTo>
                    <a:pt x="1112" y="576"/>
                  </a:lnTo>
                  <a:lnTo>
                    <a:pt x="1143" y="543"/>
                  </a:lnTo>
                  <a:lnTo>
                    <a:pt x="1174" y="552"/>
                  </a:lnTo>
                  <a:lnTo>
                    <a:pt x="1205" y="579"/>
                  </a:lnTo>
                  <a:lnTo>
                    <a:pt x="1236" y="642"/>
                  </a:lnTo>
                  <a:lnTo>
                    <a:pt x="1267" y="578"/>
                  </a:lnTo>
                  <a:lnTo>
                    <a:pt x="1298" y="565"/>
                  </a:lnTo>
                  <a:lnTo>
                    <a:pt x="1329" y="595"/>
                  </a:lnTo>
                  <a:lnTo>
                    <a:pt x="1360" y="641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761" y="1081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869" y="1210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977" y="1144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1086" y="1182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1194" y="1113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1299" y="1301"/>
              <a:ext cx="62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1407" y="1353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1515" y="1476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1623" y="1622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1731" y="1748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1840" y="1853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1948" y="1856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2056" y="2090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2164" y="2272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2273" y="2464"/>
              <a:ext cx="62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2377" y="2376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2486" y="2523"/>
              <a:ext cx="62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2594" y="2453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2702" y="2446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2810" y="2548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2918" y="2778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3027" y="2862"/>
              <a:ext cx="62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3135" y="2974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3243" y="3012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3351" y="3106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3456" y="2949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3564" y="3057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3672" y="3036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3781" y="2827"/>
              <a:ext cx="62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3889" y="2830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3997" y="2782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4105" y="2740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4214" y="2782"/>
              <a:ext cx="62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4322" y="2789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4430" y="2872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4535" y="2886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4643" y="3092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4751" y="2977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99"/>
            <p:cNvSpPr>
              <a:spLocks noChangeArrowheads="1"/>
            </p:cNvSpPr>
            <p:nvPr/>
          </p:nvSpPr>
          <p:spPr bwMode="auto">
            <a:xfrm>
              <a:off x="4859" y="3008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4968" y="3103"/>
              <a:ext cx="62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5076" y="3323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5184" y="3099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5292" y="3054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5400" y="3159"/>
              <a:ext cx="63" cy="62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5509" y="3319"/>
              <a:ext cx="62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auto">
            <a:xfrm>
              <a:off x="792" y="983"/>
              <a:ext cx="4748" cy="2444"/>
            </a:xfrm>
            <a:custGeom>
              <a:avLst/>
              <a:gdLst>
                <a:gd name="T0" fmla="*/ 0 w 1360"/>
                <a:gd name="T1" fmla="*/ 0 h 700"/>
                <a:gd name="T2" fmla="*/ 31 w 1360"/>
                <a:gd name="T3" fmla="*/ 24 h 700"/>
                <a:gd name="T4" fmla="*/ 62 w 1360"/>
                <a:gd name="T5" fmla="*/ 11 h 700"/>
                <a:gd name="T6" fmla="*/ 93 w 1360"/>
                <a:gd name="T7" fmla="*/ 11 h 700"/>
                <a:gd name="T8" fmla="*/ 124 w 1360"/>
                <a:gd name="T9" fmla="*/ 10 h 700"/>
                <a:gd name="T10" fmla="*/ 154 w 1360"/>
                <a:gd name="T11" fmla="*/ 47 h 700"/>
                <a:gd name="T12" fmla="*/ 185 w 1360"/>
                <a:gd name="T13" fmla="*/ 57 h 700"/>
                <a:gd name="T14" fmla="*/ 216 w 1360"/>
                <a:gd name="T15" fmla="*/ 105 h 700"/>
                <a:gd name="T16" fmla="*/ 247 w 1360"/>
                <a:gd name="T17" fmla="*/ 150 h 700"/>
                <a:gd name="T18" fmla="*/ 278 w 1360"/>
                <a:gd name="T19" fmla="*/ 175 h 700"/>
                <a:gd name="T20" fmla="*/ 309 w 1360"/>
                <a:gd name="T21" fmla="*/ 211 h 700"/>
                <a:gd name="T22" fmla="*/ 340 w 1360"/>
                <a:gd name="T23" fmla="*/ 210 h 700"/>
                <a:gd name="T24" fmla="*/ 371 w 1360"/>
                <a:gd name="T25" fmla="*/ 282 h 700"/>
                <a:gd name="T26" fmla="*/ 402 w 1360"/>
                <a:gd name="T27" fmla="*/ 333 h 700"/>
                <a:gd name="T28" fmla="*/ 433 w 1360"/>
                <a:gd name="T29" fmla="*/ 384 h 700"/>
                <a:gd name="T30" fmla="*/ 463 w 1360"/>
                <a:gd name="T31" fmla="*/ 363 h 700"/>
                <a:gd name="T32" fmla="*/ 494 w 1360"/>
                <a:gd name="T33" fmla="*/ 408 h 700"/>
                <a:gd name="T34" fmla="*/ 525 w 1360"/>
                <a:gd name="T35" fmla="*/ 388 h 700"/>
                <a:gd name="T36" fmla="*/ 556 w 1360"/>
                <a:gd name="T37" fmla="*/ 389 h 700"/>
                <a:gd name="T38" fmla="*/ 587 w 1360"/>
                <a:gd name="T39" fmla="*/ 418 h 700"/>
                <a:gd name="T40" fmla="*/ 618 w 1360"/>
                <a:gd name="T41" fmla="*/ 486 h 700"/>
                <a:gd name="T42" fmla="*/ 649 w 1360"/>
                <a:gd name="T43" fmla="*/ 509 h 700"/>
                <a:gd name="T44" fmla="*/ 680 w 1360"/>
                <a:gd name="T45" fmla="*/ 539 h 700"/>
                <a:gd name="T46" fmla="*/ 711 w 1360"/>
                <a:gd name="T47" fmla="*/ 558 h 700"/>
                <a:gd name="T48" fmla="*/ 742 w 1360"/>
                <a:gd name="T49" fmla="*/ 580 h 700"/>
                <a:gd name="T50" fmla="*/ 772 w 1360"/>
                <a:gd name="T51" fmla="*/ 542 h 700"/>
                <a:gd name="T52" fmla="*/ 803 w 1360"/>
                <a:gd name="T53" fmla="*/ 580 h 700"/>
                <a:gd name="T54" fmla="*/ 834 w 1360"/>
                <a:gd name="T55" fmla="*/ 589 h 700"/>
                <a:gd name="T56" fmla="*/ 865 w 1360"/>
                <a:gd name="T57" fmla="*/ 544 h 700"/>
                <a:gd name="T58" fmla="*/ 896 w 1360"/>
                <a:gd name="T59" fmla="*/ 549 h 700"/>
                <a:gd name="T60" fmla="*/ 927 w 1360"/>
                <a:gd name="T61" fmla="*/ 538 h 700"/>
                <a:gd name="T62" fmla="*/ 958 w 1360"/>
                <a:gd name="T63" fmla="*/ 524 h 700"/>
                <a:gd name="T64" fmla="*/ 989 w 1360"/>
                <a:gd name="T65" fmla="*/ 546 h 700"/>
                <a:gd name="T66" fmla="*/ 1020 w 1360"/>
                <a:gd name="T67" fmla="*/ 548 h 700"/>
                <a:gd name="T68" fmla="*/ 1051 w 1360"/>
                <a:gd name="T69" fmla="*/ 575 h 700"/>
                <a:gd name="T70" fmla="*/ 1081 w 1360"/>
                <a:gd name="T71" fmla="*/ 578 h 700"/>
                <a:gd name="T72" fmla="*/ 1112 w 1360"/>
                <a:gd name="T73" fmla="*/ 644 h 700"/>
                <a:gd name="T74" fmla="*/ 1143 w 1360"/>
                <a:gd name="T75" fmla="*/ 604 h 700"/>
                <a:gd name="T76" fmla="*/ 1174 w 1360"/>
                <a:gd name="T77" fmla="*/ 613 h 700"/>
                <a:gd name="T78" fmla="*/ 1205 w 1360"/>
                <a:gd name="T79" fmla="*/ 646 h 700"/>
                <a:gd name="T80" fmla="*/ 1236 w 1360"/>
                <a:gd name="T81" fmla="*/ 700 h 700"/>
                <a:gd name="T82" fmla="*/ 1267 w 1360"/>
                <a:gd name="T83" fmla="*/ 624 h 700"/>
                <a:gd name="T84" fmla="*/ 1298 w 1360"/>
                <a:gd name="T85" fmla="*/ 614 h 700"/>
                <a:gd name="T86" fmla="*/ 1329 w 1360"/>
                <a:gd name="T87" fmla="*/ 642 h 700"/>
                <a:gd name="T88" fmla="*/ 1360 w 1360"/>
                <a:gd name="T89" fmla="*/ 694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0" h="700">
                  <a:moveTo>
                    <a:pt x="0" y="0"/>
                  </a:moveTo>
                  <a:lnTo>
                    <a:pt x="31" y="24"/>
                  </a:lnTo>
                  <a:lnTo>
                    <a:pt x="62" y="11"/>
                  </a:lnTo>
                  <a:lnTo>
                    <a:pt x="93" y="11"/>
                  </a:lnTo>
                  <a:lnTo>
                    <a:pt x="124" y="10"/>
                  </a:lnTo>
                  <a:lnTo>
                    <a:pt x="154" y="47"/>
                  </a:lnTo>
                  <a:lnTo>
                    <a:pt x="185" y="57"/>
                  </a:lnTo>
                  <a:lnTo>
                    <a:pt x="216" y="105"/>
                  </a:lnTo>
                  <a:lnTo>
                    <a:pt x="247" y="150"/>
                  </a:lnTo>
                  <a:lnTo>
                    <a:pt x="278" y="175"/>
                  </a:lnTo>
                  <a:lnTo>
                    <a:pt x="309" y="211"/>
                  </a:lnTo>
                  <a:lnTo>
                    <a:pt x="340" y="210"/>
                  </a:lnTo>
                  <a:lnTo>
                    <a:pt x="371" y="282"/>
                  </a:lnTo>
                  <a:lnTo>
                    <a:pt x="402" y="333"/>
                  </a:lnTo>
                  <a:lnTo>
                    <a:pt x="433" y="384"/>
                  </a:lnTo>
                  <a:lnTo>
                    <a:pt x="463" y="363"/>
                  </a:lnTo>
                  <a:lnTo>
                    <a:pt x="494" y="408"/>
                  </a:lnTo>
                  <a:lnTo>
                    <a:pt x="525" y="388"/>
                  </a:lnTo>
                  <a:lnTo>
                    <a:pt x="556" y="389"/>
                  </a:lnTo>
                  <a:lnTo>
                    <a:pt x="587" y="418"/>
                  </a:lnTo>
                  <a:lnTo>
                    <a:pt x="618" y="486"/>
                  </a:lnTo>
                  <a:lnTo>
                    <a:pt x="649" y="509"/>
                  </a:lnTo>
                  <a:lnTo>
                    <a:pt x="680" y="539"/>
                  </a:lnTo>
                  <a:lnTo>
                    <a:pt x="711" y="558"/>
                  </a:lnTo>
                  <a:lnTo>
                    <a:pt x="742" y="580"/>
                  </a:lnTo>
                  <a:lnTo>
                    <a:pt x="772" y="542"/>
                  </a:lnTo>
                  <a:lnTo>
                    <a:pt x="803" y="580"/>
                  </a:lnTo>
                  <a:lnTo>
                    <a:pt x="834" y="589"/>
                  </a:lnTo>
                  <a:lnTo>
                    <a:pt x="865" y="544"/>
                  </a:lnTo>
                  <a:lnTo>
                    <a:pt x="896" y="549"/>
                  </a:lnTo>
                  <a:lnTo>
                    <a:pt x="927" y="538"/>
                  </a:lnTo>
                  <a:lnTo>
                    <a:pt x="958" y="524"/>
                  </a:lnTo>
                  <a:lnTo>
                    <a:pt x="989" y="546"/>
                  </a:lnTo>
                  <a:lnTo>
                    <a:pt x="1020" y="548"/>
                  </a:lnTo>
                  <a:lnTo>
                    <a:pt x="1051" y="575"/>
                  </a:lnTo>
                  <a:lnTo>
                    <a:pt x="1081" y="578"/>
                  </a:lnTo>
                  <a:lnTo>
                    <a:pt x="1112" y="644"/>
                  </a:lnTo>
                  <a:lnTo>
                    <a:pt x="1143" y="604"/>
                  </a:lnTo>
                  <a:lnTo>
                    <a:pt x="1174" y="613"/>
                  </a:lnTo>
                  <a:lnTo>
                    <a:pt x="1205" y="646"/>
                  </a:lnTo>
                  <a:lnTo>
                    <a:pt x="1236" y="700"/>
                  </a:lnTo>
                  <a:lnTo>
                    <a:pt x="1267" y="624"/>
                  </a:lnTo>
                  <a:lnTo>
                    <a:pt x="1298" y="614"/>
                  </a:lnTo>
                  <a:lnTo>
                    <a:pt x="1329" y="642"/>
                  </a:lnTo>
                  <a:lnTo>
                    <a:pt x="1360" y="694"/>
                  </a:lnTo>
                </a:path>
              </a:pathLst>
            </a:cu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auto">
            <a:xfrm>
              <a:off x="754" y="938"/>
              <a:ext cx="77" cy="66"/>
            </a:xfrm>
            <a:custGeom>
              <a:avLst/>
              <a:gdLst>
                <a:gd name="T0" fmla="*/ 38 w 77"/>
                <a:gd name="T1" fmla="*/ 0 h 66"/>
                <a:gd name="T2" fmla="*/ 0 w 77"/>
                <a:gd name="T3" fmla="*/ 66 h 66"/>
                <a:gd name="T4" fmla="*/ 77 w 77"/>
                <a:gd name="T5" fmla="*/ 66 h 66"/>
                <a:gd name="T6" fmla="*/ 38 w 77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6">
                  <a:moveTo>
                    <a:pt x="38" y="0"/>
                  </a:moveTo>
                  <a:lnTo>
                    <a:pt x="0" y="66"/>
                  </a:lnTo>
                  <a:lnTo>
                    <a:pt x="77" y="6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auto">
            <a:xfrm>
              <a:off x="862" y="1025"/>
              <a:ext cx="74" cy="63"/>
            </a:xfrm>
            <a:custGeom>
              <a:avLst/>
              <a:gdLst>
                <a:gd name="T0" fmla="*/ 39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9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9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70" y="980"/>
              <a:ext cx="74" cy="63"/>
            </a:xfrm>
            <a:custGeom>
              <a:avLst/>
              <a:gdLst>
                <a:gd name="T0" fmla="*/ 39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9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9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1079" y="980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87" y="976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295" y="1106"/>
              <a:ext cx="73" cy="62"/>
            </a:xfrm>
            <a:custGeom>
              <a:avLst/>
              <a:gdLst>
                <a:gd name="T0" fmla="*/ 35 w 73"/>
                <a:gd name="T1" fmla="*/ 0 h 62"/>
                <a:gd name="T2" fmla="*/ 0 w 73"/>
                <a:gd name="T3" fmla="*/ 62 h 62"/>
                <a:gd name="T4" fmla="*/ 73 w 73"/>
                <a:gd name="T5" fmla="*/ 62 h 62"/>
                <a:gd name="T6" fmla="*/ 35 w 73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2">
                  <a:moveTo>
                    <a:pt x="35" y="0"/>
                  </a:moveTo>
                  <a:lnTo>
                    <a:pt x="0" y="62"/>
                  </a:lnTo>
                  <a:lnTo>
                    <a:pt x="73" y="6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403" y="1140"/>
              <a:ext cx="74" cy="63"/>
            </a:xfrm>
            <a:custGeom>
              <a:avLst/>
              <a:gdLst>
                <a:gd name="T0" fmla="*/ 35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5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5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512" y="1305"/>
              <a:ext cx="73" cy="66"/>
            </a:xfrm>
            <a:custGeom>
              <a:avLst/>
              <a:gdLst>
                <a:gd name="T0" fmla="*/ 34 w 73"/>
                <a:gd name="T1" fmla="*/ 0 h 66"/>
                <a:gd name="T2" fmla="*/ 0 w 73"/>
                <a:gd name="T3" fmla="*/ 66 h 66"/>
                <a:gd name="T4" fmla="*/ 73 w 73"/>
                <a:gd name="T5" fmla="*/ 66 h 66"/>
                <a:gd name="T6" fmla="*/ 34 w 73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6">
                  <a:moveTo>
                    <a:pt x="34" y="0"/>
                  </a:moveTo>
                  <a:lnTo>
                    <a:pt x="0" y="66"/>
                  </a:lnTo>
                  <a:lnTo>
                    <a:pt x="73" y="6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620" y="1465"/>
              <a:ext cx="73" cy="63"/>
            </a:xfrm>
            <a:custGeom>
              <a:avLst/>
              <a:gdLst>
                <a:gd name="T0" fmla="*/ 35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5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5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725" y="1552"/>
              <a:ext cx="76" cy="63"/>
            </a:xfrm>
            <a:custGeom>
              <a:avLst/>
              <a:gdLst>
                <a:gd name="T0" fmla="*/ 38 w 76"/>
                <a:gd name="T1" fmla="*/ 0 h 63"/>
                <a:gd name="T2" fmla="*/ 0 w 76"/>
                <a:gd name="T3" fmla="*/ 63 h 63"/>
                <a:gd name="T4" fmla="*/ 76 w 76"/>
                <a:gd name="T5" fmla="*/ 63 h 63"/>
                <a:gd name="T6" fmla="*/ 38 w 76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3">
                  <a:moveTo>
                    <a:pt x="38" y="0"/>
                  </a:moveTo>
                  <a:lnTo>
                    <a:pt x="0" y="63"/>
                  </a:lnTo>
                  <a:lnTo>
                    <a:pt x="76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833" y="1678"/>
              <a:ext cx="77" cy="63"/>
            </a:xfrm>
            <a:custGeom>
              <a:avLst/>
              <a:gdLst>
                <a:gd name="T0" fmla="*/ 38 w 77"/>
                <a:gd name="T1" fmla="*/ 0 h 63"/>
                <a:gd name="T2" fmla="*/ 0 w 77"/>
                <a:gd name="T3" fmla="*/ 63 h 63"/>
                <a:gd name="T4" fmla="*/ 77 w 77"/>
                <a:gd name="T5" fmla="*/ 63 h 63"/>
                <a:gd name="T6" fmla="*/ 38 w 77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3">
                  <a:moveTo>
                    <a:pt x="38" y="0"/>
                  </a:moveTo>
                  <a:lnTo>
                    <a:pt x="0" y="63"/>
                  </a:lnTo>
                  <a:lnTo>
                    <a:pt x="77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941" y="1671"/>
              <a:ext cx="73" cy="67"/>
            </a:xfrm>
            <a:custGeom>
              <a:avLst/>
              <a:gdLst>
                <a:gd name="T0" fmla="*/ 38 w 73"/>
                <a:gd name="T1" fmla="*/ 0 h 67"/>
                <a:gd name="T2" fmla="*/ 0 w 73"/>
                <a:gd name="T3" fmla="*/ 67 h 67"/>
                <a:gd name="T4" fmla="*/ 73 w 73"/>
                <a:gd name="T5" fmla="*/ 67 h 67"/>
                <a:gd name="T6" fmla="*/ 38 w 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7">
                  <a:moveTo>
                    <a:pt x="38" y="0"/>
                  </a:moveTo>
                  <a:lnTo>
                    <a:pt x="0" y="67"/>
                  </a:lnTo>
                  <a:lnTo>
                    <a:pt x="73" y="6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2049" y="1926"/>
              <a:ext cx="73" cy="63"/>
            </a:xfrm>
            <a:custGeom>
              <a:avLst/>
              <a:gdLst>
                <a:gd name="T0" fmla="*/ 39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9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9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2157" y="2104"/>
              <a:ext cx="74" cy="63"/>
            </a:xfrm>
            <a:custGeom>
              <a:avLst/>
              <a:gdLst>
                <a:gd name="T0" fmla="*/ 39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9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9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2266" y="2282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auto">
            <a:xfrm>
              <a:off x="2374" y="2209"/>
              <a:ext cx="73" cy="63"/>
            </a:xfrm>
            <a:custGeom>
              <a:avLst/>
              <a:gdLst>
                <a:gd name="T0" fmla="*/ 35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5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5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auto">
            <a:xfrm>
              <a:off x="2482" y="2366"/>
              <a:ext cx="73" cy="63"/>
            </a:xfrm>
            <a:custGeom>
              <a:avLst/>
              <a:gdLst>
                <a:gd name="T0" fmla="*/ 35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5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5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auto">
            <a:xfrm>
              <a:off x="2590" y="2296"/>
              <a:ext cx="74" cy="63"/>
            </a:xfrm>
            <a:custGeom>
              <a:avLst/>
              <a:gdLst>
                <a:gd name="T0" fmla="*/ 35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5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5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5"/>
            <p:cNvSpPr>
              <a:spLocks/>
            </p:cNvSpPr>
            <p:nvPr/>
          </p:nvSpPr>
          <p:spPr bwMode="auto">
            <a:xfrm>
              <a:off x="2698" y="2300"/>
              <a:ext cx="74" cy="63"/>
            </a:xfrm>
            <a:custGeom>
              <a:avLst/>
              <a:gdLst>
                <a:gd name="T0" fmla="*/ 35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5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5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6"/>
            <p:cNvSpPr>
              <a:spLocks/>
            </p:cNvSpPr>
            <p:nvPr/>
          </p:nvSpPr>
          <p:spPr bwMode="auto">
            <a:xfrm>
              <a:off x="2803" y="2397"/>
              <a:ext cx="77" cy="67"/>
            </a:xfrm>
            <a:custGeom>
              <a:avLst/>
              <a:gdLst>
                <a:gd name="T0" fmla="*/ 39 w 77"/>
                <a:gd name="T1" fmla="*/ 0 h 67"/>
                <a:gd name="T2" fmla="*/ 0 w 77"/>
                <a:gd name="T3" fmla="*/ 67 h 67"/>
                <a:gd name="T4" fmla="*/ 77 w 77"/>
                <a:gd name="T5" fmla="*/ 67 h 67"/>
                <a:gd name="T6" fmla="*/ 39 w 77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7">
                  <a:moveTo>
                    <a:pt x="39" y="0"/>
                  </a:moveTo>
                  <a:lnTo>
                    <a:pt x="0" y="67"/>
                  </a:lnTo>
                  <a:lnTo>
                    <a:pt x="77" y="6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auto">
            <a:xfrm>
              <a:off x="2911" y="2638"/>
              <a:ext cx="77" cy="63"/>
            </a:xfrm>
            <a:custGeom>
              <a:avLst/>
              <a:gdLst>
                <a:gd name="T0" fmla="*/ 39 w 77"/>
                <a:gd name="T1" fmla="*/ 0 h 63"/>
                <a:gd name="T2" fmla="*/ 0 w 77"/>
                <a:gd name="T3" fmla="*/ 63 h 63"/>
                <a:gd name="T4" fmla="*/ 77 w 77"/>
                <a:gd name="T5" fmla="*/ 63 h 63"/>
                <a:gd name="T6" fmla="*/ 39 w 77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3">
                  <a:moveTo>
                    <a:pt x="39" y="0"/>
                  </a:moveTo>
                  <a:lnTo>
                    <a:pt x="0" y="63"/>
                  </a:lnTo>
                  <a:lnTo>
                    <a:pt x="77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auto">
            <a:xfrm>
              <a:off x="3020" y="2719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auto">
            <a:xfrm>
              <a:off x="3128" y="2823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auto">
            <a:xfrm>
              <a:off x="3236" y="2890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3344" y="2967"/>
              <a:ext cx="74" cy="62"/>
            </a:xfrm>
            <a:custGeom>
              <a:avLst/>
              <a:gdLst>
                <a:gd name="T0" fmla="*/ 39 w 74"/>
                <a:gd name="T1" fmla="*/ 0 h 62"/>
                <a:gd name="T2" fmla="*/ 0 w 74"/>
                <a:gd name="T3" fmla="*/ 62 h 62"/>
                <a:gd name="T4" fmla="*/ 74 w 74"/>
                <a:gd name="T5" fmla="*/ 62 h 62"/>
                <a:gd name="T6" fmla="*/ 39 w 74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2">
                  <a:moveTo>
                    <a:pt x="39" y="0"/>
                  </a:moveTo>
                  <a:lnTo>
                    <a:pt x="0" y="62"/>
                  </a:lnTo>
                  <a:lnTo>
                    <a:pt x="74" y="6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3453" y="2834"/>
              <a:ext cx="73" cy="63"/>
            </a:xfrm>
            <a:custGeom>
              <a:avLst/>
              <a:gdLst>
                <a:gd name="T0" fmla="*/ 34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4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4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3561" y="2963"/>
              <a:ext cx="73" cy="66"/>
            </a:xfrm>
            <a:custGeom>
              <a:avLst/>
              <a:gdLst>
                <a:gd name="T0" fmla="*/ 35 w 73"/>
                <a:gd name="T1" fmla="*/ 0 h 66"/>
                <a:gd name="T2" fmla="*/ 0 w 73"/>
                <a:gd name="T3" fmla="*/ 66 h 66"/>
                <a:gd name="T4" fmla="*/ 73 w 73"/>
                <a:gd name="T5" fmla="*/ 66 h 66"/>
                <a:gd name="T6" fmla="*/ 35 w 73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6">
                  <a:moveTo>
                    <a:pt x="35" y="0"/>
                  </a:moveTo>
                  <a:lnTo>
                    <a:pt x="0" y="66"/>
                  </a:lnTo>
                  <a:lnTo>
                    <a:pt x="73" y="6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3669" y="2998"/>
              <a:ext cx="73" cy="66"/>
            </a:xfrm>
            <a:custGeom>
              <a:avLst/>
              <a:gdLst>
                <a:gd name="T0" fmla="*/ 35 w 73"/>
                <a:gd name="T1" fmla="*/ 0 h 66"/>
                <a:gd name="T2" fmla="*/ 0 w 73"/>
                <a:gd name="T3" fmla="*/ 66 h 66"/>
                <a:gd name="T4" fmla="*/ 73 w 73"/>
                <a:gd name="T5" fmla="*/ 66 h 66"/>
                <a:gd name="T6" fmla="*/ 35 w 73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6">
                  <a:moveTo>
                    <a:pt x="35" y="0"/>
                  </a:moveTo>
                  <a:lnTo>
                    <a:pt x="0" y="66"/>
                  </a:lnTo>
                  <a:lnTo>
                    <a:pt x="73" y="6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3777" y="2841"/>
              <a:ext cx="73" cy="63"/>
            </a:xfrm>
            <a:custGeom>
              <a:avLst/>
              <a:gdLst>
                <a:gd name="T0" fmla="*/ 35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5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5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882" y="2858"/>
              <a:ext cx="77" cy="63"/>
            </a:xfrm>
            <a:custGeom>
              <a:avLst/>
              <a:gdLst>
                <a:gd name="T0" fmla="*/ 38 w 77"/>
                <a:gd name="T1" fmla="*/ 0 h 63"/>
                <a:gd name="T2" fmla="*/ 0 w 77"/>
                <a:gd name="T3" fmla="*/ 63 h 63"/>
                <a:gd name="T4" fmla="*/ 77 w 77"/>
                <a:gd name="T5" fmla="*/ 63 h 63"/>
                <a:gd name="T6" fmla="*/ 38 w 77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3">
                  <a:moveTo>
                    <a:pt x="38" y="0"/>
                  </a:moveTo>
                  <a:lnTo>
                    <a:pt x="0" y="63"/>
                  </a:lnTo>
                  <a:lnTo>
                    <a:pt x="77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3990" y="2820"/>
              <a:ext cx="77" cy="63"/>
            </a:xfrm>
            <a:custGeom>
              <a:avLst/>
              <a:gdLst>
                <a:gd name="T0" fmla="*/ 39 w 77"/>
                <a:gd name="T1" fmla="*/ 0 h 63"/>
                <a:gd name="T2" fmla="*/ 0 w 77"/>
                <a:gd name="T3" fmla="*/ 63 h 63"/>
                <a:gd name="T4" fmla="*/ 77 w 77"/>
                <a:gd name="T5" fmla="*/ 63 h 63"/>
                <a:gd name="T6" fmla="*/ 39 w 77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3">
                  <a:moveTo>
                    <a:pt x="39" y="0"/>
                  </a:moveTo>
                  <a:lnTo>
                    <a:pt x="0" y="63"/>
                  </a:lnTo>
                  <a:lnTo>
                    <a:pt x="77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4098" y="2771"/>
              <a:ext cx="74" cy="63"/>
            </a:xfrm>
            <a:custGeom>
              <a:avLst/>
              <a:gdLst>
                <a:gd name="T0" fmla="*/ 39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9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9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4207" y="2848"/>
              <a:ext cx="73" cy="66"/>
            </a:xfrm>
            <a:custGeom>
              <a:avLst/>
              <a:gdLst>
                <a:gd name="T0" fmla="*/ 38 w 73"/>
                <a:gd name="T1" fmla="*/ 0 h 66"/>
                <a:gd name="T2" fmla="*/ 0 w 73"/>
                <a:gd name="T3" fmla="*/ 66 h 66"/>
                <a:gd name="T4" fmla="*/ 73 w 73"/>
                <a:gd name="T5" fmla="*/ 66 h 66"/>
                <a:gd name="T6" fmla="*/ 38 w 73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6">
                  <a:moveTo>
                    <a:pt x="38" y="0"/>
                  </a:moveTo>
                  <a:lnTo>
                    <a:pt x="0" y="66"/>
                  </a:lnTo>
                  <a:lnTo>
                    <a:pt x="73" y="6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4315" y="2855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4423" y="2949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4531" y="2960"/>
              <a:ext cx="74" cy="62"/>
            </a:xfrm>
            <a:custGeom>
              <a:avLst/>
              <a:gdLst>
                <a:gd name="T0" fmla="*/ 35 w 74"/>
                <a:gd name="T1" fmla="*/ 0 h 62"/>
                <a:gd name="T2" fmla="*/ 0 w 74"/>
                <a:gd name="T3" fmla="*/ 62 h 62"/>
                <a:gd name="T4" fmla="*/ 74 w 74"/>
                <a:gd name="T5" fmla="*/ 62 h 62"/>
                <a:gd name="T6" fmla="*/ 35 w 74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2">
                  <a:moveTo>
                    <a:pt x="35" y="0"/>
                  </a:moveTo>
                  <a:lnTo>
                    <a:pt x="0" y="62"/>
                  </a:lnTo>
                  <a:lnTo>
                    <a:pt x="74" y="6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4639" y="3187"/>
              <a:ext cx="74" cy="66"/>
            </a:xfrm>
            <a:custGeom>
              <a:avLst/>
              <a:gdLst>
                <a:gd name="T0" fmla="*/ 35 w 74"/>
                <a:gd name="T1" fmla="*/ 0 h 66"/>
                <a:gd name="T2" fmla="*/ 0 w 74"/>
                <a:gd name="T3" fmla="*/ 66 h 66"/>
                <a:gd name="T4" fmla="*/ 74 w 74"/>
                <a:gd name="T5" fmla="*/ 66 h 66"/>
                <a:gd name="T6" fmla="*/ 35 w 74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6">
                  <a:moveTo>
                    <a:pt x="35" y="0"/>
                  </a:moveTo>
                  <a:lnTo>
                    <a:pt x="0" y="66"/>
                  </a:lnTo>
                  <a:lnTo>
                    <a:pt x="74" y="6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4748" y="3050"/>
              <a:ext cx="73" cy="63"/>
            </a:xfrm>
            <a:custGeom>
              <a:avLst/>
              <a:gdLst>
                <a:gd name="T0" fmla="*/ 35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5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5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4856" y="3082"/>
              <a:ext cx="73" cy="63"/>
            </a:xfrm>
            <a:custGeom>
              <a:avLst/>
              <a:gdLst>
                <a:gd name="T0" fmla="*/ 35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5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5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4961" y="3197"/>
              <a:ext cx="76" cy="63"/>
            </a:xfrm>
            <a:custGeom>
              <a:avLst/>
              <a:gdLst>
                <a:gd name="T0" fmla="*/ 38 w 76"/>
                <a:gd name="T1" fmla="*/ 0 h 63"/>
                <a:gd name="T2" fmla="*/ 0 w 76"/>
                <a:gd name="T3" fmla="*/ 63 h 63"/>
                <a:gd name="T4" fmla="*/ 76 w 76"/>
                <a:gd name="T5" fmla="*/ 63 h 63"/>
                <a:gd name="T6" fmla="*/ 38 w 76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3">
                  <a:moveTo>
                    <a:pt x="38" y="0"/>
                  </a:moveTo>
                  <a:lnTo>
                    <a:pt x="0" y="63"/>
                  </a:lnTo>
                  <a:lnTo>
                    <a:pt x="76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5069" y="3386"/>
              <a:ext cx="77" cy="62"/>
            </a:xfrm>
            <a:custGeom>
              <a:avLst/>
              <a:gdLst>
                <a:gd name="T0" fmla="*/ 38 w 77"/>
                <a:gd name="T1" fmla="*/ 0 h 62"/>
                <a:gd name="T2" fmla="*/ 0 w 77"/>
                <a:gd name="T3" fmla="*/ 62 h 62"/>
                <a:gd name="T4" fmla="*/ 77 w 77"/>
                <a:gd name="T5" fmla="*/ 62 h 62"/>
                <a:gd name="T6" fmla="*/ 38 w 7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2">
                  <a:moveTo>
                    <a:pt x="38" y="0"/>
                  </a:moveTo>
                  <a:lnTo>
                    <a:pt x="0" y="62"/>
                  </a:lnTo>
                  <a:lnTo>
                    <a:pt x="77" y="6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5177" y="3120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9"/>
            <p:cNvSpPr>
              <a:spLocks/>
            </p:cNvSpPr>
            <p:nvPr/>
          </p:nvSpPr>
          <p:spPr bwMode="auto">
            <a:xfrm>
              <a:off x="5285" y="3085"/>
              <a:ext cx="74" cy="63"/>
            </a:xfrm>
            <a:custGeom>
              <a:avLst/>
              <a:gdLst>
                <a:gd name="T0" fmla="*/ 39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9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9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0"/>
            <p:cNvSpPr>
              <a:spLocks/>
            </p:cNvSpPr>
            <p:nvPr/>
          </p:nvSpPr>
          <p:spPr bwMode="auto">
            <a:xfrm>
              <a:off x="5393" y="3180"/>
              <a:ext cx="74" cy="66"/>
            </a:xfrm>
            <a:custGeom>
              <a:avLst/>
              <a:gdLst>
                <a:gd name="T0" fmla="*/ 39 w 74"/>
                <a:gd name="T1" fmla="*/ 0 h 66"/>
                <a:gd name="T2" fmla="*/ 0 w 74"/>
                <a:gd name="T3" fmla="*/ 66 h 66"/>
                <a:gd name="T4" fmla="*/ 74 w 74"/>
                <a:gd name="T5" fmla="*/ 66 h 66"/>
                <a:gd name="T6" fmla="*/ 39 w 74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6">
                  <a:moveTo>
                    <a:pt x="39" y="0"/>
                  </a:moveTo>
                  <a:lnTo>
                    <a:pt x="0" y="66"/>
                  </a:lnTo>
                  <a:lnTo>
                    <a:pt x="74" y="6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1"/>
            <p:cNvSpPr>
              <a:spLocks/>
            </p:cNvSpPr>
            <p:nvPr/>
          </p:nvSpPr>
          <p:spPr bwMode="auto">
            <a:xfrm>
              <a:off x="5502" y="3365"/>
              <a:ext cx="73" cy="62"/>
            </a:xfrm>
            <a:custGeom>
              <a:avLst/>
              <a:gdLst>
                <a:gd name="T0" fmla="*/ 38 w 73"/>
                <a:gd name="T1" fmla="*/ 0 h 62"/>
                <a:gd name="T2" fmla="*/ 0 w 73"/>
                <a:gd name="T3" fmla="*/ 62 h 62"/>
                <a:gd name="T4" fmla="*/ 73 w 73"/>
                <a:gd name="T5" fmla="*/ 62 h 62"/>
                <a:gd name="T6" fmla="*/ 38 w 73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2">
                  <a:moveTo>
                    <a:pt x="38" y="0"/>
                  </a:moveTo>
                  <a:lnTo>
                    <a:pt x="0" y="62"/>
                  </a:lnTo>
                  <a:lnTo>
                    <a:pt x="73" y="6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52"/>
            <p:cNvSpPr>
              <a:spLocks noChangeShapeType="1"/>
            </p:cNvSpPr>
            <p:nvPr/>
          </p:nvSpPr>
          <p:spPr bwMode="auto">
            <a:xfrm flipV="1">
              <a:off x="702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153"/>
            <p:cNvSpPr>
              <a:spLocks noChangeShapeType="1"/>
            </p:cNvSpPr>
            <p:nvPr/>
          </p:nvSpPr>
          <p:spPr bwMode="auto">
            <a:xfrm flipH="1">
              <a:off x="642" y="3571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4"/>
            <p:cNvSpPr>
              <a:spLocks noChangeArrowheads="1"/>
            </p:cNvSpPr>
            <p:nvPr/>
          </p:nvSpPr>
          <p:spPr bwMode="auto">
            <a:xfrm>
              <a:off x="454" y="3497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155" name="Line 155"/>
            <p:cNvSpPr>
              <a:spLocks noChangeShapeType="1"/>
            </p:cNvSpPr>
            <p:nvPr/>
          </p:nvSpPr>
          <p:spPr bwMode="auto">
            <a:xfrm flipH="1">
              <a:off x="642" y="2967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56"/>
            <p:cNvSpPr>
              <a:spLocks noChangeArrowheads="1"/>
            </p:cNvSpPr>
            <p:nvPr/>
          </p:nvSpPr>
          <p:spPr bwMode="auto">
            <a:xfrm>
              <a:off x="454" y="2890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157" name="Line 157"/>
            <p:cNvSpPr>
              <a:spLocks noChangeShapeType="1"/>
            </p:cNvSpPr>
            <p:nvPr/>
          </p:nvSpPr>
          <p:spPr bwMode="auto">
            <a:xfrm flipH="1">
              <a:off x="642" y="2359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8"/>
            <p:cNvSpPr>
              <a:spLocks noChangeArrowheads="1"/>
            </p:cNvSpPr>
            <p:nvPr/>
          </p:nvSpPr>
          <p:spPr bwMode="auto">
            <a:xfrm>
              <a:off x="454" y="228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70</a:t>
              </a:r>
              <a:endParaRPr lang="en-US" altLang="en-US"/>
            </a:p>
          </p:txBody>
        </p:sp>
        <p:sp>
          <p:nvSpPr>
            <p:cNvPr id="159" name="Line 159"/>
            <p:cNvSpPr>
              <a:spLocks noChangeShapeType="1"/>
            </p:cNvSpPr>
            <p:nvPr/>
          </p:nvSpPr>
          <p:spPr bwMode="auto">
            <a:xfrm flipH="1">
              <a:off x="642" y="1751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60"/>
            <p:cNvSpPr>
              <a:spLocks noChangeArrowheads="1"/>
            </p:cNvSpPr>
            <p:nvPr/>
          </p:nvSpPr>
          <p:spPr bwMode="auto">
            <a:xfrm>
              <a:off x="454" y="167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161" name="Line 161"/>
            <p:cNvSpPr>
              <a:spLocks noChangeShapeType="1"/>
            </p:cNvSpPr>
            <p:nvPr/>
          </p:nvSpPr>
          <p:spPr bwMode="auto">
            <a:xfrm flipH="1">
              <a:off x="642" y="1147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62"/>
            <p:cNvSpPr>
              <a:spLocks noChangeArrowheads="1"/>
            </p:cNvSpPr>
            <p:nvPr/>
          </p:nvSpPr>
          <p:spPr bwMode="auto">
            <a:xfrm>
              <a:off x="454" y="1071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90</a:t>
              </a:r>
              <a:endParaRPr lang="en-US" altLang="en-US"/>
            </a:p>
          </p:txBody>
        </p:sp>
        <p:sp>
          <p:nvSpPr>
            <p:cNvPr id="163" name="Line 163"/>
            <p:cNvSpPr>
              <a:spLocks noChangeShapeType="1"/>
            </p:cNvSpPr>
            <p:nvPr/>
          </p:nvSpPr>
          <p:spPr bwMode="auto">
            <a:xfrm flipH="1">
              <a:off x="642" y="540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164"/>
            <p:cNvSpPr>
              <a:spLocks noChangeArrowheads="1"/>
            </p:cNvSpPr>
            <p:nvPr/>
          </p:nvSpPr>
          <p:spPr bwMode="auto">
            <a:xfrm>
              <a:off x="374" y="467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  <p:sp>
          <p:nvSpPr>
            <p:cNvPr id="165" name="Rectangle 165"/>
            <p:cNvSpPr>
              <a:spLocks noChangeArrowheads="1"/>
            </p:cNvSpPr>
            <p:nvPr/>
          </p:nvSpPr>
          <p:spPr bwMode="auto">
            <a:xfrm rot="16200000">
              <a:off x="-1356" y="1865"/>
              <a:ext cx="309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Pct. of Children Earning more than their Parents</a:t>
              </a:r>
              <a:endParaRPr lang="en-US" altLang="en-US"/>
            </a:p>
          </p:txBody>
        </p:sp>
        <p:sp>
          <p:nvSpPr>
            <p:cNvPr id="166" name="Line 166"/>
            <p:cNvSpPr>
              <a:spLocks noChangeShapeType="1"/>
            </p:cNvSpPr>
            <p:nvPr/>
          </p:nvSpPr>
          <p:spPr bwMode="auto">
            <a:xfrm>
              <a:off x="702" y="3665"/>
              <a:ext cx="492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167"/>
            <p:cNvSpPr>
              <a:spLocks noChangeShapeType="1"/>
            </p:cNvSpPr>
            <p:nvPr/>
          </p:nvSpPr>
          <p:spPr bwMode="auto">
            <a:xfrm>
              <a:off x="792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168"/>
            <p:cNvSpPr>
              <a:spLocks noChangeArrowheads="1"/>
            </p:cNvSpPr>
            <p:nvPr/>
          </p:nvSpPr>
          <p:spPr bwMode="auto">
            <a:xfrm>
              <a:off x="632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1940</a:t>
              </a:r>
              <a:endParaRPr lang="en-US" altLang="en-US"/>
            </a:p>
          </p:txBody>
        </p:sp>
        <p:sp>
          <p:nvSpPr>
            <p:cNvPr id="169" name="Line 169"/>
            <p:cNvSpPr>
              <a:spLocks noChangeShapeType="1"/>
            </p:cNvSpPr>
            <p:nvPr/>
          </p:nvSpPr>
          <p:spPr bwMode="auto">
            <a:xfrm>
              <a:off x="1871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70"/>
            <p:cNvSpPr>
              <a:spLocks noChangeArrowheads="1"/>
            </p:cNvSpPr>
            <p:nvPr/>
          </p:nvSpPr>
          <p:spPr bwMode="auto">
            <a:xfrm>
              <a:off x="1711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1950</a:t>
              </a:r>
              <a:endParaRPr lang="en-US" altLang="en-US"/>
            </a:p>
          </p:txBody>
        </p:sp>
        <p:sp>
          <p:nvSpPr>
            <p:cNvPr id="171" name="Line 171"/>
            <p:cNvSpPr>
              <a:spLocks noChangeShapeType="1"/>
            </p:cNvSpPr>
            <p:nvPr/>
          </p:nvSpPr>
          <p:spPr bwMode="auto">
            <a:xfrm>
              <a:off x="295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72"/>
            <p:cNvSpPr>
              <a:spLocks noChangeArrowheads="1"/>
            </p:cNvSpPr>
            <p:nvPr/>
          </p:nvSpPr>
          <p:spPr bwMode="auto">
            <a:xfrm>
              <a:off x="2789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1960</a:t>
              </a:r>
              <a:endParaRPr lang="en-US" altLang="en-US"/>
            </a:p>
          </p:txBody>
        </p:sp>
        <p:sp>
          <p:nvSpPr>
            <p:cNvPr id="173" name="Line 173"/>
            <p:cNvSpPr>
              <a:spLocks noChangeShapeType="1"/>
            </p:cNvSpPr>
            <p:nvPr/>
          </p:nvSpPr>
          <p:spPr bwMode="auto">
            <a:xfrm>
              <a:off x="4029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74"/>
            <p:cNvSpPr>
              <a:spLocks noChangeArrowheads="1"/>
            </p:cNvSpPr>
            <p:nvPr/>
          </p:nvSpPr>
          <p:spPr bwMode="auto">
            <a:xfrm>
              <a:off x="3868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1970</a:t>
              </a:r>
              <a:endParaRPr lang="en-US" altLang="en-US"/>
            </a:p>
          </p:txBody>
        </p:sp>
        <p:sp>
          <p:nvSpPr>
            <p:cNvPr id="175" name="Line 175"/>
            <p:cNvSpPr>
              <a:spLocks noChangeShapeType="1"/>
            </p:cNvSpPr>
            <p:nvPr/>
          </p:nvSpPr>
          <p:spPr bwMode="auto">
            <a:xfrm>
              <a:off x="5107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176"/>
            <p:cNvSpPr>
              <a:spLocks noChangeArrowheads="1"/>
            </p:cNvSpPr>
            <p:nvPr/>
          </p:nvSpPr>
          <p:spPr bwMode="auto">
            <a:xfrm>
              <a:off x="4947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1980</a:t>
              </a:r>
              <a:endParaRPr lang="en-US" altLang="en-US"/>
            </a:p>
          </p:txBody>
        </p:sp>
        <p:sp>
          <p:nvSpPr>
            <p:cNvPr id="177" name="Rectangle 177"/>
            <p:cNvSpPr>
              <a:spLocks noChangeArrowheads="1"/>
            </p:cNvSpPr>
            <p:nvPr/>
          </p:nvSpPr>
          <p:spPr bwMode="auto">
            <a:xfrm>
              <a:off x="2538" y="3937"/>
              <a:ext cx="12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Child's Birth Cohort</a:t>
              </a:r>
              <a:endParaRPr lang="en-US" altLang="en-US"/>
            </a:p>
          </p:txBody>
        </p:sp>
        <p:sp>
          <p:nvSpPr>
            <p:cNvPr id="178" name="Line 178"/>
            <p:cNvSpPr>
              <a:spLocks noChangeShapeType="1"/>
            </p:cNvSpPr>
            <p:nvPr/>
          </p:nvSpPr>
          <p:spPr bwMode="auto">
            <a:xfrm>
              <a:off x="2936" y="582"/>
              <a:ext cx="544" cy="0"/>
            </a:xfrm>
            <a:prstGeom prst="line">
              <a:avLst/>
            </a:pr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179"/>
            <p:cNvSpPr>
              <a:spLocks noChangeArrowheads="1"/>
            </p:cNvSpPr>
            <p:nvPr/>
          </p:nvSpPr>
          <p:spPr bwMode="auto">
            <a:xfrm>
              <a:off x="3177" y="55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180"/>
            <p:cNvSpPr>
              <a:spLocks noChangeShapeType="1"/>
            </p:cNvSpPr>
            <p:nvPr/>
          </p:nvSpPr>
          <p:spPr bwMode="auto">
            <a:xfrm>
              <a:off x="2936" y="788"/>
              <a:ext cx="544" cy="0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Oval 181"/>
            <p:cNvSpPr>
              <a:spLocks noChangeArrowheads="1"/>
            </p:cNvSpPr>
            <p:nvPr/>
          </p:nvSpPr>
          <p:spPr bwMode="auto">
            <a:xfrm>
              <a:off x="3177" y="756"/>
              <a:ext cx="63" cy="63"/>
            </a:xfrm>
            <a:prstGeom prst="ellips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182"/>
            <p:cNvSpPr>
              <a:spLocks noChangeShapeType="1"/>
            </p:cNvSpPr>
            <p:nvPr/>
          </p:nvSpPr>
          <p:spPr bwMode="auto">
            <a:xfrm>
              <a:off x="2936" y="990"/>
              <a:ext cx="544" cy="0"/>
            </a:xfrm>
            <a:prstGeom prst="line">
              <a:avLst/>
            </a:pr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83"/>
            <p:cNvSpPr>
              <a:spLocks/>
            </p:cNvSpPr>
            <p:nvPr/>
          </p:nvSpPr>
          <p:spPr bwMode="auto">
            <a:xfrm>
              <a:off x="3170" y="948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184"/>
            <p:cNvSpPr>
              <a:spLocks noChangeArrowheads="1"/>
            </p:cNvSpPr>
            <p:nvPr/>
          </p:nvSpPr>
          <p:spPr bwMode="auto">
            <a:xfrm>
              <a:off x="3568" y="508"/>
              <a:ext cx="165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Baseline: Pre-Tax Income</a:t>
              </a:r>
              <a:endParaRPr lang="en-US" altLang="en-US"/>
            </a:p>
          </p:txBody>
        </p:sp>
        <p:sp>
          <p:nvSpPr>
            <p:cNvPr id="185" name="Rectangle 185"/>
            <p:cNvSpPr>
              <a:spLocks noChangeArrowheads="1"/>
            </p:cNvSpPr>
            <p:nvPr/>
          </p:nvSpPr>
          <p:spPr bwMode="auto">
            <a:xfrm>
              <a:off x="3568" y="711"/>
              <a:ext cx="9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Including Taxes</a:t>
              </a:r>
              <a:endParaRPr lang="en-US" altLang="en-US"/>
            </a:p>
          </p:txBody>
        </p:sp>
        <p:sp>
          <p:nvSpPr>
            <p:cNvPr id="186" name="Rectangle 186"/>
            <p:cNvSpPr>
              <a:spLocks noChangeArrowheads="1"/>
            </p:cNvSpPr>
            <p:nvPr/>
          </p:nvSpPr>
          <p:spPr bwMode="auto">
            <a:xfrm>
              <a:off x="3568" y="913"/>
              <a:ext cx="192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Including Taxes and Transfers</a:t>
              </a:r>
              <a:endParaRPr lang="en-US" altLang="en-US"/>
            </a:p>
          </p:txBody>
        </p:sp>
        <p:sp>
          <p:nvSpPr>
            <p:cNvPr id="187" name="Rectangle 187"/>
            <p:cNvSpPr>
              <a:spLocks noChangeArrowheads="1"/>
            </p:cNvSpPr>
            <p:nvPr/>
          </p:nvSpPr>
          <p:spPr bwMode="auto">
            <a:xfrm>
              <a:off x="3138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188" name="Rectangle 187"/>
          <p:cNvSpPr>
            <a:spLocks noChangeArrowheads="1"/>
          </p:cNvSpPr>
          <p:nvPr/>
        </p:nvSpPr>
        <p:spPr bwMode="auto">
          <a:xfrm>
            <a:off x="1524001" y="187517"/>
            <a:ext cx="9143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Absolute Mobility: Including Taxes and Transfers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Content Placeholder 2"/>
          <p:cNvSpPr txBox="1">
            <a:spLocks/>
          </p:cNvSpPr>
          <p:nvPr/>
        </p:nvSpPr>
        <p:spPr>
          <a:xfrm>
            <a:off x="173457" y="6384130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(2016)</a:t>
            </a:r>
          </a:p>
        </p:txBody>
      </p:sp>
    </p:spTree>
    <p:extLst>
      <p:ext uri="{BB962C8B-B14F-4D97-AF65-F5344CB8AC3E}">
        <p14:creationId xmlns:p14="http://schemas.microsoft.com/office/powerpoint/2010/main" val="17922725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19237" y="98425"/>
            <a:ext cx="9153526" cy="6661150"/>
            <a:chOff x="-3" y="62"/>
            <a:chExt cx="5766" cy="419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3" y="62"/>
              <a:ext cx="5766" cy="4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0" y="68"/>
              <a:ext cx="5757" cy="4187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702" y="449"/>
              <a:ext cx="4929" cy="32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702" y="3571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702" y="2967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702" y="2359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702" y="1751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702" y="1147"/>
              <a:ext cx="4929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792" y="1053"/>
              <a:ext cx="4748" cy="2518"/>
            </a:xfrm>
            <a:custGeom>
              <a:avLst/>
              <a:gdLst>
                <a:gd name="T0" fmla="*/ 0 w 1360"/>
                <a:gd name="T1" fmla="*/ 0 h 721"/>
                <a:gd name="T2" fmla="*/ 31 w 1360"/>
                <a:gd name="T3" fmla="*/ 42 h 721"/>
                <a:gd name="T4" fmla="*/ 62 w 1360"/>
                <a:gd name="T5" fmla="*/ 33 h 721"/>
                <a:gd name="T6" fmla="*/ 93 w 1360"/>
                <a:gd name="T7" fmla="*/ 47 h 721"/>
                <a:gd name="T8" fmla="*/ 124 w 1360"/>
                <a:gd name="T9" fmla="*/ 28 h 721"/>
                <a:gd name="T10" fmla="*/ 154 w 1360"/>
                <a:gd name="T11" fmla="*/ 89 h 721"/>
                <a:gd name="T12" fmla="*/ 185 w 1360"/>
                <a:gd name="T13" fmla="*/ 99 h 721"/>
                <a:gd name="T14" fmla="*/ 216 w 1360"/>
                <a:gd name="T15" fmla="*/ 131 h 721"/>
                <a:gd name="T16" fmla="*/ 247 w 1360"/>
                <a:gd name="T17" fmla="*/ 164 h 721"/>
                <a:gd name="T18" fmla="*/ 278 w 1360"/>
                <a:gd name="T19" fmla="*/ 208 h 721"/>
                <a:gd name="T20" fmla="*/ 309 w 1360"/>
                <a:gd name="T21" fmla="*/ 226 h 721"/>
                <a:gd name="T22" fmla="*/ 340 w 1360"/>
                <a:gd name="T23" fmla="*/ 228 h 721"/>
                <a:gd name="T24" fmla="*/ 371 w 1360"/>
                <a:gd name="T25" fmla="*/ 305 h 721"/>
                <a:gd name="T26" fmla="*/ 402 w 1360"/>
                <a:gd name="T27" fmla="*/ 360 h 721"/>
                <a:gd name="T28" fmla="*/ 433 w 1360"/>
                <a:gd name="T29" fmla="*/ 406 h 721"/>
                <a:gd name="T30" fmla="*/ 463 w 1360"/>
                <a:gd name="T31" fmla="*/ 380 h 721"/>
                <a:gd name="T32" fmla="*/ 494 w 1360"/>
                <a:gd name="T33" fmla="*/ 420 h 721"/>
                <a:gd name="T34" fmla="*/ 525 w 1360"/>
                <a:gd name="T35" fmla="*/ 421 h 721"/>
                <a:gd name="T36" fmla="*/ 556 w 1360"/>
                <a:gd name="T37" fmla="*/ 425 h 721"/>
                <a:gd name="T38" fmla="*/ 587 w 1360"/>
                <a:gd name="T39" fmla="*/ 456 h 721"/>
                <a:gd name="T40" fmla="*/ 618 w 1360"/>
                <a:gd name="T41" fmla="*/ 507 h 721"/>
                <a:gd name="T42" fmla="*/ 649 w 1360"/>
                <a:gd name="T43" fmla="*/ 546 h 721"/>
                <a:gd name="T44" fmla="*/ 680 w 1360"/>
                <a:gd name="T45" fmla="*/ 578 h 721"/>
                <a:gd name="T46" fmla="*/ 711 w 1360"/>
                <a:gd name="T47" fmla="*/ 590 h 721"/>
                <a:gd name="T48" fmla="*/ 742 w 1360"/>
                <a:gd name="T49" fmla="*/ 608 h 721"/>
                <a:gd name="T50" fmla="*/ 772 w 1360"/>
                <a:gd name="T51" fmla="*/ 559 h 721"/>
                <a:gd name="T52" fmla="*/ 803 w 1360"/>
                <a:gd name="T53" fmla="*/ 591 h 721"/>
                <a:gd name="T54" fmla="*/ 834 w 1360"/>
                <a:gd name="T55" fmla="*/ 586 h 721"/>
                <a:gd name="T56" fmla="*/ 865 w 1360"/>
                <a:gd name="T57" fmla="*/ 546 h 721"/>
                <a:gd name="T58" fmla="*/ 896 w 1360"/>
                <a:gd name="T59" fmla="*/ 558 h 721"/>
                <a:gd name="T60" fmla="*/ 927 w 1360"/>
                <a:gd name="T61" fmla="*/ 531 h 721"/>
                <a:gd name="T62" fmla="*/ 958 w 1360"/>
                <a:gd name="T63" fmla="*/ 527 h 721"/>
                <a:gd name="T64" fmla="*/ 989 w 1360"/>
                <a:gd name="T65" fmla="*/ 533 h 721"/>
                <a:gd name="T66" fmla="*/ 1020 w 1360"/>
                <a:gd name="T67" fmla="*/ 550 h 721"/>
                <a:gd name="T68" fmla="*/ 1051 w 1360"/>
                <a:gd name="T69" fmla="*/ 582 h 721"/>
                <a:gd name="T70" fmla="*/ 1081 w 1360"/>
                <a:gd name="T71" fmla="*/ 572 h 721"/>
                <a:gd name="T72" fmla="*/ 1112 w 1360"/>
                <a:gd name="T73" fmla="*/ 636 h 721"/>
                <a:gd name="T74" fmla="*/ 1143 w 1360"/>
                <a:gd name="T75" fmla="*/ 606 h 721"/>
                <a:gd name="T76" fmla="*/ 1174 w 1360"/>
                <a:gd name="T77" fmla="*/ 622 h 721"/>
                <a:gd name="T78" fmla="*/ 1205 w 1360"/>
                <a:gd name="T79" fmla="*/ 646 h 721"/>
                <a:gd name="T80" fmla="*/ 1236 w 1360"/>
                <a:gd name="T81" fmla="*/ 721 h 721"/>
                <a:gd name="T82" fmla="*/ 1267 w 1360"/>
                <a:gd name="T83" fmla="*/ 665 h 721"/>
                <a:gd name="T84" fmla="*/ 1298 w 1360"/>
                <a:gd name="T85" fmla="*/ 646 h 721"/>
                <a:gd name="T86" fmla="*/ 1329 w 1360"/>
                <a:gd name="T87" fmla="*/ 674 h 721"/>
                <a:gd name="T88" fmla="*/ 1360 w 1360"/>
                <a:gd name="T89" fmla="*/ 717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0" h="721">
                  <a:moveTo>
                    <a:pt x="0" y="0"/>
                  </a:moveTo>
                  <a:lnTo>
                    <a:pt x="31" y="42"/>
                  </a:lnTo>
                  <a:lnTo>
                    <a:pt x="62" y="33"/>
                  </a:lnTo>
                  <a:lnTo>
                    <a:pt x="93" y="47"/>
                  </a:lnTo>
                  <a:lnTo>
                    <a:pt x="124" y="28"/>
                  </a:lnTo>
                  <a:lnTo>
                    <a:pt x="154" y="89"/>
                  </a:lnTo>
                  <a:lnTo>
                    <a:pt x="185" y="99"/>
                  </a:lnTo>
                  <a:lnTo>
                    <a:pt x="216" y="131"/>
                  </a:lnTo>
                  <a:lnTo>
                    <a:pt x="247" y="164"/>
                  </a:lnTo>
                  <a:lnTo>
                    <a:pt x="278" y="208"/>
                  </a:lnTo>
                  <a:lnTo>
                    <a:pt x="309" y="226"/>
                  </a:lnTo>
                  <a:lnTo>
                    <a:pt x="340" y="228"/>
                  </a:lnTo>
                  <a:lnTo>
                    <a:pt x="371" y="305"/>
                  </a:lnTo>
                  <a:lnTo>
                    <a:pt x="402" y="360"/>
                  </a:lnTo>
                  <a:lnTo>
                    <a:pt x="433" y="406"/>
                  </a:lnTo>
                  <a:lnTo>
                    <a:pt x="463" y="380"/>
                  </a:lnTo>
                  <a:lnTo>
                    <a:pt x="494" y="420"/>
                  </a:lnTo>
                  <a:lnTo>
                    <a:pt x="525" y="421"/>
                  </a:lnTo>
                  <a:lnTo>
                    <a:pt x="556" y="425"/>
                  </a:lnTo>
                  <a:lnTo>
                    <a:pt x="587" y="456"/>
                  </a:lnTo>
                  <a:lnTo>
                    <a:pt x="618" y="507"/>
                  </a:lnTo>
                  <a:lnTo>
                    <a:pt x="649" y="546"/>
                  </a:lnTo>
                  <a:lnTo>
                    <a:pt x="680" y="578"/>
                  </a:lnTo>
                  <a:lnTo>
                    <a:pt x="711" y="590"/>
                  </a:lnTo>
                  <a:lnTo>
                    <a:pt x="742" y="608"/>
                  </a:lnTo>
                  <a:lnTo>
                    <a:pt x="772" y="559"/>
                  </a:lnTo>
                  <a:lnTo>
                    <a:pt x="803" y="591"/>
                  </a:lnTo>
                  <a:lnTo>
                    <a:pt x="834" y="586"/>
                  </a:lnTo>
                  <a:lnTo>
                    <a:pt x="865" y="546"/>
                  </a:lnTo>
                  <a:lnTo>
                    <a:pt x="896" y="558"/>
                  </a:lnTo>
                  <a:lnTo>
                    <a:pt x="927" y="531"/>
                  </a:lnTo>
                  <a:lnTo>
                    <a:pt x="958" y="527"/>
                  </a:lnTo>
                  <a:lnTo>
                    <a:pt x="989" y="533"/>
                  </a:lnTo>
                  <a:lnTo>
                    <a:pt x="1020" y="550"/>
                  </a:lnTo>
                  <a:lnTo>
                    <a:pt x="1051" y="582"/>
                  </a:lnTo>
                  <a:lnTo>
                    <a:pt x="1081" y="572"/>
                  </a:lnTo>
                  <a:lnTo>
                    <a:pt x="1112" y="636"/>
                  </a:lnTo>
                  <a:lnTo>
                    <a:pt x="1143" y="606"/>
                  </a:lnTo>
                  <a:lnTo>
                    <a:pt x="1174" y="622"/>
                  </a:lnTo>
                  <a:lnTo>
                    <a:pt x="1205" y="646"/>
                  </a:lnTo>
                  <a:lnTo>
                    <a:pt x="1236" y="721"/>
                  </a:lnTo>
                  <a:lnTo>
                    <a:pt x="1267" y="665"/>
                  </a:lnTo>
                  <a:lnTo>
                    <a:pt x="1298" y="646"/>
                  </a:lnTo>
                  <a:lnTo>
                    <a:pt x="1329" y="674"/>
                  </a:lnTo>
                  <a:lnTo>
                    <a:pt x="1360" y="717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761" y="102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869" y="116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977" y="113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086" y="118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194" y="111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99" y="1332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07" y="136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515" y="147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1623" y="159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1731" y="174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1840" y="181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1948" y="181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056" y="208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164" y="227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273" y="2439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377" y="2349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486" y="2488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594" y="249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702" y="250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810" y="261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918" y="279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3027" y="2928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3135" y="304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3243" y="308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3351" y="314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3456" y="2974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3564" y="308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3672" y="306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3781" y="2928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3889" y="297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3997" y="287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4105" y="286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4214" y="2883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4322" y="294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4430" y="305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4535" y="301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4643" y="324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4751" y="313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2"/>
            <p:cNvSpPr>
              <a:spLocks noChangeArrowheads="1"/>
            </p:cNvSpPr>
            <p:nvPr/>
          </p:nvSpPr>
          <p:spPr bwMode="auto">
            <a:xfrm>
              <a:off x="4859" y="3194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4968" y="3277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5076" y="353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5184" y="334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5292" y="327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5400" y="337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5509" y="3525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792" y="959"/>
              <a:ext cx="4748" cy="2008"/>
            </a:xfrm>
            <a:custGeom>
              <a:avLst/>
              <a:gdLst>
                <a:gd name="T0" fmla="*/ 0 w 1360"/>
                <a:gd name="T1" fmla="*/ 0 h 575"/>
                <a:gd name="T2" fmla="*/ 31 w 1360"/>
                <a:gd name="T3" fmla="*/ 59 h 575"/>
                <a:gd name="T4" fmla="*/ 62 w 1360"/>
                <a:gd name="T5" fmla="*/ 45 h 575"/>
                <a:gd name="T6" fmla="*/ 93 w 1360"/>
                <a:gd name="T7" fmla="*/ 52 h 575"/>
                <a:gd name="T8" fmla="*/ 124 w 1360"/>
                <a:gd name="T9" fmla="*/ 25 h 575"/>
                <a:gd name="T10" fmla="*/ 154 w 1360"/>
                <a:gd name="T11" fmla="*/ 77 h 575"/>
                <a:gd name="T12" fmla="*/ 185 w 1360"/>
                <a:gd name="T13" fmla="*/ 78 h 575"/>
                <a:gd name="T14" fmla="*/ 216 w 1360"/>
                <a:gd name="T15" fmla="*/ 87 h 575"/>
                <a:gd name="T16" fmla="*/ 247 w 1360"/>
                <a:gd name="T17" fmla="*/ 99 h 575"/>
                <a:gd name="T18" fmla="*/ 278 w 1360"/>
                <a:gd name="T19" fmla="*/ 126 h 575"/>
                <a:gd name="T20" fmla="*/ 309 w 1360"/>
                <a:gd name="T21" fmla="*/ 127 h 575"/>
                <a:gd name="T22" fmla="*/ 340 w 1360"/>
                <a:gd name="T23" fmla="*/ 138 h 575"/>
                <a:gd name="T24" fmla="*/ 371 w 1360"/>
                <a:gd name="T25" fmla="*/ 188 h 575"/>
                <a:gd name="T26" fmla="*/ 402 w 1360"/>
                <a:gd name="T27" fmla="*/ 217 h 575"/>
                <a:gd name="T28" fmla="*/ 433 w 1360"/>
                <a:gd name="T29" fmla="*/ 259 h 575"/>
                <a:gd name="T30" fmla="*/ 463 w 1360"/>
                <a:gd name="T31" fmla="*/ 228 h 575"/>
                <a:gd name="T32" fmla="*/ 494 w 1360"/>
                <a:gd name="T33" fmla="*/ 250 h 575"/>
                <a:gd name="T34" fmla="*/ 525 w 1360"/>
                <a:gd name="T35" fmla="*/ 254 h 575"/>
                <a:gd name="T36" fmla="*/ 556 w 1360"/>
                <a:gd name="T37" fmla="*/ 248 h 575"/>
                <a:gd name="T38" fmla="*/ 587 w 1360"/>
                <a:gd name="T39" fmla="*/ 272 h 575"/>
                <a:gd name="T40" fmla="*/ 618 w 1360"/>
                <a:gd name="T41" fmla="*/ 305 h 575"/>
                <a:gd name="T42" fmla="*/ 649 w 1360"/>
                <a:gd name="T43" fmla="*/ 377 h 575"/>
                <a:gd name="T44" fmla="*/ 680 w 1360"/>
                <a:gd name="T45" fmla="*/ 379 h 575"/>
                <a:gd name="T46" fmla="*/ 711 w 1360"/>
                <a:gd name="T47" fmla="*/ 387 h 575"/>
                <a:gd name="T48" fmla="*/ 742 w 1360"/>
                <a:gd name="T49" fmla="*/ 413 h 575"/>
                <a:gd name="T50" fmla="*/ 772 w 1360"/>
                <a:gd name="T51" fmla="*/ 373 h 575"/>
                <a:gd name="T52" fmla="*/ 803 w 1360"/>
                <a:gd name="T53" fmla="*/ 403 h 575"/>
                <a:gd name="T54" fmla="*/ 834 w 1360"/>
                <a:gd name="T55" fmla="*/ 376 h 575"/>
                <a:gd name="T56" fmla="*/ 865 w 1360"/>
                <a:gd name="T57" fmla="*/ 346 h 575"/>
                <a:gd name="T58" fmla="*/ 896 w 1360"/>
                <a:gd name="T59" fmla="*/ 367 h 575"/>
                <a:gd name="T60" fmla="*/ 927 w 1360"/>
                <a:gd name="T61" fmla="*/ 331 h 575"/>
                <a:gd name="T62" fmla="*/ 958 w 1360"/>
                <a:gd name="T63" fmla="*/ 371 h 575"/>
                <a:gd name="T64" fmla="*/ 989 w 1360"/>
                <a:gd name="T65" fmla="*/ 376 h 575"/>
                <a:gd name="T66" fmla="*/ 1020 w 1360"/>
                <a:gd name="T67" fmla="*/ 402 h 575"/>
                <a:gd name="T68" fmla="*/ 1051 w 1360"/>
                <a:gd name="T69" fmla="*/ 424 h 575"/>
                <a:gd name="T70" fmla="*/ 1081 w 1360"/>
                <a:gd name="T71" fmla="*/ 406 h 575"/>
                <a:gd name="T72" fmla="*/ 1112 w 1360"/>
                <a:gd name="T73" fmla="*/ 451 h 575"/>
                <a:gd name="T74" fmla="*/ 1143 w 1360"/>
                <a:gd name="T75" fmla="*/ 444 h 575"/>
                <a:gd name="T76" fmla="*/ 1174 w 1360"/>
                <a:gd name="T77" fmla="*/ 442 h 575"/>
                <a:gd name="T78" fmla="*/ 1205 w 1360"/>
                <a:gd name="T79" fmla="*/ 460 h 575"/>
                <a:gd name="T80" fmla="*/ 1236 w 1360"/>
                <a:gd name="T81" fmla="*/ 528 h 575"/>
                <a:gd name="T82" fmla="*/ 1267 w 1360"/>
                <a:gd name="T83" fmla="*/ 557 h 575"/>
                <a:gd name="T84" fmla="*/ 1298 w 1360"/>
                <a:gd name="T85" fmla="*/ 530 h 575"/>
                <a:gd name="T86" fmla="*/ 1329 w 1360"/>
                <a:gd name="T87" fmla="*/ 554 h 575"/>
                <a:gd name="T88" fmla="*/ 1360 w 1360"/>
                <a:gd name="T8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0" h="575">
                  <a:moveTo>
                    <a:pt x="0" y="0"/>
                  </a:moveTo>
                  <a:lnTo>
                    <a:pt x="31" y="59"/>
                  </a:lnTo>
                  <a:lnTo>
                    <a:pt x="62" y="45"/>
                  </a:lnTo>
                  <a:lnTo>
                    <a:pt x="93" y="52"/>
                  </a:lnTo>
                  <a:lnTo>
                    <a:pt x="124" y="25"/>
                  </a:lnTo>
                  <a:lnTo>
                    <a:pt x="154" y="77"/>
                  </a:lnTo>
                  <a:lnTo>
                    <a:pt x="185" y="78"/>
                  </a:lnTo>
                  <a:lnTo>
                    <a:pt x="216" y="87"/>
                  </a:lnTo>
                  <a:lnTo>
                    <a:pt x="247" y="99"/>
                  </a:lnTo>
                  <a:lnTo>
                    <a:pt x="278" y="126"/>
                  </a:lnTo>
                  <a:lnTo>
                    <a:pt x="309" y="127"/>
                  </a:lnTo>
                  <a:lnTo>
                    <a:pt x="340" y="138"/>
                  </a:lnTo>
                  <a:lnTo>
                    <a:pt x="371" y="188"/>
                  </a:lnTo>
                  <a:lnTo>
                    <a:pt x="402" y="217"/>
                  </a:lnTo>
                  <a:lnTo>
                    <a:pt x="433" y="259"/>
                  </a:lnTo>
                  <a:lnTo>
                    <a:pt x="463" y="228"/>
                  </a:lnTo>
                  <a:lnTo>
                    <a:pt x="494" y="250"/>
                  </a:lnTo>
                  <a:lnTo>
                    <a:pt x="525" y="254"/>
                  </a:lnTo>
                  <a:lnTo>
                    <a:pt x="556" y="248"/>
                  </a:lnTo>
                  <a:lnTo>
                    <a:pt x="587" y="272"/>
                  </a:lnTo>
                  <a:lnTo>
                    <a:pt x="618" y="305"/>
                  </a:lnTo>
                  <a:lnTo>
                    <a:pt x="649" y="377"/>
                  </a:lnTo>
                  <a:lnTo>
                    <a:pt x="680" y="379"/>
                  </a:lnTo>
                  <a:lnTo>
                    <a:pt x="711" y="387"/>
                  </a:lnTo>
                  <a:lnTo>
                    <a:pt x="742" y="413"/>
                  </a:lnTo>
                  <a:lnTo>
                    <a:pt x="772" y="373"/>
                  </a:lnTo>
                  <a:lnTo>
                    <a:pt x="803" y="403"/>
                  </a:lnTo>
                  <a:lnTo>
                    <a:pt x="834" y="376"/>
                  </a:lnTo>
                  <a:lnTo>
                    <a:pt x="865" y="346"/>
                  </a:lnTo>
                  <a:lnTo>
                    <a:pt x="896" y="367"/>
                  </a:lnTo>
                  <a:lnTo>
                    <a:pt x="927" y="331"/>
                  </a:lnTo>
                  <a:lnTo>
                    <a:pt x="958" y="371"/>
                  </a:lnTo>
                  <a:lnTo>
                    <a:pt x="989" y="376"/>
                  </a:lnTo>
                  <a:lnTo>
                    <a:pt x="1020" y="402"/>
                  </a:lnTo>
                  <a:lnTo>
                    <a:pt x="1051" y="424"/>
                  </a:lnTo>
                  <a:lnTo>
                    <a:pt x="1081" y="406"/>
                  </a:lnTo>
                  <a:lnTo>
                    <a:pt x="1112" y="451"/>
                  </a:lnTo>
                  <a:lnTo>
                    <a:pt x="1143" y="444"/>
                  </a:lnTo>
                  <a:lnTo>
                    <a:pt x="1174" y="442"/>
                  </a:lnTo>
                  <a:lnTo>
                    <a:pt x="1205" y="460"/>
                  </a:lnTo>
                  <a:lnTo>
                    <a:pt x="1236" y="528"/>
                  </a:lnTo>
                  <a:lnTo>
                    <a:pt x="1267" y="557"/>
                  </a:lnTo>
                  <a:lnTo>
                    <a:pt x="1298" y="530"/>
                  </a:lnTo>
                  <a:lnTo>
                    <a:pt x="1329" y="554"/>
                  </a:lnTo>
                  <a:lnTo>
                    <a:pt x="1360" y="575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761" y="927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869" y="1133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977" y="1085"/>
              <a:ext cx="63" cy="6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1086" y="1109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1194" y="1015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1299" y="1196"/>
              <a:ext cx="62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1407" y="1200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1515" y="1231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1623" y="1273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1731" y="1367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1840" y="1371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1948" y="1409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2056" y="1584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2164" y="1685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2273" y="1832"/>
              <a:ext cx="62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2377" y="1724"/>
              <a:ext cx="63" cy="6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2486" y="1800"/>
              <a:ext cx="62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2594" y="1814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2702" y="1793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2810" y="1877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2918" y="1992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3027" y="2244"/>
              <a:ext cx="62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3135" y="2251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3243" y="2279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3351" y="2370"/>
              <a:ext cx="63" cy="6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3456" y="2230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3564" y="2335"/>
              <a:ext cx="63" cy="6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3672" y="2240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8"/>
            <p:cNvSpPr>
              <a:spLocks noChangeArrowheads="1"/>
            </p:cNvSpPr>
            <p:nvPr/>
          </p:nvSpPr>
          <p:spPr bwMode="auto">
            <a:xfrm>
              <a:off x="3781" y="2136"/>
              <a:ext cx="62" cy="6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89"/>
            <p:cNvSpPr>
              <a:spLocks noChangeArrowheads="1"/>
            </p:cNvSpPr>
            <p:nvPr/>
          </p:nvSpPr>
          <p:spPr bwMode="auto">
            <a:xfrm>
              <a:off x="3889" y="2209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3997" y="2083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4105" y="2223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4214" y="2240"/>
              <a:ext cx="62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4322" y="2331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4430" y="2408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4535" y="2345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4643" y="2502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4751" y="2478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4859" y="2471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99"/>
            <p:cNvSpPr>
              <a:spLocks noChangeArrowheads="1"/>
            </p:cNvSpPr>
            <p:nvPr/>
          </p:nvSpPr>
          <p:spPr bwMode="auto">
            <a:xfrm>
              <a:off x="4968" y="2534"/>
              <a:ext cx="62" cy="62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5076" y="2771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5184" y="2872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5292" y="2778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5400" y="2862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5509" y="2935"/>
              <a:ext cx="62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auto">
            <a:xfrm>
              <a:off x="792" y="941"/>
              <a:ext cx="4748" cy="1659"/>
            </a:xfrm>
            <a:custGeom>
              <a:avLst/>
              <a:gdLst>
                <a:gd name="T0" fmla="*/ 0 w 1360"/>
                <a:gd name="T1" fmla="*/ 0 h 475"/>
                <a:gd name="T2" fmla="*/ 31 w 1360"/>
                <a:gd name="T3" fmla="*/ 91 h 475"/>
                <a:gd name="T4" fmla="*/ 62 w 1360"/>
                <a:gd name="T5" fmla="*/ 69 h 475"/>
                <a:gd name="T6" fmla="*/ 93 w 1360"/>
                <a:gd name="T7" fmla="*/ 70 h 475"/>
                <a:gd name="T8" fmla="*/ 124 w 1360"/>
                <a:gd name="T9" fmla="*/ 36 h 475"/>
                <a:gd name="T10" fmla="*/ 154 w 1360"/>
                <a:gd name="T11" fmla="*/ 81 h 475"/>
                <a:gd name="T12" fmla="*/ 185 w 1360"/>
                <a:gd name="T13" fmla="*/ 79 h 475"/>
                <a:gd name="T14" fmla="*/ 216 w 1360"/>
                <a:gd name="T15" fmla="*/ 74 h 475"/>
                <a:gd name="T16" fmla="*/ 247 w 1360"/>
                <a:gd name="T17" fmla="*/ 79 h 475"/>
                <a:gd name="T18" fmla="*/ 278 w 1360"/>
                <a:gd name="T19" fmla="*/ 93 h 475"/>
                <a:gd name="T20" fmla="*/ 309 w 1360"/>
                <a:gd name="T21" fmla="*/ 84 h 475"/>
                <a:gd name="T22" fmla="*/ 340 w 1360"/>
                <a:gd name="T23" fmla="*/ 104 h 475"/>
                <a:gd name="T24" fmla="*/ 371 w 1360"/>
                <a:gd name="T25" fmla="*/ 138 h 475"/>
                <a:gd name="T26" fmla="*/ 402 w 1360"/>
                <a:gd name="T27" fmla="*/ 152 h 475"/>
                <a:gd name="T28" fmla="*/ 433 w 1360"/>
                <a:gd name="T29" fmla="*/ 190 h 475"/>
                <a:gd name="T30" fmla="*/ 463 w 1360"/>
                <a:gd name="T31" fmla="*/ 160 h 475"/>
                <a:gd name="T32" fmla="*/ 494 w 1360"/>
                <a:gd name="T33" fmla="*/ 170 h 475"/>
                <a:gd name="T34" fmla="*/ 525 w 1360"/>
                <a:gd name="T35" fmla="*/ 173 h 475"/>
                <a:gd name="T36" fmla="*/ 556 w 1360"/>
                <a:gd name="T37" fmla="*/ 165 h 475"/>
                <a:gd name="T38" fmla="*/ 587 w 1360"/>
                <a:gd name="T39" fmla="*/ 179 h 475"/>
                <a:gd name="T40" fmla="*/ 618 w 1360"/>
                <a:gd name="T41" fmla="*/ 203 h 475"/>
                <a:gd name="T42" fmla="*/ 649 w 1360"/>
                <a:gd name="T43" fmla="*/ 284 h 475"/>
                <a:gd name="T44" fmla="*/ 680 w 1360"/>
                <a:gd name="T45" fmla="*/ 278 h 475"/>
                <a:gd name="T46" fmla="*/ 711 w 1360"/>
                <a:gd name="T47" fmla="*/ 269 h 475"/>
                <a:gd name="T48" fmla="*/ 742 w 1360"/>
                <a:gd name="T49" fmla="*/ 304 h 475"/>
                <a:gd name="T50" fmla="*/ 772 w 1360"/>
                <a:gd name="T51" fmla="*/ 268 h 475"/>
                <a:gd name="T52" fmla="*/ 803 w 1360"/>
                <a:gd name="T53" fmla="*/ 291 h 475"/>
                <a:gd name="T54" fmla="*/ 834 w 1360"/>
                <a:gd name="T55" fmla="*/ 261 h 475"/>
                <a:gd name="T56" fmla="*/ 865 w 1360"/>
                <a:gd name="T57" fmla="*/ 235 h 475"/>
                <a:gd name="T58" fmla="*/ 896 w 1360"/>
                <a:gd name="T59" fmla="*/ 267 h 475"/>
                <a:gd name="T60" fmla="*/ 927 w 1360"/>
                <a:gd name="T61" fmla="*/ 218 h 475"/>
                <a:gd name="T62" fmla="*/ 958 w 1360"/>
                <a:gd name="T63" fmla="*/ 286 h 475"/>
                <a:gd name="T64" fmla="*/ 989 w 1360"/>
                <a:gd name="T65" fmla="*/ 281 h 475"/>
                <a:gd name="T66" fmla="*/ 1020 w 1360"/>
                <a:gd name="T67" fmla="*/ 313 h 475"/>
                <a:gd name="T68" fmla="*/ 1051 w 1360"/>
                <a:gd name="T69" fmla="*/ 320 h 475"/>
                <a:gd name="T70" fmla="*/ 1081 w 1360"/>
                <a:gd name="T71" fmla="*/ 306 h 475"/>
                <a:gd name="T72" fmla="*/ 1112 w 1360"/>
                <a:gd name="T73" fmla="*/ 326 h 475"/>
                <a:gd name="T74" fmla="*/ 1143 w 1360"/>
                <a:gd name="T75" fmla="*/ 338 h 475"/>
                <a:gd name="T76" fmla="*/ 1174 w 1360"/>
                <a:gd name="T77" fmla="*/ 323 h 475"/>
                <a:gd name="T78" fmla="*/ 1205 w 1360"/>
                <a:gd name="T79" fmla="*/ 330 h 475"/>
                <a:gd name="T80" fmla="*/ 1236 w 1360"/>
                <a:gd name="T81" fmla="*/ 384 h 475"/>
                <a:gd name="T82" fmla="*/ 1267 w 1360"/>
                <a:gd name="T83" fmla="*/ 475 h 475"/>
                <a:gd name="T84" fmla="*/ 1298 w 1360"/>
                <a:gd name="T85" fmla="*/ 444 h 475"/>
                <a:gd name="T86" fmla="*/ 1329 w 1360"/>
                <a:gd name="T87" fmla="*/ 454 h 475"/>
                <a:gd name="T88" fmla="*/ 1360 w 1360"/>
                <a:gd name="T89" fmla="*/ 46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0" h="475">
                  <a:moveTo>
                    <a:pt x="0" y="0"/>
                  </a:moveTo>
                  <a:lnTo>
                    <a:pt x="31" y="91"/>
                  </a:lnTo>
                  <a:lnTo>
                    <a:pt x="62" y="69"/>
                  </a:lnTo>
                  <a:lnTo>
                    <a:pt x="93" y="70"/>
                  </a:lnTo>
                  <a:lnTo>
                    <a:pt x="124" y="36"/>
                  </a:lnTo>
                  <a:lnTo>
                    <a:pt x="154" y="81"/>
                  </a:lnTo>
                  <a:lnTo>
                    <a:pt x="185" y="79"/>
                  </a:lnTo>
                  <a:lnTo>
                    <a:pt x="216" y="74"/>
                  </a:lnTo>
                  <a:lnTo>
                    <a:pt x="247" y="79"/>
                  </a:lnTo>
                  <a:lnTo>
                    <a:pt x="278" y="93"/>
                  </a:lnTo>
                  <a:lnTo>
                    <a:pt x="309" y="84"/>
                  </a:lnTo>
                  <a:lnTo>
                    <a:pt x="340" y="104"/>
                  </a:lnTo>
                  <a:lnTo>
                    <a:pt x="371" y="138"/>
                  </a:lnTo>
                  <a:lnTo>
                    <a:pt x="402" y="152"/>
                  </a:lnTo>
                  <a:lnTo>
                    <a:pt x="433" y="190"/>
                  </a:lnTo>
                  <a:lnTo>
                    <a:pt x="463" y="160"/>
                  </a:lnTo>
                  <a:lnTo>
                    <a:pt x="494" y="170"/>
                  </a:lnTo>
                  <a:lnTo>
                    <a:pt x="525" y="173"/>
                  </a:lnTo>
                  <a:lnTo>
                    <a:pt x="556" y="165"/>
                  </a:lnTo>
                  <a:lnTo>
                    <a:pt x="587" y="179"/>
                  </a:lnTo>
                  <a:lnTo>
                    <a:pt x="618" y="203"/>
                  </a:lnTo>
                  <a:lnTo>
                    <a:pt x="649" y="284"/>
                  </a:lnTo>
                  <a:lnTo>
                    <a:pt x="680" y="278"/>
                  </a:lnTo>
                  <a:lnTo>
                    <a:pt x="711" y="269"/>
                  </a:lnTo>
                  <a:lnTo>
                    <a:pt x="742" y="304"/>
                  </a:lnTo>
                  <a:lnTo>
                    <a:pt x="772" y="268"/>
                  </a:lnTo>
                  <a:lnTo>
                    <a:pt x="803" y="291"/>
                  </a:lnTo>
                  <a:lnTo>
                    <a:pt x="834" y="261"/>
                  </a:lnTo>
                  <a:lnTo>
                    <a:pt x="865" y="235"/>
                  </a:lnTo>
                  <a:lnTo>
                    <a:pt x="896" y="267"/>
                  </a:lnTo>
                  <a:lnTo>
                    <a:pt x="927" y="218"/>
                  </a:lnTo>
                  <a:lnTo>
                    <a:pt x="958" y="286"/>
                  </a:lnTo>
                  <a:lnTo>
                    <a:pt x="989" y="281"/>
                  </a:lnTo>
                  <a:lnTo>
                    <a:pt x="1020" y="313"/>
                  </a:lnTo>
                  <a:lnTo>
                    <a:pt x="1051" y="320"/>
                  </a:lnTo>
                  <a:lnTo>
                    <a:pt x="1081" y="306"/>
                  </a:lnTo>
                  <a:lnTo>
                    <a:pt x="1112" y="326"/>
                  </a:lnTo>
                  <a:lnTo>
                    <a:pt x="1143" y="338"/>
                  </a:lnTo>
                  <a:lnTo>
                    <a:pt x="1174" y="323"/>
                  </a:lnTo>
                  <a:lnTo>
                    <a:pt x="1205" y="330"/>
                  </a:lnTo>
                  <a:lnTo>
                    <a:pt x="1236" y="384"/>
                  </a:lnTo>
                  <a:lnTo>
                    <a:pt x="1267" y="475"/>
                  </a:lnTo>
                  <a:lnTo>
                    <a:pt x="1298" y="444"/>
                  </a:lnTo>
                  <a:lnTo>
                    <a:pt x="1329" y="454"/>
                  </a:lnTo>
                  <a:lnTo>
                    <a:pt x="1360" y="465"/>
                  </a:lnTo>
                </a:path>
              </a:pathLst>
            </a:cu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761" y="910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869" y="1228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77" y="1151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109"/>
            <p:cNvSpPr>
              <a:spLocks noChangeArrowheads="1"/>
            </p:cNvSpPr>
            <p:nvPr/>
          </p:nvSpPr>
          <p:spPr bwMode="auto">
            <a:xfrm>
              <a:off x="1086" y="1154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110"/>
            <p:cNvSpPr>
              <a:spLocks noChangeArrowheads="1"/>
            </p:cNvSpPr>
            <p:nvPr/>
          </p:nvSpPr>
          <p:spPr bwMode="auto">
            <a:xfrm>
              <a:off x="1194" y="1036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111"/>
            <p:cNvSpPr>
              <a:spLocks noChangeArrowheads="1"/>
            </p:cNvSpPr>
            <p:nvPr/>
          </p:nvSpPr>
          <p:spPr bwMode="auto">
            <a:xfrm>
              <a:off x="1299" y="1193"/>
              <a:ext cx="62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2"/>
            <p:cNvSpPr>
              <a:spLocks noChangeArrowheads="1"/>
            </p:cNvSpPr>
            <p:nvPr/>
          </p:nvSpPr>
          <p:spPr bwMode="auto">
            <a:xfrm>
              <a:off x="1407" y="1186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3"/>
            <p:cNvSpPr>
              <a:spLocks noChangeArrowheads="1"/>
            </p:cNvSpPr>
            <p:nvPr/>
          </p:nvSpPr>
          <p:spPr bwMode="auto">
            <a:xfrm>
              <a:off x="1515" y="1168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14"/>
            <p:cNvSpPr>
              <a:spLocks noChangeArrowheads="1"/>
            </p:cNvSpPr>
            <p:nvPr/>
          </p:nvSpPr>
          <p:spPr bwMode="auto">
            <a:xfrm>
              <a:off x="1623" y="1186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15"/>
            <p:cNvSpPr>
              <a:spLocks noChangeArrowheads="1"/>
            </p:cNvSpPr>
            <p:nvPr/>
          </p:nvSpPr>
          <p:spPr bwMode="auto">
            <a:xfrm>
              <a:off x="1731" y="1235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116"/>
            <p:cNvSpPr>
              <a:spLocks noChangeArrowheads="1"/>
            </p:cNvSpPr>
            <p:nvPr/>
          </p:nvSpPr>
          <p:spPr bwMode="auto">
            <a:xfrm>
              <a:off x="1840" y="1203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117"/>
            <p:cNvSpPr>
              <a:spLocks noChangeArrowheads="1"/>
            </p:cNvSpPr>
            <p:nvPr/>
          </p:nvSpPr>
          <p:spPr bwMode="auto">
            <a:xfrm>
              <a:off x="1948" y="1273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118"/>
            <p:cNvSpPr>
              <a:spLocks noChangeArrowheads="1"/>
            </p:cNvSpPr>
            <p:nvPr/>
          </p:nvSpPr>
          <p:spPr bwMode="auto">
            <a:xfrm>
              <a:off x="2056" y="1392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119"/>
            <p:cNvSpPr>
              <a:spLocks noChangeArrowheads="1"/>
            </p:cNvSpPr>
            <p:nvPr/>
          </p:nvSpPr>
          <p:spPr bwMode="auto">
            <a:xfrm>
              <a:off x="2164" y="1441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120"/>
            <p:cNvSpPr>
              <a:spLocks noChangeArrowheads="1"/>
            </p:cNvSpPr>
            <p:nvPr/>
          </p:nvSpPr>
          <p:spPr bwMode="auto">
            <a:xfrm>
              <a:off x="2273" y="1573"/>
              <a:ext cx="62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2377" y="1469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2486" y="1504"/>
              <a:ext cx="62" cy="62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2594" y="1514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2702" y="1486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2810" y="1535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2918" y="1619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3027" y="1902"/>
              <a:ext cx="62" cy="62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3135" y="1881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3243" y="1849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130"/>
            <p:cNvSpPr>
              <a:spLocks noChangeArrowheads="1"/>
            </p:cNvSpPr>
            <p:nvPr/>
          </p:nvSpPr>
          <p:spPr bwMode="auto">
            <a:xfrm>
              <a:off x="3351" y="1971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131"/>
            <p:cNvSpPr>
              <a:spLocks noChangeArrowheads="1"/>
            </p:cNvSpPr>
            <p:nvPr/>
          </p:nvSpPr>
          <p:spPr bwMode="auto">
            <a:xfrm>
              <a:off x="3456" y="1846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32"/>
            <p:cNvSpPr>
              <a:spLocks noChangeArrowheads="1"/>
            </p:cNvSpPr>
            <p:nvPr/>
          </p:nvSpPr>
          <p:spPr bwMode="auto">
            <a:xfrm>
              <a:off x="3564" y="1926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133"/>
            <p:cNvSpPr>
              <a:spLocks noChangeArrowheads="1"/>
            </p:cNvSpPr>
            <p:nvPr/>
          </p:nvSpPr>
          <p:spPr bwMode="auto">
            <a:xfrm>
              <a:off x="3672" y="1821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134"/>
            <p:cNvSpPr>
              <a:spLocks noChangeArrowheads="1"/>
            </p:cNvSpPr>
            <p:nvPr/>
          </p:nvSpPr>
          <p:spPr bwMode="auto">
            <a:xfrm>
              <a:off x="3781" y="1731"/>
              <a:ext cx="62" cy="62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135"/>
            <p:cNvSpPr>
              <a:spLocks noChangeArrowheads="1"/>
            </p:cNvSpPr>
            <p:nvPr/>
          </p:nvSpPr>
          <p:spPr bwMode="auto">
            <a:xfrm>
              <a:off x="3889" y="1842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Oval 136"/>
            <p:cNvSpPr>
              <a:spLocks noChangeArrowheads="1"/>
            </p:cNvSpPr>
            <p:nvPr/>
          </p:nvSpPr>
          <p:spPr bwMode="auto">
            <a:xfrm>
              <a:off x="3997" y="1671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137"/>
            <p:cNvSpPr>
              <a:spLocks noChangeArrowheads="1"/>
            </p:cNvSpPr>
            <p:nvPr/>
          </p:nvSpPr>
          <p:spPr bwMode="auto">
            <a:xfrm>
              <a:off x="4105" y="1909"/>
              <a:ext cx="63" cy="62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38"/>
            <p:cNvSpPr>
              <a:spLocks noChangeArrowheads="1"/>
            </p:cNvSpPr>
            <p:nvPr/>
          </p:nvSpPr>
          <p:spPr bwMode="auto">
            <a:xfrm>
              <a:off x="4214" y="1891"/>
              <a:ext cx="62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139"/>
            <p:cNvSpPr>
              <a:spLocks noChangeArrowheads="1"/>
            </p:cNvSpPr>
            <p:nvPr/>
          </p:nvSpPr>
          <p:spPr bwMode="auto">
            <a:xfrm>
              <a:off x="4322" y="2003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Oval 140"/>
            <p:cNvSpPr>
              <a:spLocks noChangeArrowheads="1"/>
            </p:cNvSpPr>
            <p:nvPr/>
          </p:nvSpPr>
          <p:spPr bwMode="auto">
            <a:xfrm>
              <a:off x="4430" y="2027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141"/>
            <p:cNvSpPr>
              <a:spLocks noChangeArrowheads="1"/>
            </p:cNvSpPr>
            <p:nvPr/>
          </p:nvSpPr>
          <p:spPr bwMode="auto">
            <a:xfrm>
              <a:off x="4535" y="1978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142"/>
            <p:cNvSpPr>
              <a:spLocks noChangeArrowheads="1"/>
            </p:cNvSpPr>
            <p:nvPr/>
          </p:nvSpPr>
          <p:spPr bwMode="auto">
            <a:xfrm>
              <a:off x="4643" y="2048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Oval 143"/>
            <p:cNvSpPr>
              <a:spLocks noChangeArrowheads="1"/>
            </p:cNvSpPr>
            <p:nvPr/>
          </p:nvSpPr>
          <p:spPr bwMode="auto">
            <a:xfrm>
              <a:off x="4751" y="2090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Oval 144"/>
            <p:cNvSpPr>
              <a:spLocks noChangeArrowheads="1"/>
            </p:cNvSpPr>
            <p:nvPr/>
          </p:nvSpPr>
          <p:spPr bwMode="auto">
            <a:xfrm>
              <a:off x="4859" y="2038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Oval 145"/>
            <p:cNvSpPr>
              <a:spLocks noChangeArrowheads="1"/>
            </p:cNvSpPr>
            <p:nvPr/>
          </p:nvSpPr>
          <p:spPr bwMode="auto">
            <a:xfrm>
              <a:off x="4968" y="2062"/>
              <a:ext cx="62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Oval 146"/>
            <p:cNvSpPr>
              <a:spLocks noChangeArrowheads="1"/>
            </p:cNvSpPr>
            <p:nvPr/>
          </p:nvSpPr>
          <p:spPr bwMode="auto">
            <a:xfrm>
              <a:off x="5076" y="2251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147"/>
            <p:cNvSpPr>
              <a:spLocks noChangeArrowheads="1"/>
            </p:cNvSpPr>
            <p:nvPr/>
          </p:nvSpPr>
          <p:spPr bwMode="auto">
            <a:xfrm>
              <a:off x="5184" y="2569"/>
              <a:ext cx="63" cy="62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Oval 148"/>
            <p:cNvSpPr>
              <a:spLocks noChangeArrowheads="1"/>
            </p:cNvSpPr>
            <p:nvPr/>
          </p:nvSpPr>
          <p:spPr bwMode="auto">
            <a:xfrm>
              <a:off x="5292" y="2460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Oval 149"/>
            <p:cNvSpPr>
              <a:spLocks noChangeArrowheads="1"/>
            </p:cNvSpPr>
            <p:nvPr/>
          </p:nvSpPr>
          <p:spPr bwMode="auto">
            <a:xfrm>
              <a:off x="5400" y="2495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Oval 150"/>
            <p:cNvSpPr>
              <a:spLocks noChangeArrowheads="1"/>
            </p:cNvSpPr>
            <p:nvPr/>
          </p:nvSpPr>
          <p:spPr bwMode="auto">
            <a:xfrm>
              <a:off x="5509" y="2534"/>
              <a:ext cx="62" cy="62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151"/>
            <p:cNvSpPr>
              <a:spLocks noChangeShapeType="1"/>
            </p:cNvSpPr>
            <p:nvPr/>
          </p:nvSpPr>
          <p:spPr bwMode="auto">
            <a:xfrm flipV="1">
              <a:off x="702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52"/>
            <p:cNvSpPr>
              <a:spLocks noChangeShapeType="1"/>
            </p:cNvSpPr>
            <p:nvPr/>
          </p:nvSpPr>
          <p:spPr bwMode="auto">
            <a:xfrm flipH="1">
              <a:off x="642" y="3571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3"/>
            <p:cNvSpPr>
              <a:spLocks noChangeArrowheads="1"/>
            </p:cNvSpPr>
            <p:nvPr/>
          </p:nvSpPr>
          <p:spPr bwMode="auto">
            <a:xfrm>
              <a:off x="454" y="3497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154" name="Line 154"/>
            <p:cNvSpPr>
              <a:spLocks noChangeShapeType="1"/>
            </p:cNvSpPr>
            <p:nvPr/>
          </p:nvSpPr>
          <p:spPr bwMode="auto">
            <a:xfrm flipH="1">
              <a:off x="642" y="2967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5"/>
            <p:cNvSpPr>
              <a:spLocks noChangeArrowheads="1"/>
            </p:cNvSpPr>
            <p:nvPr/>
          </p:nvSpPr>
          <p:spPr bwMode="auto">
            <a:xfrm>
              <a:off x="454" y="2890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156" name="Line 156"/>
            <p:cNvSpPr>
              <a:spLocks noChangeShapeType="1"/>
            </p:cNvSpPr>
            <p:nvPr/>
          </p:nvSpPr>
          <p:spPr bwMode="auto">
            <a:xfrm flipH="1">
              <a:off x="642" y="2359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57"/>
            <p:cNvSpPr>
              <a:spLocks noChangeArrowheads="1"/>
            </p:cNvSpPr>
            <p:nvPr/>
          </p:nvSpPr>
          <p:spPr bwMode="auto">
            <a:xfrm>
              <a:off x="454" y="228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70</a:t>
              </a:r>
              <a:endParaRPr lang="en-US" altLang="en-US"/>
            </a:p>
          </p:txBody>
        </p:sp>
        <p:sp>
          <p:nvSpPr>
            <p:cNvPr id="158" name="Line 158"/>
            <p:cNvSpPr>
              <a:spLocks noChangeShapeType="1"/>
            </p:cNvSpPr>
            <p:nvPr/>
          </p:nvSpPr>
          <p:spPr bwMode="auto">
            <a:xfrm flipH="1">
              <a:off x="642" y="1751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59"/>
            <p:cNvSpPr>
              <a:spLocks noChangeArrowheads="1"/>
            </p:cNvSpPr>
            <p:nvPr/>
          </p:nvSpPr>
          <p:spPr bwMode="auto">
            <a:xfrm>
              <a:off x="454" y="167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160" name="Line 160"/>
            <p:cNvSpPr>
              <a:spLocks noChangeShapeType="1"/>
            </p:cNvSpPr>
            <p:nvPr/>
          </p:nvSpPr>
          <p:spPr bwMode="auto">
            <a:xfrm flipH="1">
              <a:off x="642" y="1147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61"/>
            <p:cNvSpPr>
              <a:spLocks noChangeArrowheads="1"/>
            </p:cNvSpPr>
            <p:nvPr/>
          </p:nvSpPr>
          <p:spPr bwMode="auto">
            <a:xfrm>
              <a:off x="454" y="1071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90</a:t>
              </a:r>
              <a:endParaRPr lang="en-US" altLang="en-US"/>
            </a:p>
          </p:txBody>
        </p:sp>
        <p:sp>
          <p:nvSpPr>
            <p:cNvPr id="162" name="Line 162"/>
            <p:cNvSpPr>
              <a:spLocks noChangeShapeType="1"/>
            </p:cNvSpPr>
            <p:nvPr/>
          </p:nvSpPr>
          <p:spPr bwMode="auto">
            <a:xfrm flipH="1">
              <a:off x="642" y="540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163"/>
            <p:cNvSpPr>
              <a:spLocks noChangeArrowheads="1"/>
            </p:cNvSpPr>
            <p:nvPr/>
          </p:nvSpPr>
          <p:spPr bwMode="auto">
            <a:xfrm>
              <a:off x="374" y="467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  <p:sp>
          <p:nvSpPr>
            <p:cNvPr id="165" name="Line 165"/>
            <p:cNvSpPr>
              <a:spLocks noChangeShapeType="1"/>
            </p:cNvSpPr>
            <p:nvPr/>
          </p:nvSpPr>
          <p:spPr bwMode="auto">
            <a:xfrm>
              <a:off x="702" y="3665"/>
              <a:ext cx="492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166"/>
            <p:cNvSpPr>
              <a:spLocks noChangeShapeType="1"/>
            </p:cNvSpPr>
            <p:nvPr/>
          </p:nvSpPr>
          <p:spPr bwMode="auto">
            <a:xfrm>
              <a:off x="792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67"/>
            <p:cNvSpPr>
              <a:spLocks noChangeArrowheads="1"/>
            </p:cNvSpPr>
            <p:nvPr/>
          </p:nvSpPr>
          <p:spPr bwMode="auto">
            <a:xfrm>
              <a:off x="632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1940</a:t>
              </a:r>
              <a:endParaRPr lang="en-US" altLang="en-US"/>
            </a:p>
          </p:txBody>
        </p:sp>
        <p:sp>
          <p:nvSpPr>
            <p:cNvPr id="168" name="Line 168"/>
            <p:cNvSpPr>
              <a:spLocks noChangeShapeType="1"/>
            </p:cNvSpPr>
            <p:nvPr/>
          </p:nvSpPr>
          <p:spPr bwMode="auto">
            <a:xfrm>
              <a:off x="1871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169"/>
            <p:cNvSpPr>
              <a:spLocks noChangeArrowheads="1"/>
            </p:cNvSpPr>
            <p:nvPr/>
          </p:nvSpPr>
          <p:spPr bwMode="auto">
            <a:xfrm>
              <a:off x="1711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1950</a:t>
              </a:r>
              <a:endParaRPr lang="en-US" altLang="en-US"/>
            </a:p>
          </p:txBody>
        </p:sp>
        <p:sp>
          <p:nvSpPr>
            <p:cNvPr id="170" name="Line 170"/>
            <p:cNvSpPr>
              <a:spLocks noChangeShapeType="1"/>
            </p:cNvSpPr>
            <p:nvPr/>
          </p:nvSpPr>
          <p:spPr bwMode="auto">
            <a:xfrm>
              <a:off x="295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71"/>
            <p:cNvSpPr>
              <a:spLocks noChangeArrowheads="1"/>
            </p:cNvSpPr>
            <p:nvPr/>
          </p:nvSpPr>
          <p:spPr bwMode="auto">
            <a:xfrm>
              <a:off x="2789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1960</a:t>
              </a:r>
              <a:endParaRPr lang="en-US" altLang="en-US"/>
            </a:p>
          </p:txBody>
        </p:sp>
        <p:sp>
          <p:nvSpPr>
            <p:cNvPr id="172" name="Line 172"/>
            <p:cNvSpPr>
              <a:spLocks noChangeShapeType="1"/>
            </p:cNvSpPr>
            <p:nvPr/>
          </p:nvSpPr>
          <p:spPr bwMode="auto">
            <a:xfrm>
              <a:off x="4029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73"/>
            <p:cNvSpPr>
              <a:spLocks noChangeArrowheads="1"/>
            </p:cNvSpPr>
            <p:nvPr/>
          </p:nvSpPr>
          <p:spPr bwMode="auto">
            <a:xfrm>
              <a:off x="3868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1970</a:t>
              </a:r>
              <a:endParaRPr lang="en-US" altLang="en-US"/>
            </a:p>
          </p:txBody>
        </p:sp>
        <p:sp>
          <p:nvSpPr>
            <p:cNvPr id="174" name="Line 174"/>
            <p:cNvSpPr>
              <a:spLocks noChangeShapeType="1"/>
            </p:cNvSpPr>
            <p:nvPr/>
          </p:nvSpPr>
          <p:spPr bwMode="auto">
            <a:xfrm>
              <a:off x="5107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175"/>
            <p:cNvSpPr>
              <a:spLocks noChangeArrowheads="1"/>
            </p:cNvSpPr>
            <p:nvPr/>
          </p:nvSpPr>
          <p:spPr bwMode="auto">
            <a:xfrm>
              <a:off x="4947" y="375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1980</a:t>
              </a:r>
              <a:endParaRPr lang="en-US" altLang="en-US"/>
            </a:p>
          </p:txBody>
        </p:sp>
        <p:sp>
          <p:nvSpPr>
            <p:cNvPr id="176" name="Rectangle 176"/>
            <p:cNvSpPr>
              <a:spLocks noChangeArrowheads="1"/>
            </p:cNvSpPr>
            <p:nvPr/>
          </p:nvSpPr>
          <p:spPr bwMode="auto">
            <a:xfrm>
              <a:off x="2538" y="3937"/>
              <a:ext cx="12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Child's Birth Cohort</a:t>
              </a:r>
              <a:endParaRPr lang="en-US" altLang="en-US"/>
            </a:p>
          </p:txBody>
        </p:sp>
        <p:sp>
          <p:nvSpPr>
            <p:cNvPr id="177" name="Line 177"/>
            <p:cNvSpPr>
              <a:spLocks noChangeShapeType="1"/>
            </p:cNvSpPr>
            <p:nvPr/>
          </p:nvSpPr>
          <p:spPr bwMode="auto">
            <a:xfrm>
              <a:off x="765" y="3120"/>
              <a:ext cx="541" cy="0"/>
            </a:xfrm>
            <a:prstGeom prst="line">
              <a:avLst/>
            </a:pr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178"/>
            <p:cNvSpPr>
              <a:spLocks noChangeArrowheads="1"/>
            </p:cNvSpPr>
            <p:nvPr/>
          </p:nvSpPr>
          <p:spPr bwMode="auto">
            <a:xfrm>
              <a:off x="1005" y="308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179"/>
            <p:cNvSpPr>
              <a:spLocks noChangeShapeType="1"/>
            </p:cNvSpPr>
            <p:nvPr/>
          </p:nvSpPr>
          <p:spPr bwMode="auto">
            <a:xfrm>
              <a:off x="765" y="3326"/>
              <a:ext cx="541" cy="0"/>
            </a:xfrm>
            <a:prstGeom prst="line">
              <a:avLst/>
            </a:pr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Oval 180"/>
            <p:cNvSpPr>
              <a:spLocks noChangeArrowheads="1"/>
            </p:cNvSpPr>
            <p:nvPr/>
          </p:nvSpPr>
          <p:spPr bwMode="auto">
            <a:xfrm>
              <a:off x="1005" y="3295"/>
              <a:ext cx="63" cy="63"/>
            </a:xfrm>
            <a:prstGeom prst="ellipse">
              <a:avLst/>
            </a:prstGeom>
            <a:solidFill>
              <a:srgbClr val="55752F"/>
            </a:solidFill>
            <a:ln w="22225">
              <a:solidFill>
                <a:srgbClr val="55752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181"/>
            <p:cNvSpPr>
              <a:spLocks noChangeShapeType="1"/>
            </p:cNvSpPr>
            <p:nvPr/>
          </p:nvSpPr>
          <p:spPr bwMode="auto">
            <a:xfrm>
              <a:off x="765" y="3529"/>
              <a:ext cx="541" cy="0"/>
            </a:xfrm>
            <a:prstGeom prst="line">
              <a:avLst/>
            </a:pr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Oval 182"/>
            <p:cNvSpPr>
              <a:spLocks noChangeArrowheads="1"/>
            </p:cNvSpPr>
            <p:nvPr/>
          </p:nvSpPr>
          <p:spPr bwMode="auto">
            <a:xfrm>
              <a:off x="1005" y="3497"/>
              <a:ext cx="63" cy="63"/>
            </a:xfrm>
            <a:prstGeom prst="ellipse">
              <a:avLst/>
            </a:pr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183"/>
            <p:cNvSpPr>
              <a:spLocks noChangeArrowheads="1"/>
            </p:cNvSpPr>
            <p:nvPr/>
          </p:nvSpPr>
          <p:spPr bwMode="auto">
            <a:xfrm>
              <a:off x="1393" y="3047"/>
              <a:ext cx="15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Baseline: No Adjustment</a:t>
              </a:r>
              <a:endParaRPr lang="en-US" altLang="en-US"/>
            </a:p>
          </p:txBody>
        </p:sp>
        <p:sp>
          <p:nvSpPr>
            <p:cNvPr id="184" name="Rectangle 184"/>
            <p:cNvSpPr>
              <a:spLocks noChangeArrowheads="1"/>
            </p:cNvSpPr>
            <p:nvPr/>
          </p:nvSpPr>
          <p:spPr bwMode="auto">
            <a:xfrm>
              <a:off x="1393" y="3249"/>
              <a:ext cx="138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Divide by Family Size</a:t>
              </a:r>
              <a:endParaRPr lang="en-US" altLang="en-US"/>
            </a:p>
          </p:txBody>
        </p:sp>
        <p:sp>
          <p:nvSpPr>
            <p:cNvPr id="185" name="Rectangle 185"/>
            <p:cNvSpPr>
              <a:spLocks noChangeArrowheads="1"/>
            </p:cNvSpPr>
            <p:nvPr/>
          </p:nvSpPr>
          <p:spPr bwMode="auto">
            <a:xfrm>
              <a:off x="1393" y="3452"/>
              <a:ext cx="175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Divide by Sqrt(Family Size)</a:t>
              </a:r>
              <a:endParaRPr lang="en-US" altLang="en-US"/>
            </a:p>
          </p:txBody>
        </p:sp>
        <p:sp>
          <p:nvSpPr>
            <p:cNvPr id="186" name="Rectangle 186"/>
            <p:cNvSpPr>
              <a:spLocks noChangeArrowheads="1"/>
            </p:cNvSpPr>
            <p:nvPr/>
          </p:nvSpPr>
          <p:spPr bwMode="auto">
            <a:xfrm>
              <a:off x="3138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187" name="Line 12"/>
          <p:cNvSpPr>
            <a:spLocks noChangeShapeType="1"/>
          </p:cNvSpPr>
          <p:nvPr/>
        </p:nvSpPr>
        <p:spPr bwMode="auto">
          <a:xfrm>
            <a:off x="2667000" y="861646"/>
            <a:ext cx="7824788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Rectangle 187"/>
          <p:cNvSpPr>
            <a:spLocks noChangeArrowheads="1"/>
          </p:cNvSpPr>
          <p:nvPr/>
        </p:nvSpPr>
        <p:spPr bwMode="auto">
          <a:xfrm>
            <a:off x="1524001" y="228601"/>
            <a:ext cx="9143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Absolute Mobility: Adjusting for Family Size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Rectangle 9109"/>
          <p:cNvSpPr>
            <a:spLocks noChangeArrowheads="1"/>
          </p:cNvSpPr>
          <p:nvPr/>
        </p:nvSpPr>
        <p:spPr bwMode="auto">
          <a:xfrm rot="16200000">
            <a:off x="-488889" y="3023007"/>
            <a:ext cx="4911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Pct. of Children Earning more than their Parents</a:t>
            </a:r>
            <a:endParaRPr lang="en-US" altLang="en-US" dirty="0"/>
          </a:p>
        </p:txBody>
      </p:sp>
      <p:sp>
        <p:nvSpPr>
          <p:cNvPr id="190" name="Content Placeholder 2"/>
          <p:cNvSpPr txBox="1">
            <a:spLocks/>
          </p:cNvSpPr>
          <p:nvPr/>
        </p:nvSpPr>
        <p:spPr>
          <a:xfrm>
            <a:off x="173457" y="6384130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(2016)</a:t>
            </a:r>
          </a:p>
        </p:txBody>
      </p:sp>
    </p:spTree>
    <p:extLst>
      <p:ext uri="{BB962C8B-B14F-4D97-AF65-F5344CB8AC3E}">
        <p14:creationId xmlns:p14="http://schemas.microsoft.com/office/powerpoint/2010/main" val="2142613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19237" y="98425"/>
            <a:ext cx="9153526" cy="6661150"/>
            <a:chOff x="-3" y="62"/>
            <a:chExt cx="5766" cy="419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05"/>
            <p:cNvGrpSpPr>
              <a:grpSpLocks/>
            </p:cNvGrpSpPr>
            <p:nvPr/>
          </p:nvGrpSpPr>
          <p:grpSpPr bwMode="auto">
            <a:xfrm>
              <a:off x="-3" y="62"/>
              <a:ext cx="5766" cy="4196"/>
              <a:chOff x="-3" y="62"/>
              <a:chExt cx="5766" cy="4196"/>
            </a:xfrm>
          </p:grpSpPr>
          <p:sp>
            <p:nvSpPr>
              <p:cNvPr id="132" name="Rectangle 5"/>
              <p:cNvSpPr>
                <a:spLocks noChangeArrowheads="1"/>
              </p:cNvSpPr>
              <p:nvPr/>
            </p:nvSpPr>
            <p:spPr bwMode="auto">
              <a:xfrm>
                <a:off x="-3" y="62"/>
                <a:ext cx="5766" cy="41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Rectangle 6"/>
              <p:cNvSpPr>
                <a:spLocks noChangeArrowheads="1"/>
              </p:cNvSpPr>
              <p:nvPr/>
            </p:nvSpPr>
            <p:spPr bwMode="auto">
              <a:xfrm>
                <a:off x="0" y="68"/>
                <a:ext cx="5757" cy="4187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Rectangle 7"/>
              <p:cNvSpPr>
                <a:spLocks noChangeArrowheads="1"/>
              </p:cNvSpPr>
              <p:nvPr/>
            </p:nvSpPr>
            <p:spPr bwMode="auto">
              <a:xfrm>
                <a:off x="702" y="449"/>
                <a:ext cx="4929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8"/>
              <p:cNvSpPr>
                <a:spLocks noChangeShapeType="1"/>
              </p:cNvSpPr>
              <p:nvPr/>
            </p:nvSpPr>
            <p:spPr bwMode="auto">
              <a:xfrm>
                <a:off x="702" y="3571"/>
                <a:ext cx="4929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9"/>
              <p:cNvSpPr>
                <a:spLocks noChangeShapeType="1"/>
              </p:cNvSpPr>
              <p:nvPr/>
            </p:nvSpPr>
            <p:spPr bwMode="auto">
              <a:xfrm>
                <a:off x="702" y="2967"/>
                <a:ext cx="4929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10"/>
              <p:cNvSpPr>
                <a:spLocks noChangeShapeType="1"/>
              </p:cNvSpPr>
              <p:nvPr/>
            </p:nvSpPr>
            <p:spPr bwMode="auto">
              <a:xfrm>
                <a:off x="702" y="2359"/>
                <a:ext cx="4929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11"/>
              <p:cNvSpPr>
                <a:spLocks noChangeShapeType="1"/>
              </p:cNvSpPr>
              <p:nvPr/>
            </p:nvSpPr>
            <p:spPr bwMode="auto">
              <a:xfrm>
                <a:off x="702" y="1751"/>
                <a:ext cx="4929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702" y="1147"/>
                <a:ext cx="4929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13"/>
              <p:cNvSpPr>
                <a:spLocks noChangeShapeType="1"/>
              </p:cNvSpPr>
              <p:nvPr/>
            </p:nvSpPr>
            <p:spPr bwMode="auto">
              <a:xfrm>
                <a:off x="702" y="540"/>
                <a:ext cx="4929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14"/>
              <p:cNvSpPr>
                <a:spLocks noChangeShapeType="1"/>
              </p:cNvSpPr>
              <p:nvPr/>
            </p:nvSpPr>
            <p:spPr bwMode="auto">
              <a:xfrm flipV="1">
                <a:off x="792" y="449"/>
                <a:ext cx="0" cy="3216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15"/>
              <p:cNvSpPr>
                <a:spLocks noChangeShapeType="1"/>
              </p:cNvSpPr>
              <p:nvPr/>
            </p:nvSpPr>
            <p:spPr bwMode="auto">
              <a:xfrm flipV="1">
                <a:off x="1742" y="449"/>
                <a:ext cx="0" cy="3216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16"/>
              <p:cNvSpPr>
                <a:spLocks noChangeShapeType="1"/>
              </p:cNvSpPr>
              <p:nvPr/>
            </p:nvSpPr>
            <p:spPr bwMode="auto">
              <a:xfrm flipV="1">
                <a:off x="2691" y="449"/>
                <a:ext cx="0" cy="3216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17"/>
              <p:cNvSpPr>
                <a:spLocks noChangeShapeType="1"/>
              </p:cNvSpPr>
              <p:nvPr/>
            </p:nvSpPr>
            <p:spPr bwMode="auto">
              <a:xfrm flipV="1">
                <a:off x="3641" y="449"/>
                <a:ext cx="0" cy="3216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8"/>
              <p:cNvSpPr>
                <a:spLocks noChangeShapeType="1"/>
              </p:cNvSpPr>
              <p:nvPr/>
            </p:nvSpPr>
            <p:spPr bwMode="auto">
              <a:xfrm flipV="1">
                <a:off x="4591" y="449"/>
                <a:ext cx="0" cy="3216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19"/>
              <p:cNvSpPr>
                <a:spLocks noChangeShapeType="1"/>
              </p:cNvSpPr>
              <p:nvPr/>
            </p:nvSpPr>
            <p:spPr bwMode="auto">
              <a:xfrm flipV="1">
                <a:off x="5540" y="449"/>
                <a:ext cx="0" cy="3216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0"/>
              <p:cNvSpPr>
                <a:spLocks/>
              </p:cNvSpPr>
              <p:nvPr/>
            </p:nvSpPr>
            <p:spPr bwMode="auto">
              <a:xfrm>
                <a:off x="841" y="690"/>
                <a:ext cx="4699" cy="1638"/>
              </a:xfrm>
              <a:custGeom>
                <a:avLst/>
                <a:gdLst>
                  <a:gd name="T0" fmla="*/ 13 w 1346"/>
                  <a:gd name="T1" fmla="*/ 0 h 469"/>
                  <a:gd name="T2" fmla="*/ 40 w 1346"/>
                  <a:gd name="T3" fmla="*/ 8 h 469"/>
                  <a:gd name="T4" fmla="*/ 68 w 1346"/>
                  <a:gd name="T5" fmla="*/ 10 h 469"/>
                  <a:gd name="T6" fmla="*/ 95 w 1346"/>
                  <a:gd name="T7" fmla="*/ 10 h 469"/>
                  <a:gd name="T8" fmla="*/ 122 w 1346"/>
                  <a:gd name="T9" fmla="*/ 13 h 469"/>
                  <a:gd name="T10" fmla="*/ 149 w 1346"/>
                  <a:gd name="T11" fmla="*/ 13 h 469"/>
                  <a:gd name="T12" fmla="*/ 176 w 1346"/>
                  <a:gd name="T13" fmla="*/ 15 h 469"/>
                  <a:gd name="T14" fmla="*/ 204 w 1346"/>
                  <a:gd name="T15" fmla="*/ 18 h 469"/>
                  <a:gd name="T16" fmla="*/ 231 w 1346"/>
                  <a:gd name="T17" fmla="*/ 18 h 469"/>
                  <a:gd name="T18" fmla="*/ 258 w 1346"/>
                  <a:gd name="T19" fmla="*/ 17 h 469"/>
                  <a:gd name="T20" fmla="*/ 285 w 1346"/>
                  <a:gd name="T21" fmla="*/ 16 h 469"/>
                  <a:gd name="T22" fmla="*/ 312 w 1346"/>
                  <a:gd name="T23" fmla="*/ 17 h 469"/>
                  <a:gd name="T24" fmla="*/ 339 w 1346"/>
                  <a:gd name="T25" fmla="*/ 17 h 469"/>
                  <a:gd name="T26" fmla="*/ 367 w 1346"/>
                  <a:gd name="T27" fmla="*/ 18 h 469"/>
                  <a:gd name="T28" fmla="*/ 394 w 1346"/>
                  <a:gd name="T29" fmla="*/ 19 h 469"/>
                  <a:gd name="T30" fmla="*/ 421 w 1346"/>
                  <a:gd name="T31" fmla="*/ 19 h 469"/>
                  <a:gd name="T32" fmla="*/ 448 w 1346"/>
                  <a:gd name="T33" fmla="*/ 19 h 469"/>
                  <a:gd name="T34" fmla="*/ 475 w 1346"/>
                  <a:gd name="T35" fmla="*/ 21 h 469"/>
                  <a:gd name="T36" fmla="*/ 503 w 1346"/>
                  <a:gd name="T37" fmla="*/ 21 h 469"/>
                  <a:gd name="T38" fmla="*/ 530 w 1346"/>
                  <a:gd name="T39" fmla="*/ 21 h 469"/>
                  <a:gd name="T40" fmla="*/ 557 w 1346"/>
                  <a:gd name="T41" fmla="*/ 21 h 469"/>
                  <a:gd name="T42" fmla="*/ 584 w 1346"/>
                  <a:gd name="T43" fmla="*/ 20 h 469"/>
                  <a:gd name="T44" fmla="*/ 611 w 1346"/>
                  <a:gd name="T45" fmla="*/ 19 h 469"/>
                  <a:gd name="T46" fmla="*/ 639 w 1346"/>
                  <a:gd name="T47" fmla="*/ 20 h 469"/>
                  <a:gd name="T48" fmla="*/ 666 w 1346"/>
                  <a:gd name="T49" fmla="*/ 21 h 469"/>
                  <a:gd name="T50" fmla="*/ 693 w 1346"/>
                  <a:gd name="T51" fmla="*/ 20 h 469"/>
                  <a:gd name="T52" fmla="*/ 720 w 1346"/>
                  <a:gd name="T53" fmla="*/ 21 h 469"/>
                  <a:gd name="T54" fmla="*/ 747 w 1346"/>
                  <a:gd name="T55" fmla="*/ 21 h 469"/>
                  <a:gd name="T56" fmla="*/ 775 w 1346"/>
                  <a:gd name="T57" fmla="*/ 17 h 469"/>
                  <a:gd name="T58" fmla="*/ 802 w 1346"/>
                  <a:gd name="T59" fmla="*/ 17 h 469"/>
                  <a:gd name="T60" fmla="*/ 829 w 1346"/>
                  <a:gd name="T61" fmla="*/ 14 h 469"/>
                  <a:gd name="T62" fmla="*/ 856 w 1346"/>
                  <a:gd name="T63" fmla="*/ 13 h 469"/>
                  <a:gd name="T64" fmla="*/ 883 w 1346"/>
                  <a:gd name="T65" fmla="*/ 12 h 469"/>
                  <a:gd name="T66" fmla="*/ 910 w 1346"/>
                  <a:gd name="T67" fmla="*/ 12 h 469"/>
                  <a:gd name="T68" fmla="*/ 938 w 1346"/>
                  <a:gd name="T69" fmla="*/ 16 h 469"/>
                  <a:gd name="T70" fmla="*/ 965 w 1346"/>
                  <a:gd name="T71" fmla="*/ 15 h 469"/>
                  <a:gd name="T72" fmla="*/ 992 w 1346"/>
                  <a:gd name="T73" fmla="*/ 18 h 469"/>
                  <a:gd name="T74" fmla="*/ 1019 w 1346"/>
                  <a:gd name="T75" fmla="*/ 20 h 469"/>
                  <a:gd name="T76" fmla="*/ 1046 w 1346"/>
                  <a:gd name="T77" fmla="*/ 24 h 469"/>
                  <a:gd name="T78" fmla="*/ 1074 w 1346"/>
                  <a:gd name="T79" fmla="*/ 28 h 469"/>
                  <a:gd name="T80" fmla="*/ 1101 w 1346"/>
                  <a:gd name="T81" fmla="*/ 27 h 469"/>
                  <a:gd name="T82" fmla="*/ 1128 w 1346"/>
                  <a:gd name="T83" fmla="*/ 32 h 469"/>
                  <a:gd name="T84" fmla="*/ 1155 w 1346"/>
                  <a:gd name="T85" fmla="*/ 43 h 469"/>
                  <a:gd name="T86" fmla="*/ 1182 w 1346"/>
                  <a:gd name="T87" fmla="*/ 48 h 469"/>
                  <a:gd name="T88" fmla="*/ 1210 w 1346"/>
                  <a:gd name="T89" fmla="*/ 64 h 469"/>
                  <a:gd name="T90" fmla="*/ 1237 w 1346"/>
                  <a:gd name="T91" fmla="*/ 67 h 469"/>
                  <a:gd name="T92" fmla="*/ 1264 w 1346"/>
                  <a:gd name="T93" fmla="*/ 75 h 469"/>
                  <a:gd name="T94" fmla="*/ 1291 w 1346"/>
                  <a:gd name="T95" fmla="*/ 114 h 469"/>
                  <a:gd name="T96" fmla="*/ 1318 w 1346"/>
                  <a:gd name="T97" fmla="*/ 205 h 469"/>
                  <a:gd name="T98" fmla="*/ 1346 w 1346"/>
                  <a:gd name="T99" fmla="*/ 469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46" h="469">
                    <a:moveTo>
                      <a:pt x="0" y="4"/>
                    </a:moveTo>
                    <a:lnTo>
                      <a:pt x="13" y="0"/>
                    </a:lnTo>
                    <a:lnTo>
                      <a:pt x="27" y="2"/>
                    </a:lnTo>
                    <a:lnTo>
                      <a:pt x="40" y="8"/>
                    </a:lnTo>
                    <a:lnTo>
                      <a:pt x="54" y="10"/>
                    </a:lnTo>
                    <a:lnTo>
                      <a:pt x="68" y="10"/>
                    </a:lnTo>
                    <a:lnTo>
                      <a:pt x="81" y="11"/>
                    </a:lnTo>
                    <a:lnTo>
                      <a:pt x="95" y="10"/>
                    </a:lnTo>
                    <a:lnTo>
                      <a:pt x="108" y="12"/>
                    </a:lnTo>
                    <a:lnTo>
                      <a:pt x="122" y="13"/>
                    </a:lnTo>
                    <a:lnTo>
                      <a:pt x="136" y="12"/>
                    </a:lnTo>
                    <a:lnTo>
                      <a:pt x="149" y="13"/>
                    </a:lnTo>
                    <a:lnTo>
                      <a:pt x="163" y="12"/>
                    </a:lnTo>
                    <a:lnTo>
                      <a:pt x="176" y="15"/>
                    </a:lnTo>
                    <a:lnTo>
                      <a:pt x="190" y="14"/>
                    </a:lnTo>
                    <a:lnTo>
                      <a:pt x="204" y="18"/>
                    </a:lnTo>
                    <a:lnTo>
                      <a:pt x="217" y="17"/>
                    </a:lnTo>
                    <a:lnTo>
                      <a:pt x="231" y="18"/>
                    </a:lnTo>
                    <a:lnTo>
                      <a:pt x="244" y="19"/>
                    </a:lnTo>
                    <a:lnTo>
                      <a:pt x="258" y="17"/>
                    </a:lnTo>
                    <a:lnTo>
                      <a:pt x="271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2" y="17"/>
                    </a:lnTo>
                    <a:lnTo>
                      <a:pt x="326" y="18"/>
                    </a:lnTo>
                    <a:lnTo>
                      <a:pt x="339" y="17"/>
                    </a:lnTo>
                    <a:lnTo>
                      <a:pt x="353" y="17"/>
                    </a:lnTo>
                    <a:lnTo>
                      <a:pt x="367" y="18"/>
                    </a:lnTo>
                    <a:lnTo>
                      <a:pt x="380" y="19"/>
                    </a:lnTo>
                    <a:lnTo>
                      <a:pt x="394" y="19"/>
                    </a:lnTo>
                    <a:lnTo>
                      <a:pt x="407" y="18"/>
                    </a:lnTo>
                    <a:lnTo>
                      <a:pt x="421" y="19"/>
                    </a:lnTo>
                    <a:lnTo>
                      <a:pt x="435" y="19"/>
                    </a:lnTo>
                    <a:lnTo>
                      <a:pt x="448" y="19"/>
                    </a:lnTo>
                    <a:lnTo>
                      <a:pt x="462" y="20"/>
                    </a:lnTo>
                    <a:lnTo>
                      <a:pt x="475" y="21"/>
                    </a:lnTo>
                    <a:lnTo>
                      <a:pt x="489" y="21"/>
                    </a:lnTo>
                    <a:lnTo>
                      <a:pt x="503" y="21"/>
                    </a:lnTo>
                    <a:lnTo>
                      <a:pt x="516" y="19"/>
                    </a:lnTo>
                    <a:lnTo>
                      <a:pt x="530" y="21"/>
                    </a:lnTo>
                    <a:lnTo>
                      <a:pt x="543" y="21"/>
                    </a:lnTo>
                    <a:lnTo>
                      <a:pt x="557" y="21"/>
                    </a:lnTo>
                    <a:lnTo>
                      <a:pt x="571" y="19"/>
                    </a:lnTo>
                    <a:lnTo>
                      <a:pt x="584" y="20"/>
                    </a:lnTo>
                    <a:lnTo>
                      <a:pt x="598" y="20"/>
                    </a:lnTo>
                    <a:lnTo>
                      <a:pt x="611" y="19"/>
                    </a:lnTo>
                    <a:lnTo>
                      <a:pt x="625" y="21"/>
                    </a:lnTo>
                    <a:lnTo>
                      <a:pt x="639" y="20"/>
                    </a:lnTo>
                    <a:lnTo>
                      <a:pt x="652" y="22"/>
                    </a:lnTo>
                    <a:lnTo>
                      <a:pt x="666" y="21"/>
                    </a:lnTo>
                    <a:lnTo>
                      <a:pt x="679" y="19"/>
                    </a:lnTo>
                    <a:lnTo>
                      <a:pt x="693" y="20"/>
                    </a:lnTo>
                    <a:lnTo>
                      <a:pt x="707" y="21"/>
                    </a:lnTo>
                    <a:lnTo>
                      <a:pt x="720" y="21"/>
                    </a:lnTo>
                    <a:lnTo>
                      <a:pt x="734" y="21"/>
                    </a:lnTo>
                    <a:lnTo>
                      <a:pt x="747" y="21"/>
                    </a:lnTo>
                    <a:lnTo>
                      <a:pt x="761" y="21"/>
                    </a:lnTo>
                    <a:lnTo>
                      <a:pt x="775" y="17"/>
                    </a:lnTo>
                    <a:lnTo>
                      <a:pt x="788" y="17"/>
                    </a:lnTo>
                    <a:lnTo>
                      <a:pt x="802" y="17"/>
                    </a:lnTo>
                    <a:lnTo>
                      <a:pt x="815" y="15"/>
                    </a:lnTo>
                    <a:lnTo>
                      <a:pt x="829" y="14"/>
                    </a:lnTo>
                    <a:lnTo>
                      <a:pt x="842" y="13"/>
                    </a:lnTo>
                    <a:lnTo>
                      <a:pt x="856" y="13"/>
                    </a:lnTo>
                    <a:lnTo>
                      <a:pt x="870" y="12"/>
                    </a:lnTo>
                    <a:lnTo>
                      <a:pt x="883" y="12"/>
                    </a:lnTo>
                    <a:lnTo>
                      <a:pt x="897" y="14"/>
                    </a:lnTo>
                    <a:lnTo>
                      <a:pt x="910" y="12"/>
                    </a:lnTo>
                    <a:lnTo>
                      <a:pt x="924" y="14"/>
                    </a:lnTo>
                    <a:lnTo>
                      <a:pt x="938" y="16"/>
                    </a:lnTo>
                    <a:lnTo>
                      <a:pt x="951" y="16"/>
                    </a:lnTo>
                    <a:lnTo>
                      <a:pt x="965" y="15"/>
                    </a:lnTo>
                    <a:lnTo>
                      <a:pt x="978" y="17"/>
                    </a:lnTo>
                    <a:lnTo>
                      <a:pt x="992" y="18"/>
                    </a:lnTo>
                    <a:lnTo>
                      <a:pt x="1006" y="20"/>
                    </a:lnTo>
                    <a:lnTo>
                      <a:pt x="1019" y="20"/>
                    </a:lnTo>
                    <a:lnTo>
                      <a:pt x="1033" y="23"/>
                    </a:lnTo>
                    <a:lnTo>
                      <a:pt x="1046" y="24"/>
                    </a:lnTo>
                    <a:lnTo>
                      <a:pt x="1060" y="24"/>
                    </a:lnTo>
                    <a:lnTo>
                      <a:pt x="1074" y="28"/>
                    </a:lnTo>
                    <a:lnTo>
                      <a:pt x="1087" y="28"/>
                    </a:lnTo>
                    <a:lnTo>
                      <a:pt x="1101" y="27"/>
                    </a:lnTo>
                    <a:lnTo>
                      <a:pt x="1114" y="28"/>
                    </a:lnTo>
                    <a:lnTo>
                      <a:pt x="1128" y="32"/>
                    </a:lnTo>
                    <a:lnTo>
                      <a:pt x="1142" y="40"/>
                    </a:lnTo>
                    <a:lnTo>
                      <a:pt x="1155" y="43"/>
                    </a:lnTo>
                    <a:lnTo>
                      <a:pt x="1169" y="45"/>
                    </a:lnTo>
                    <a:lnTo>
                      <a:pt x="1182" y="48"/>
                    </a:lnTo>
                    <a:lnTo>
                      <a:pt x="1196" y="54"/>
                    </a:lnTo>
                    <a:lnTo>
                      <a:pt x="1210" y="64"/>
                    </a:lnTo>
                    <a:lnTo>
                      <a:pt x="1223" y="67"/>
                    </a:lnTo>
                    <a:lnTo>
                      <a:pt x="1237" y="67"/>
                    </a:lnTo>
                    <a:lnTo>
                      <a:pt x="1250" y="70"/>
                    </a:lnTo>
                    <a:lnTo>
                      <a:pt x="1264" y="75"/>
                    </a:lnTo>
                    <a:lnTo>
                      <a:pt x="1278" y="96"/>
                    </a:lnTo>
                    <a:lnTo>
                      <a:pt x="1291" y="114"/>
                    </a:lnTo>
                    <a:lnTo>
                      <a:pt x="1305" y="151"/>
                    </a:lnTo>
                    <a:lnTo>
                      <a:pt x="1318" y="205"/>
                    </a:lnTo>
                    <a:lnTo>
                      <a:pt x="1332" y="319"/>
                    </a:lnTo>
                    <a:lnTo>
                      <a:pt x="1346" y="469"/>
                    </a:lnTo>
                  </a:path>
                </a:pathLst>
              </a:custGeom>
              <a:noFill/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1"/>
              <p:cNvSpPr>
                <a:spLocks/>
              </p:cNvSpPr>
              <p:nvPr/>
            </p:nvSpPr>
            <p:spPr bwMode="auto">
              <a:xfrm>
                <a:off x="841" y="1154"/>
                <a:ext cx="4699" cy="2162"/>
              </a:xfrm>
              <a:custGeom>
                <a:avLst/>
                <a:gdLst>
                  <a:gd name="T0" fmla="*/ 13 w 1346"/>
                  <a:gd name="T1" fmla="*/ 1 h 619"/>
                  <a:gd name="T2" fmla="*/ 40 w 1346"/>
                  <a:gd name="T3" fmla="*/ 3 h 619"/>
                  <a:gd name="T4" fmla="*/ 68 w 1346"/>
                  <a:gd name="T5" fmla="*/ 20 h 619"/>
                  <a:gd name="T6" fmla="*/ 95 w 1346"/>
                  <a:gd name="T7" fmla="*/ 52 h 619"/>
                  <a:gd name="T8" fmla="*/ 122 w 1346"/>
                  <a:gd name="T9" fmla="*/ 85 h 619"/>
                  <a:gd name="T10" fmla="*/ 149 w 1346"/>
                  <a:gd name="T11" fmla="*/ 113 h 619"/>
                  <a:gd name="T12" fmla="*/ 176 w 1346"/>
                  <a:gd name="T13" fmla="*/ 140 h 619"/>
                  <a:gd name="T14" fmla="*/ 204 w 1346"/>
                  <a:gd name="T15" fmla="*/ 173 h 619"/>
                  <a:gd name="T16" fmla="*/ 231 w 1346"/>
                  <a:gd name="T17" fmla="*/ 185 h 619"/>
                  <a:gd name="T18" fmla="*/ 258 w 1346"/>
                  <a:gd name="T19" fmla="*/ 201 h 619"/>
                  <a:gd name="T20" fmla="*/ 285 w 1346"/>
                  <a:gd name="T21" fmla="*/ 219 h 619"/>
                  <a:gd name="T22" fmla="*/ 312 w 1346"/>
                  <a:gd name="T23" fmla="*/ 224 h 619"/>
                  <a:gd name="T24" fmla="*/ 339 w 1346"/>
                  <a:gd name="T25" fmla="*/ 233 h 619"/>
                  <a:gd name="T26" fmla="*/ 367 w 1346"/>
                  <a:gd name="T27" fmla="*/ 252 h 619"/>
                  <a:gd name="T28" fmla="*/ 394 w 1346"/>
                  <a:gd name="T29" fmla="*/ 260 h 619"/>
                  <a:gd name="T30" fmla="*/ 421 w 1346"/>
                  <a:gd name="T31" fmla="*/ 258 h 619"/>
                  <a:gd name="T32" fmla="*/ 448 w 1346"/>
                  <a:gd name="T33" fmla="*/ 267 h 619"/>
                  <a:gd name="T34" fmla="*/ 475 w 1346"/>
                  <a:gd name="T35" fmla="*/ 271 h 619"/>
                  <a:gd name="T36" fmla="*/ 503 w 1346"/>
                  <a:gd name="T37" fmla="*/ 273 h 619"/>
                  <a:gd name="T38" fmla="*/ 530 w 1346"/>
                  <a:gd name="T39" fmla="*/ 287 h 619"/>
                  <a:gd name="T40" fmla="*/ 557 w 1346"/>
                  <a:gd name="T41" fmla="*/ 287 h 619"/>
                  <a:gd name="T42" fmla="*/ 584 w 1346"/>
                  <a:gd name="T43" fmla="*/ 290 h 619"/>
                  <a:gd name="T44" fmla="*/ 611 w 1346"/>
                  <a:gd name="T45" fmla="*/ 297 h 619"/>
                  <a:gd name="T46" fmla="*/ 639 w 1346"/>
                  <a:gd name="T47" fmla="*/ 302 h 619"/>
                  <a:gd name="T48" fmla="*/ 666 w 1346"/>
                  <a:gd name="T49" fmla="*/ 300 h 619"/>
                  <a:gd name="T50" fmla="*/ 693 w 1346"/>
                  <a:gd name="T51" fmla="*/ 304 h 619"/>
                  <a:gd name="T52" fmla="*/ 720 w 1346"/>
                  <a:gd name="T53" fmla="*/ 320 h 619"/>
                  <a:gd name="T54" fmla="*/ 747 w 1346"/>
                  <a:gd name="T55" fmla="*/ 325 h 619"/>
                  <a:gd name="T56" fmla="*/ 775 w 1346"/>
                  <a:gd name="T57" fmla="*/ 325 h 619"/>
                  <a:gd name="T58" fmla="*/ 802 w 1346"/>
                  <a:gd name="T59" fmla="*/ 328 h 619"/>
                  <a:gd name="T60" fmla="*/ 829 w 1346"/>
                  <a:gd name="T61" fmla="*/ 328 h 619"/>
                  <a:gd name="T62" fmla="*/ 856 w 1346"/>
                  <a:gd name="T63" fmla="*/ 327 h 619"/>
                  <a:gd name="T64" fmla="*/ 883 w 1346"/>
                  <a:gd name="T65" fmla="*/ 330 h 619"/>
                  <a:gd name="T66" fmla="*/ 910 w 1346"/>
                  <a:gd name="T67" fmla="*/ 343 h 619"/>
                  <a:gd name="T68" fmla="*/ 938 w 1346"/>
                  <a:gd name="T69" fmla="*/ 344 h 619"/>
                  <a:gd name="T70" fmla="*/ 965 w 1346"/>
                  <a:gd name="T71" fmla="*/ 344 h 619"/>
                  <a:gd name="T72" fmla="*/ 992 w 1346"/>
                  <a:gd name="T73" fmla="*/ 350 h 619"/>
                  <a:gd name="T74" fmla="*/ 1019 w 1346"/>
                  <a:gd name="T75" fmla="*/ 351 h 619"/>
                  <a:gd name="T76" fmla="*/ 1046 w 1346"/>
                  <a:gd name="T77" fmla="*/ 352 h 619"/>
                  <a:gd name="T78" fmla="*/ 1074 w 1346"/>
                  <a:gd name="T79" fmla="*/ 366 h 619"/>
                  <a:gd name="T80" fmla="*/ 1101 w 1346"/>
                  <a:gd name="T81" fmla="*/ 373 h 619"/>
                  <a:gd name="T82" fmla="*/ 1128 w 1346"/>
                  <a:gd name="T83" fmla="*/ 382 h 619"/>
                  <a:gd name="T84" fmla="*/ 1155 w 1346"/>
                  <a:gd name="T85" fmla="*/ 391 h 619"/>
                  <a:gd name="T86" fmla="*/ 1182 w 1346"/>
                  <a:gd name="T87" fmla="*/ 393 h 619"/>
                  <a:gd name="T88" fmla="*/ 1210 w 1346"/>
                  <a:gd name="T89" fmla="*/ 406 h 619"/>
                  <a:gd name="T90" fmla="*/ 1237 w 1346"/>
                  <a:gd name="T91" fmla="*/ 418 h 619"/>
                  <a:gd name="T92" fmla="*/ 1264 w 1346"/>
                  <a:gd name="T93" fmla="*/ 435 h 619"/>
                  <a:gd name="T94" fmla="*/ 1291 w 1346"/>
                  <a:gd name="T95" fmla="*/ 460 h 619"/>
                  <a:gd name="T96" fmla="*/ 1318 w 1346"/>
                  <a:gd name="T97" fmla="*/ 513 h 619"/>
                  <a:gd name="T98" fmla="*/ 1346 w 1346"/>
                  <a:gd name="T99" fmla="*/ 619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46" h="619">
                    <a:moveTo>
                      <a:pt x="0" y="5"/>
                    </a:moveTo>
                    <a:lnTo>
                      <a:pt x="13" y="1"/>
                    </a:lnTo>
                    <a:lnTo>
                      <a:pt x="27" y="0"/>
                    </a:lnTo>
                    <a:lnTo>
                      <a:pt x="40" y="3"/>
                    </a:lnTo>
                    <a:lnTo>
                      <a:pt x="54" y="8"/>
                    </a:lnTo>
                    <a:lnTo>
                      <a:pt x="68" y="20"/>
                    </a:lnTo>
                    <a:lnTo>
                      <a:pt x="81" y="37"/>
                    </a:lnTo>
                    <a:lnTo>
                      <a:pt x="95" y="52"/>
                    </a:lnTo>
                    <a:lnTo>
                      <a:pt x="108" y="75"/>
                    </a:lnTo>
                    <a:lnTo>
                      <a:pt x="122" y="85"/>
                    </a:lnTo>
                    <a:lnTo>
                      <a:pt x="136" y="106"/>
                    </a:lnTo>
                    <a:lnTo>
                      <a:pt x="149" y="113"/>
                    </a:lnTo>
                    <a:lnTo>
                      <a:pt x="163" y="121"/>
                    </a:lnTo>
                    <a:lnTo>
                      <a:pt x="176" y="140"/>
                    </a:lnTo>
                    <a:lnTo>
                      <a:pt x="190" y="152"/>
                    </a:lnTo>
                    <a:lnTo>
                      <a:pt x="204" y="173"/>
                    </a:lnTo>
                    <a:lnTo>
                      <a:pt x="217" y="177"/>
                    </a:lnTo>
                    <a:lnTo>
                      <a:pt x="231" y="185"/>
                    </a:lnTo>
                    <a:lnTo>
                      <a:pt x="244" y="191"/>
                    </a:lnTo>
                    <a:lnTo>
                      <a:pt x="258" y="201"/>
                    </a:lnTo>
                    <a:lnTo>
                      <a:pt x="271" y="222"/>
                    </a:lnTo>
                    <a:lnTo>
                      <a:pt x="285" y="219"/>
                    </a:lnTo>
                    <a:lnTo>
                      <a:pt x="299" y="219"/>
                    </a:lnTo>
                    <a:lnTo>
                      <a:pt x="312" y="224"/>
                    </a:lnTo>
                    <a:lnTo>
                      <a:pt x="326" y="227"/>
                    </a:lnTo>
                    <a:lnTo>
                      <a:pt x="339" y="233"/>
                    </a:lnTo>
                    <a:lnTo>
                      <a:pt x="353" y="248"/>
                    </a:lnTo>
                    <a:lnTo>
                      <a:pt x="367" y="252"/>
                    </a:lnTo>
                    <a:lnTo>
                      <a:pt x="380" y="254"/>
                    </a:lnTo>
                    <a:lnTo>
                      <a:pt x="394" y="260"/>
                    </a:lnTo>
                    <a:lnTo>
                      <a:pt x="407" y="257"/>
                    </a:lnTo>
                    <a:lnTo>
                      <a:pt x="421" y="258"/>
                    </a:lnTo>
                    <a:lnTo>
                      <a:pt x="435" y="264"/>
                    </a:lnTo>
                    <a:lnTo>
                      <a:pt x="448" y="267"/>
                    </a:lnTo>
                    <a:lnTo>
                      <a:pt x="462" y="269"/>
                    </a:lnTo>
                    <a:lnTo>
                      <a:pt x="475" y="271"/>
                    </a:lnTo>
                    <a:lnTo>
                      <a:pt x="489" y="271"/>
                    </a:lnTo>
                    <a:lnTo>
                      <a:pt x="503" y="273"/>
                    </a:lnTo>
                    <a:lnTo>
                      <a:pt x="516" y="273"/>
                    </a:lnTo>
                    <a:lnTo>
                      <a:pt x="530" y="287"/>
                    </a:lnTo>
                    <a:lnTo>
                      <a:pt x="543" y="289"/>
                    </a:lnTo>
                    <a:lnTo>
                      <a:pt x="557" y="287"/>
                    </a:lnTo>
                    <a:lnTo>
                      <a:pt x="571" y="288"/>
                    </a:lnTo>
                    <a:lnTo>
                      <a:pt x="584" y="290"/>
                    </a:lnTo>
                    <a:lnTo>
                      <a:pt x="598" y="285"/>
                    </a:lnTo>
                    <a:lnTo>
                      <a:pt x="611" y="297"/>
                    </a:lnTo>
                    <a:lnTo>
                      <a:pt x="625" y="299"/>
                    </a:lnTo>
                    <a:lnTo>
                      <a:pt x="639" y="302"/>
                    </a:lnTo>
                    <a:lnTo>
                      <a:pt x="652" y="298"/>
                    </a:lnTo>
                    <a:lnTo>
                      <a:pt x="666" y="300"/>
                    </a:lnTo>
                    <a:lnTo>
                      <a:pt x="679" y="301"/>
                    </a:lnTo>
                    <a:lnTo>
                      <a:pt x="693" y="304"/>
                    </a:lnTo>
                    <a:lnTo>
                      <a:pt x="707" y="307"/>
                    </a:lnTo>
                    <a:lnTo>
                      <a:pt x="720" y="320"/>
                    </a:lnTo>
                    <a:lnTo>
                      <a:pt x="734" y="321"/>
                    </a:lnTo>
                    <a:lnTo>
                      <a:pt x="747" y="325"/>
                    </a:lnTo>
                    <a:lnTo>
                      <a:pt x="761" y="322"/>
                    </a:lnTo>
                    <a:lnTo>
                      <a:pt x="775" y="325"/>
                    </a:lnTo>
                    <a:lnTo>
                      <a:pt x="788" y="327"/>
                    </a:lnTo>
                    <a:lnTo>
                      <a:pt x="802" y="328"/>
                    </a:lnTo>
                    <a:lnTo>
                      <a:pt x="815" y="328"/>
                    </a:lnTo>
                    <a:lnTo>
                      <a:pt x="829" y="328"/>
                    </a:lnTo>
                    <a:lnTo>
                      <a:pt x="842" y="327"/>
                    </a:lnTo>
                    <a:lnTo>
                      <a:pt x="856" y="327"/>
                    </a:lnTo>
                    <a:lnTo>
                      <a:pt x="870" y="328"/>
                    </a:lnTo>
                    <a:lnTo>
                      <a:pt x="883" y="330"/>
                    </a:lnTo>
                    <a:lnTo>
                      <a:pt x="897" y="335"/>
                    </a:lnTo>
                    <a:lnTo>
                      <a:pt x="910" y="343"/>
                    </a:lnTo>
                    <a:lnTo>
                      <a:pt x="924" y="345"/>
                    </a:lnTo>
                    <a:lnTo>
                      <a:pt x="938" y="344"/>
                    </a:lnTo>
                    <a:lnTo>
                      <a:pt x="951" y="348"/>
                    </a:lnTo>
                    <a:lnTo>
                      <a:pt x="965" y="344"/>
                    </a:lnTo>
                    <a:lnTo>
                      <a:pt x="978" y="348"/>
                    </a:lnTo>
                    <a:lnTo>
                      <a:pt x="992" y="350"/>
                    </a:lnTo>
                    <a:lnTo>
                      <a:pt x="1006" y="348"/>
                    </a:lnTo>
                    <a:lnTo>
                      <a:pt x="1019" y="351"/>
                    </a:lnTo>
                    <a:lnTo>
                      <a:pt x="1033" y="349"/>
                    </a:lnTo>
                    <a:lnTo>
                      <a:pt x="1046" y="352"/>
                    </a:lnTo>
                    <a:lnTo>
                      <a:pt x="1060" y="359"/>
                    </a:lnTo>
                    <a:lnTo>
                      <a:pt x="1074" y="366"/>
                    </a:lnTo>
                    <a:lnTo>
                      <a:pt x="1087" y="369"/>
                    </a:lnTo>
                    <a:lnTo>
                      <a:pt x="1101" y="373"/>
                    </a:lnTo>
                    <a:lnTo>
                      <a:pt x="1114" y="381"/>
                    </a:lnTo>
                    <a:lnTo>
                      <a:pt x="1128" y="382"/>
                    </a:lnTo>
                    <a:lnTo>
                      <a:pt x="1142" y="387"/>
                    </a:lnTo>
                    <a:lnTo>
                      <a:pt x="1155" y="391"/>
                    </a:lnTo>
                    <a:lnTo>
                      <a:pt x="1169" y="393"/>
                    </a:lnTo>
                    <a:lnTo>
                      <a:pt x="1182" y="393"/>
                    </a:lnTo>
                    <a:lnTo>
                      <a:pt x="1196" y="401"/>
                    </a:lnTo>
                    <a:lnTo>
                      <a:pt x="1210" y="406"/>
                    </a:lnTo>
                    <a:lnTo>
                      <a:pt x="1223" y="416"/>
                    </a:lnTo>
                    <a:lnTo>
                      <a:pt x="1237" y="418"/>
                    </a:lnTo>
                    <a:lnTo>
                      <a:pt x="1250" y="424"/>
                    </a:lnTo>
                    <a:lnTo>
                      <a:pt x="1264" y="435"/>
                    </a:lnTo>
                    <a:lnTo>
                      <a:pt x="1278" y="448"/>
                    </a:lnTo>
                    <a:lnTo>
                      <a:pt x="1291" y="460"/>
                    </a:lnTo>
                    <a:lnTo>
                      <a:pt x="1305" y="485"/>
                    </a:lnTo>
                    <a:lnTo>
                      <a:pt x="1318" y="513"/>
                    </a:lnTo>
                    <a:lnTo>
                      <a:pt x="1332" y="559"/>
                    </a:lnTo>
                    <a:lnTo>
                      <a:pt x="1346" y="619"/>
                    </a:lnTo>
                  </a:path>
                </a:pathLst>
              </a:custGeom>
              <a:noFill/>
              <a:ln w="22225">
                <a:solidFill>
                  <a:srgbClr val="90353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22"/>
              <p:cNvSpPr>
                <a:spLocks noChangeShapeType="1"/>
              </p:cNvSpPr>
              <p:nvPr/>
            </p:nvSpPr>
            <p:spPr bwMode="auto">
              <a:xfrm>
                <a:off x="841" y="721"/>
                <a:ext cx="46" cy="18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23"/>
              <p:cNvSpPr>
                <a:spLocks noChangeShapeType="1"/>
              </p:cNvSpPr>
              <p:nvPr/>
            </p:nvSpPr>
            <p:spPr bwMode="auto">
              <a:xfrm>
                <a:off x="887" y="73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24"/>
              <p:cNvSpPr>
                <a:spLocks noChangeShapeType="1"/>
              </p:cNvSpPr>
              <p:nvPr/>
            </p:nvSpPr>
            <p:spPr bwMode="auto">
              <a:xfrm>
                <a:off x="960" y="753"/>
                <a:ext cx="21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25"/>
              <p:cNvSpPr>
                <a:spLocks noChangeShapeType="1"/>
              </p:cNvSpPr>
              <p:nvPr/>
            </p:nvSpPr>
            <p:spPr bwMode="auto">
              <a:xfrm>
                <a:off x="981" y="756"/>
                <a:ext cx="49" cy="1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26"/>
              <p:cNvSpPr>
                <a:spLocks noChangeShapeType="1"/>
              </p:cNvSpPr>
              <p:nvPr/>
            </p:nvSpPr>
            <p:spPr bwMode="auto">
              <a:xfrm>
                <a:off x="1030" y="767"/>
                <a:ext cx="14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27"/>
              <p:cNvSpPr>
                <a:spLocks noChangeShapeType="1"/>
              </p:cNvSpPr>
              <p:nvPr/>
            </p:nvSpPr>
            <p:spPr bwMode="auto">
              <a:xfrm>
                <a:off x="1086" y="781"/>
                <a:ext cx="38" cy="1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28"/>
              <p:cNvSpPr>
                <a:spLocks noChangeShapeType="1"/>
              </p:cNvSpPr>
              <p:nvPr/>
            </p:nvSpPr>
            <p:spPr bwMode="auto">
              <a:xfrm>
                <a:off x="1124" y="791"/>
                <a:ext cx="42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29"/>
              <p:cNvSpPr>
                <a:spLocks noChangeShapeType="1"/>
              </p:cNvSpPr>
              <p:nvPr/>
            </p:nvSpPr>
            <p:spPr bwMode="auto">
              <a:xfrm>
                <a:off x="1204" y="812"/>
                <a:ext cx="14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30"/>
              <p:cNvSpPr>
                <a:spLocks noChangeShapeType="1"/>
              </p:cNvSpPr>
              <p:nvPr/>
            </p:nvSpPr>
            <p:spPr bwMode="auto">
              <a:xfrm>
                <a:off x="1218" y="819"/>
                <a:ext cx="49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Line 31"/>
              <p:cNvSpPr>
                <a:spLocks noChangeShapeType="1"/>
              </p:cNvSpPr>
              <p:nvPr/>
            </p:nvSpPr>
            <p:spPr bwMode="auto">
              <a:xfrm>
                <a:off x="1267" y="823"/>
                <a:ext cx="21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Line 32"/>
              <p:cNvSpPr>
                <a:spLocks noChangeShapeType="1"/>
              </p:cNvSpPr>
              <p:nvPr/>
            </p:nvSpPr>
            <p:spPr bwMode="auto">
              <a:xfrm>
                <a:off x="1327" y="833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Line 33"/>
              <p:cNvSpPr>
                <a:spLocks noChangeShapeType="1"/>
              </p:cNvSpPr>
              <p:nvPr/>
            </p:nvSpPr>
            <p:spPr bwMode="auto">
              <a:xfrm>
                <a:off x="1361" y="833"/>
                <a:ext cx="49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Line 34"/>
              <p:cNvSpPr>
                <a:spLocks noChangeShapeType="1"/>
              </p:cNvSpPr>
              <p:nvPr/>
            </p:nvSpPr>
            <p:spPr bwMode="auto">
              <a:xfrm>
                <a:off x="1410" y="83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Line 35"/>
              <p:cNvSpPr>
                <a:spLocks noChangeShapeType="1"/>
              </p:cNvSpPr>
              <p:nvPr/>
            </p:nvSpPr>
            <p:spPr bwMode="auto">
              <a:xfrm>
                <a:off x="1452" y="847"/>
                <a:ext cx="4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Line 36"/>
              <p:cNvSpPr>
                <a:spLocks noChangeShapeType="1"/>
              </p:cNvSpPr>
              <p:nvPr/>
            </p:nvSpPr>
            <p:spPr bwMode="auto">
              <a:xfrm>
                <a:off x="1456" y="851"/>
                <a:ext cx="49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Line 37"/>
              <p:cNvSpPr>
                <a:spLocks noChangeShapeType="1"/>
              </p:cNvSpPr>
              <p:nvPr/>
            </p:nvSpPr>
            <p:spPr bwMode="auto">
              <a:xfrm>
                <a:off x="1505" y="854"/>
                <a:ext cx="28" cy="1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Line 38"/>
              <p:cNvSpPr>
                <a:spLocks noChangeShapeType="1"/>
              </p:cNvSpPr>
              <p:nvPr/>
            </p:nvSpPr>
            <p:spPr bwMode="auto">
              <a:xfrm flipV="1">
                <a:off x="1571" y="865"/>
                <a:ext cx="28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Line 39"/>
              <p:cNvSpPr>
                <a:spLocks noChangeShapeType="1"/>
              </p:cNvSpPr>
              <p:nvPr/>
            </p:nvSpPr>
            <p:spPr bwMode="auto">
              <a:xfrm>
                <a:off x="1599" y="865"/>
                <a:ext cx="49" cy="1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Line 40"/>
              <p:cNvSpPr>
                <a:spLocks noChangeShapeType="1"/>
              </p:cNvSpPr>
              <p:nvPr/>
            </p:nvSpPr>
            <p:spPr bwMode="auto">
              <a:xfrm>
                <a:off x="1648" y="875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Line 41"/>
              <p:cNvSpPr>
                <a:spLocks noChangeShapeType="1"/>
              </p:cNvSpPr>
              <p:nvPr/>
            </p:nvSpPr>
            <p:spPr bwMode="auto">
              <a:xfrm>
                <a:off x="1693" y="882"/>
                <a:ext cx="49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Line 42"/>
              <p:cNvSpPr>
                <a:spLocks noChangeShapeType="1"/>
              </p:cNvSpPr>
              <p:nvPr/>
            </p:nvSpPr>
            <p:spPr bwMode="auto">
              <a:xfrm>
                <a:off x="1742" y="886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Line 43"/>
              <p:cNvSpPr>
                <a:spLocks noChangeShapeType="1"/>
              </p:cNvSpPr>
              <p:nvPr/>
            </p:nvSpPr>
            <p:spPr bwMode="auto">
              <a:xfrm>
                <a:off x="1819" y="889"/>
                <a:ext cx="17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Line 44"/>
              <p:cNvSpPr>
                <a:spLocks noChangeShapeType="1"/>
              </p:cNvSpPr>
              <p:nvPr/>
            </p:nvSpPr>
            <p:spPr bwMode="auto">
              <a:xfrm>
                <a:off x="1836" y="893"/>
                <a:ext cx="49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Line 45"/>
              <p:cNvSpPr>
                <a:spLocks noChangeShapeType="1"/>
              </p:cNvSpPr>
              <p:nvPr/>
            </p:nvSpPr>
            <p:spPr bwMode="auto">
              <a:xfrm>
                <a:off x="1885" y="893"/>
                <a:ext cx="18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Line 46"/>
              <p:cNvSpPr>
                <a:spLocks noChangeShapeType="1"/>
              </p:cNvSpPr>
              <p:nvPr/>
            </p:nvSpPr>
            <p:spPr bwMode="auto">
              <a:xfrm>
                <a:off x="1944" y="90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Line 47"/>
              <p:cNvSpPr>
                <a:spLocks noChangeShapeType="1"/>
              </p:cNvSpPr>
              <p:nvPr/>
            </p:nvSpPr>
            <p:spPr bwMode="auto">
              <a:xfrm>
                <a:off x="1979" y="900"/>
                <a:ext cx="46" cy="6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Line 48"/>
              <p:cNvSpPr>
                <a:spLocks noChangeShapeType="1"/>
              </p:cNvSpPr>
              <p:nvPr/>
            </p:nvSpPr>
            <p:spPr bwMode="auto">
              <a:xfrm>
                <a:off x="2025" y="906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Line 49"/>
              <p:cNvSpPr>
                <a:spLocks noChangeShapeType="1"/>
              </p:cNvSpPr>
              <p:nvPr/>
            </p:nvSpPr>
            <p:spPr bwMode="auto">
              <a:xfrm>
                <a:off x="2070" y="910"/>
                <a:ext cx="4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Line 50"/>
              <p:cNvSpPr>
                <a:spLocks noChangeShapeType="1"/>
              </p:cNvSpPr>
              <p:nvPr/>
            </p:nvSpPr>
            <p:spPr bwMode="auto">
              <a:xfrm>
                <a:off x="2074" y="910"/>
                <a:ext cx="48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Line 51"/>
              <p:cNvSpPr>
                <a:spLocks noChangeShapeType="1"/>
              </p:cNvSpPr>
              <p:nvPr/>
            </p:nvSpPr>
            <p:spPr bwMode="auto">
              <a:xfrm>
                <a:off x="2122" y="913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Line 52"/>
              <p:cNvSpPr>
                <a:spLocks noChangeShapeType="1"/>
              </p:cNvSpPr>
              <p:nvPr/>
            </p:nvSpPr>
            <p:spPr bwMode="auto">
              <a:xfrm>
                <a:off x="2196" y="924"/>
                <a:ext cx="21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Line 53"/>
              <p:cNvSpPr>
                <a:spLocks noChangeShapeType="1"/>
              </p:cNvSpPr>
              <p:nvPr/>
            </p:nvSpPr>
            <p:spPr bwMode="auto">
              <a:xfrm flipV="1">
                <a:off x="2217" y="924"/>
                <a:ext cx="45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Line 54"/>
              <p:cNvSpPr>
                <a:spLocks noChangeShapeType="1"/>
              </p:cNvSpPr>
              <p:nvPr/>
            </p:nvSpPr>
            <p:spPr bwMode="auto">
              <a:xfrm>
                <a:off x="2262" y="924"/>
                <a:ext cx="18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Line 55"/>
              <p:cNvSpPr>
                <a:spLocks noChangeShapeType="1"/>
              </p:cNvSpPr>
              <p:nvPr/>
            </p:nvSpPr>
            <p:spPr bwMode="auto">
              <a:xfrm>
                <a:off x="2318" y="938"/>
                <a:ext cx="42" cy="1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Line 56"/>
              <p:cNvSpPr>
                <a:spLocks noChangeShapeType="1"/>
              </p:cNvSpPr>
              <p:nvPr/>
            </p:nvSpPr>
            <p:spPr bwMode="auto">
              <a:xfrm>
                <a:off x="2360" y="948"/>
                <a:ext cx="38" cy="1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Line 57"/>
              <p:cNvSpPr>
                <a:spLocks noChangeShapeType="1"/>
              </p:cNvSpPr>
              <p:nvPr/>
            </p:nvSpPr>
            <p:spPr bwMode="auto">
              <a:xfrm>
                <a:off x="2440" y="962"/>
                <a:ext cx="14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Line 58"/>
              <p:cNvSpPr>
                <a:spLocks noChangeShapeType="1"/>
              </p:cNvSpPr>
              <p:nvPr/>
            </p:nvSpPr>
            <p:spPr bwMode="auto">
              <a:xfrm>
                <a:off x="2454" y="966"/>
                <a:ext cx="45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Line 59"/>
              <p:cNvSpPr>
                <a:spLocks noChangeShapeType="1"/>
              </p:cNvSpPr>
              <p:nvPr/>
            </p:nvSpPr>
            <p:spPr bwMode="auto">
              <a:xfrm>
                <a:off x="2499" y="973"/>
                <a:ext cx="25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60"/>
              <p:cNvSpPr>
                <a:spLocks noChangeShapeType="1"/>
              </p:cNvSpPr>
              <p:nvPr/>
            </p:nvSpPr>
            <p:spPr bwMode="auto">
              <a:xfrm>
                <a:off x="2566" y="976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61"/>
              <p:cNvSpPr>
                <a:spLocks noChangeShapeType="1"/>
              </p:cNvSpPr>
              <p:nvPr/>
            </p:nvSpPr>
            <p:spPr bwMode="auto">
              <a:xfrm flipV="1">
                <a:off x="2597" y="973"/>
                <a:ext cx="46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Line 62"/>
              <p:cNvSpPr>
                <a:spLocks noChangeShapeType="1"/>
              </p:cNvSpPr>
              <p:nvPr/>
            </p:nvSpPr>
            <p:spPr bwMode="auto">
              <a:xfrm>
                <a:off x="2643" y="973"/>
                <a:ext cx="7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Line 63"/>
              <p:cNvSpPr>
                <a:spLocks noChangeShapeType="1"/>
              </p:cNvSpPr>
              <p:nvPr/>
            </p:nvSpPr>
            <p:spPr bwMode="auto">
              <a:xfrm>
                <a:off x="2691" y="983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Line 64"/>
              <p:cNvSpPr>
                <a:spLocks noChangeShapeType="1"/>
              </p:cNvSpPr>
              <p:nvPr/>
            </p:nvSpPr>
            <p:spPr bwMode="auto">
              <a:xfrm>
                <a:off x="2691" y="983"/>
                <a:ext cx="46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Line 65"/>
              <p:cNvSpPr>
                <a:spLocks noChangeShapeType="1"/>
              </p:cNvSpPr>
              <p:nvPr/>
            </p:nvSpPr>
            <p:spPr bwMode="auto">
              <a:xfrm>
                <a:off x="2737" y="990"/>
                <a:ext cx="38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Line 66"/>
              <p:cNvSpPr>
                <a:spLocks noChangeShapeType="1"/>
              </p:cNvSpPr>
              <p:nvPr/>
            </p:nvSpPr>
            <p:spPr bwMode="auto">
              <a:xfrm flipV="1">
                <a:off x="2817" y="987"/>
                <a:ext cx="18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Line 67"/>
              <p:cNvSpPr>
                <a:spLocks noChangeShapeType="1"/>
              </p:cNvSpPr>
              <p:nvPr/>
            </p:nvSpPr>
            <p:spPr bwMode="auto">
              <a:xfrm>
                <a:off x="2835" y="987"/>
                <a:ext cx="45" cy="3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Line 68"/>
              <p:cNvSpPr>
                <a:spLocks noChangeShapeType="1"/>
              </p:cNvSpPr>
              <p:nvPr/>
            </p:nvSpPr>
            <p:spPr bwMode="auto">
              <a:xfrm>
                <a:off x="2880" y="1018"/>
                <a:ext cx="10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Line 69"/>
              <p:cNvSpPr>
                <a:spLocks noChangeShapeType="1"/>
              </p:cNvSpPr>
              <p:nvPr/>
            </p:nvSpPr>
            <p:spPr bwMode="auto">
              <a:xfrm>
                <a:off x="2932" y="1025"/>
                <a:ext cx="42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Line 70"/>
              <p:cNvSpPr>
                <a:spLocks noChangeShapeType="1"/>
              </p:cNvSpPr>
              <p:nvPr/>
            </p:nvSpPr>
            <p:spPr bwMode="auto">
              <a:xfrm>
                <a:off x="2974" y="1032"/>
                <a:ext cx="39" cy="1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Line 71"/>
              <p:cNvSpPr>
                <a:spLocks noChangeShapeType="1"/>
              </p:cNvSpPr>
              <p:nvPr/>
            </p:nvSpPr>
            <p:spPr bwMode="auto">
              <a:xfrm>
                <a:off x="3055" y="1050"/>
                <a:ext cx="17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Line 72"/>
              <p:cNvSpPr>
                <a:spLocks noChangeShapeType="1"/>
              </p:cNvSpPr>
              <p:nvPr/>
            </p:nvSpPr>
            <p:spPr bwMode="auto">
              <a:xfrm>
                <a:off x="3072" y="1050"/>
                <a:ext cx="45" cy="1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Line 73"/>
              <p:cNvSpPr>
                <a:spLocks noChangeShapeType="1"/>
              </p:cNvSpPr>
              <p:nvPr/>
            </p:nvSpPr>
            <p:spPr bwMode="auto">
              <a:xfrm flipV="1">
                <a:off x="3117" y="1060"/>
                <a:ext cx="18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Line 74"/>
              <p:cNvSpPr>
                <a:spLocks noChangeShapeType="1"/>
              </p:cNvSpPr>
              <p:nvPr/>
            </p:nvSpPr>
            <p:spPr bwMode="auto">
              <a:xfrm flipV="1">
                <a:off x="3177" y="1057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Line 75"/>
              <p:cNvSpPr>
                <a:spLocks noChangeShapeType="1"/>
              </p:cNvSpPr>
              <p:nvPr/>
            </p:nvSpPr>
            <p:spPr bwMode="auto">
              <a:xfrm>
                <a:off x="3212" y="1057"/>
                <a:ext cx="49" cy="1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Line 76"/>
              <p:cNvSpPr>
                <a:spLocks noChangeShapeType="1"/>
              </p:cNvSpPr>
              <p:nvPr/>
            </p:nvSpPr>
            <p:spPr bwMode="auto">
              <a:xfrm>
                <a:off x="3302" y="1067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Line 77"/>
              <p:cNvSpPr>
                <a:spLocks noChangeShapeType="1"/>
              </p:cNvSpPr>
              <p:nvPr/>
            </p:nvSpPr>
            <p:spPr bwMode="auto">
              <a:xfrm>
                <a:off x="3309" y="1067"/>
                <a:ext cx="46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Line 78"/>
              <p:cNvSpPr>
                <a:spLocks noChangeShapeType="1"/>
              </p:cNvSpPr>
              <p:nvPr/>
            </p:nvSpPr>
            <p:spPr bwMode="auto">
              <a:xfrm>
                <a:off x="3355" y="1071"/>
                <a:ext cx="28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Line 79"/>
              <p:cNvSpPr>
                <a:spLocks noChangeShapeType="1"/>
              </p:cNvSpPr>
              <p:nvPr/>
            </p:nvSpPr>
            <p:spPr bwMode="auto">
              <a:xfrm>
                <a:off x="3425" y="1092"/>
                <a:ext cx="24" cy="1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Line 80"/>
              <p:cNvSpPr>
                <a:spLocks noChangeShapeType="1"/>
              </p:cNvSpPr>
              <p:nvPr/>
            </p:nvSpPr>
            <p:spPr bwMode="auto">
              <a:xfrm>
                <a:off x="3449" y="1102"/>
                <a:ext cx="49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Line 81"/>
              <p:cNvSpPr>
                <a:spLocks noChangeShapeType="1"/>
              </p:cNvSpPr>
              <p:nvPr/>
            </p:nvSpPr>
            <p:spPr bwMode="auto">
              <a:xfrm>
                <a:off x="3498" y="1109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Line 82"/>
              <p:cNvSpPr>
                <a:spLocks noChangeShapeType="1"/>
              </p:cNvSpPr>
              <p:nvPr/>
            </p:nvSpPr>
            <p:spPr bwMode="auto">
              <a:xfrm>
                <a:off x="3547" y="1113"/>
                <a:ext cx="45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Line 83"/>
              <p:cNvSpPr>
                <a:spLocks noChangeShapeType="1"/>
              </p:cNvSpPr>
              <p:nvPr/>
            </p:nvSpPr>
            <p:spPr bwMode="auto">
              <a:xfrm>
                <a:off x="3592" y="1113"/>
                <a:ext cx="35" cy="1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Line 84"/>
              <p:cNvSpPr>
                <a:spLocks noChangeShapeType="1"/>
              </p:cNvSpPr>
              <p:nvPr/>
            </p:nvSpPr>
            <p:spPr bwMode="auto">
              <a:xfrm flipV="1">
                <a:off x="3669" y="1123"/>
                <a:ext cx="17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Line 85"/>
              <p:cNvSpPr>
                <a:spLocks noChangeShapeType="1"/>
              </p:cNvSpPr>
              <p:nvPr/>
            </p:nvSpPr>
            <p:spPr bwMode="auto">
              <a:xfrm>
                <a:off x="3686" y="1123"/>
                <a:ext cx="49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Line 86"/>
              <p:cNvSpPr>
                <a:spLocks noChangeShapeType="1"/>
              </p:cNvSpPr>
              <p:nvPr/>
            </p:nvSpPr>
            <p:spPr bwMode="auto">
              <a:xfrm>
                <a:off x="3735" y="1123"/>
                <a:ext cx="14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Line 87"/>
              <p:cNvSpPr>
                <a:spLocks noChangeShapeType="1"/>
              </p:cNvSpPr>
              <p:nvPr/>
            </p:nvSpPr>
            <p:spPr bwMode="auto">
              <a:xfrm>
                <a:off x="3791" y="1126"/>
                <a:ext cx="39" cy="1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Line 88"/>
              <p:cNvSpPr>
                <a:spLocks noChangeShapeType="1"/>
              </p:cNvSpPr>
              <p:nvPr/>
            </p:nvSpPr>
            <p:spPr bwMode="auto">
              <a:xfrm>
                <a:off x="3830" y="1137"/>
                <a:ext cx="45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Line 89"/>
              <p:cNvSpPr>
                <a:spLocks noChangeShapeType="1"/>
              </p:cNvSpPr>
              <p:nvPr/>
            </p:nvSpPr>
            <p:spPr bwMode="auto">
              <a:xfrm>
                <a:off x="3917" y="1144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Line 90"/>
              <p:cNvSpPr>
                <a:spLocks noChangeShapeType="1"/>
              </p:cNvSpPr>
              <p:nvPr/>
            </p:nvSpPr>
            <p:spPr bwMode="auto">
              <a:xfrm>
                <a:off x="3924" y="1144"/>
                <a:ext cx="49" cy="35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Line 91"/>
              <p:cNvSpPr>
                <a:spLocks noChangeShapeType="1"/>
              </p:cNvSpPr>
              <p:nvPr/>
            </p:nvSpPr>
            <p:spPr bwMode="auto">
              <a:xfrm>
                <a:off x="3973" y="1179"/>
                <a:ext cx="17" cy="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Line 92"/>
              <p:cNvSpPr>
                <a:spLocks noChangeShapeType="1"/>
              </p:cNvSpPr>
              <p:nvPr/>
            </p:nvSpPr>
            <p:spPr bwMode="auto">
              <a:xfrm>
                <a:off x="4029" y="1182"/>
                <a:ext cx="38" cy="28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Line 93"/>
              <p:cNvSpPr>
                <a:spLocks noChangeShapeType="1"/>
              </p:cNvSpPr>
              <p:nvPr/>
            </p:nvSpPr>
            <p:spPr bwMode="auto">
              <a:xfrm>
                <a:off x="4067" y="1210"/>
                <a:ext cx="38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Line 94"/>
              <p:cNvSpPr>
                <a:spLocks noChangeShapeType="1"/>
              </p:cNvSpPr>
              <p:nvPr/>
            </p:nvSpPr>
            <p:spPr bwMode="auto">
              <a:xfrm>
                <a:off x="4144" y="1231"/>
                <a:ext cx="17" cy="1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Line 95"/>
              <p:cNvSpPr>
                <a:spLocks noChangeShapeType="1"/>
              </p:cNvSpPr>
              <p:nvPr/>
            </p:nvSpPr>
            <p:spPr bwMode="auto">
              <a:xfrm flipV="1">
                <a:off x="4161" y="1238"/>
                <a:ext cx="49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Line 96"/>
              <p:cNvSpPr>
                <a:spLocks noChangeShapeType="1"/>
              </p:cNvSpPr>
              <p:nvPr/>
            </p:nvSpPr>
            <p:spPr bwMode="auto">
              <a:xfrm>
                <a:off x="4210" y="1238"/>
                <a:ext cx="14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Line 97"/>
              <p:cNvSpPr>
                <a:spLocks noChangeShapeType="1"/>
              </p:cNvSpPr>
              <p:nvPr/>
            </p:nvSpPr>
            <p:spPr bwMode="auto">
              <a:xfrm>
                <a:off x="4262" y="1256"/>
                <a:ext cx="42" cy="1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Line 98"/>
              <p:cNvSpPr>
                <a:spLocks noChangeShapeType="1"/>
              </p:cNvSpPr>
              <p:nvPr/>
            </p:nvSpPr>
            <p:spPr bwMode="auto">
              <a:xfrm>
                <a:off x="4304" y="1270"/>
                <a:ext cx="39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Line 99"/>
              <p:cNvSpPr>
                <a:spLocks noChangeShapeType="1"/>
              </p:cNvSpPr>
              <p:nvPr/>
            </p:nvSpPr>
            <p:spPr bwMode="auto">
              <a:xfrm>
                <a:off x="4385" y="1284"/>
                <a:ext cx="14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Line 100"/>
              <p:cNvSpPr>
                <a:spLocks noChangeShapeType="1"/>
              </p:cNvSpPr>
              <p:nvPr/>
            </p:nvSpPr>
            <p:spPr bwMode="auto">
              <a:xfrm>
                <a:off x="4399" y="1287"/>
                <a:ext cx="45" cy="52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Line 101"/>
              <p:cNvSpPr>
                <a:spLocks noChangeShapeType="1"/>
              </p:cNvSpPr>
              <p:nvPr/>
            </p:nvSpPr>
            <p:spPr bwMode="auto">
              <a:xfrm>
                <a:off x="4482" y="1353"/>
                <a:ext cx="11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Line 102"/>
              <p:cNvSpPr>
                <a:spLocks noChangeShapeType="1"/>
              </p:cNvSpPr>
              <p:nvPr/>
            </p:nvSpPr>
            <p:spPr bwMode="auto">
              <a:xfrm>
                <a:off x="4493" y="1360"/>
                <a:ext cx="49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Line 103"/>
              <p:cNvSpPr>
                <a:spLocks noChangeShapeType="1"/>
              </p:cNvSpPr>
              <p:nvPr/>
            </p:nvSpPr>
            <p:spPr bwMode="auto">
              <a:xfrm>
                <a:off x="4542" y="1367"/>
                <a:ext cx="17" cy="1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Line 104"/>
              <p:cNvSpPr>
                <a:spLocks noChangeShapeType="1"/>
              </p:cNvSpPr>
              <p:nvPr/>
            </p:nvSpPr>
            <p:spPr bwMode="auto">
              <a:xfrm>
                <a:off x="4594" y="1402"/>
                <a:ext cx="42" cy="25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Line 105"/>
              <p:cNvSpPr>
                <a:spLocks noChangeShapeType="1"/>
              </p:cNvSpPr>
              <p:nvPr/>
            </p:nvSpPr>
            <p:spPr bwMode="auto">
              <a:xfrm>
                <a:off x="4636" y="1427"/>
                <a:ext cx="35" cy="1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Line 106"/>
              <p:cNvSpPr>
                <a:spLocks noChangeShapeType="1"/>
              </p:cNvSpPr>
              <p:nvPr/>
            </p:nvSpPr>
            <p:spPr bwMode="auto">
              <a:xfrm>
                <a:off x="4709" y="1455"/>
                <a:ext cx="21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Line 107"/>
              <p:cNvSpPr>
                <a:spLocks noChangeShapeType="1"/>
              </p:cNvSpPr>
              <p:nvPr/>
            </p:nvSpPr>
            <p:spPr bwMode="auto">
              <a:xfrm>
                <a:off x="4730" y="1462"/>
                <a:ext cx="46" cy="38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Line 108"/>
              <p:cNvSpPr>
                <a:spLocks noChangeShapeType="1"/>
              </p:cNvSpPr>
              <p:nvPr/>
            </p:nvSpPr>
            <p:spPr bwMode="auto">
              <a:xfrm>
                <a:off x="4814" y="1521"/>
                <a:ext cx="14" cy="1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Line 109"/>
              <p:cNvSpPr>
                <a:spLocks noChangeShapeType="1"/>
              </p:cNvSpPr>
              <p:nvPr/>
            </p:nvSpPr>
            <p:spPr bwMode="auto">
              <a:xfrm>
                <a:off x="4828" y="1532"/>
                <a:ext cx="45" cy="2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Line 110"/>
              <p:cNvSpPr>
                <a:spLocks noChangeShapeType="1"/>
              </p:cNvSpPr>
              <p:nvPr/>
            </p:nvSpPr>
            <p:spPr bwMode="auto">
              <a:xfrm>
                <a:off x="4873" y="1559"/>
                <a:ext cx="14" cy="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Line 111"/>
              <p:cNvSpPr>
                <a:spLocks noChangeShapeType="1"/>
              </p:cNvSpPr>
              <p:nvPr/>
            </p:nvSpPr>
            <p:spPr bwMode="auto">
              <a:xfrm>
                <a:off x="4926" y="1580"/>
                <a:ext cx="42" cy="35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Line 112"/>
              <p:cNvSpPr>
                <a:spLocks noChangeShapeType="1"/>
              </p:cNvSpPr>
              <p:nvPr/>
            </p:nvSpPr>
            <p:spPr bwMode="auto">
              <a:xfrm>
                <a:off x="4968" y="1615"/>
                <a:ext cx="14" cy="25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Line 113"/>
              <p:cNvSpPr>
                <a:spLocks noChangeShapeType="1"/>
              </p:cNvSpPr>
              <p:nvPr/>
            </p:nvSpPr>
            <p:spPr bwMode="auto">
              <a:xfrm>
                <a:off x="4999" y="1678"/>
                <a:ext cx="17" cy="39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Line 114"/>
              <p:cNvSpPr>
                <a:spLocks noChangeShapeType="1"/>
              </p:cNvSpPr>
              <p:nvPr/>
            </p:nvSpPr>
            <p:spPr bwMode="auto">
              <a:xfrm>
                <a:off x="5016" y="1717"/>
                <a:ext cx="21" cy="3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Line 115"/>
              <p:cNvSpPr>
                <a:spLocks noChangeShapeType="1"/>
              </p:cNvSpPr>
              <p:nvPr/>
            </p:nvSpPr>
            <p:spPr bwMode="auto">
              <a:xfrm>
                <a:off x="5058" y="1786"/>
                <a:ext cx="7" cy="1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Line 116"/>
              <p:cNvSpPr>
                <a:spLocks noChangeShapeType="1"/>
              </p:cNvSpPr>
              <p:nvPr/>
            </p:nvSpPr>
            <p:spPr bwMode="auto">
              <a:xfrm>
                <a:off x="5065" y="1797"/>
                <a:ext cx="46" cy="49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Line 117"/>
              <p:cNvSpPr>
                <a:spLocks noChangeShapeType="1"/>
              </p:cNvSpPr>
              <p:nvPr/>
            </p:nvSpPr>
            <p:spPr bwMode="auto">
              <a:xfrm>
                <a:off x="5111" y="1846"/>
                <a:ext cx="3" cy="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Line 118"/>
              <p:cNvSpPr>
                <a:spLocks noChangeShapeType="1"/>
              </p:cNvSpPr>
              <p:nvPr/>
            </p:nvSpPr>
            <p:spPr bwMode="auto">
              <a:xfrm>
                <a:off x="5142" y="1881"/>
                <a:ext cx="18" cy="2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Line 119"/>
              <p:cNvSpPr>
                <a:spLocks noChangeShapeType="1"/>
              </p:cNvSpPr>
              <p:nvPr/>
            </p:nvSpPr>
            <p:spPr bwMode="auto">
              <a:xfrm>
                <a:off x="5160" y="1902"/>
                <a:ext cx="27" cy="49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Line 120"/>
              <p:cNvSpPr>
                <a:spLocks noChangeShapeType="1"/>
              </p:cNvSpPr>
              <p:nvPr/>
            </p:nvSpPr>
            <p:spPr bwMode="auto">
              <a:xfrm>
                <a:off x="5208" y="1989"/>
                <a:ext cx="46" cy="59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Line 121"/>
              <p:cNvSpPr>
                <a:spLocks noChangeShapeType="1"/>
              </p:cNvSpPr>
              <p:nvPr/>
            </p:nvSpPr>
            <p:spPr bwMode="auto">
              <a:xfrm>
                <a:off x="5254" y="2048"/>
                <a:ext cx="3" cy="7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Line 122"/>
              <p:cNvSpPr>
                <a:spLocks noChangeShapeType="1"/>
              </p:cNvSpPr>
              <p:nvPr/>
            </p:nvSpPr>
            <p:spPr bwMode="auto">
              <a:xfrm>
                <a:off x="5271" y="2094"/>
                <a:ext cx="28" cy="8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Line 123"/>
              <p:cNvSpPr>
                <a:spLocks noChangeShapeType="1"/>
              </p:cNvSpPr>
              <p:nvPr/>
            </p:nvSpPr>
            <p:spPr bwMode="auto">
              <a:xfrm>
                <a:off x="5320" y="2209"/>
                <a:ext cx="28" cy="52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Line 124"/>
              <p:cNvSpPr>
                <a:spLocks noChangeShapeType="1"/>
              </p:cNvSpPr>
              <p:nvPr/>
            </p:nvSpPr>
            <p:spPr bwMode="auto">
              <a:xfrm>
                <a:off x="5348" y="2261"/>
                <a:ext cx="11" cy="21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Line 125"/>
              <p:cNvSpPr>
                <a:spLocks noChangeShapeType="1"/>
              </p:cNvSpPr>
              <p:nvPr/>
            </p:nvSpPr>
            <p:spPr bwMode="auto">
              <a:xfrm>
                <a:off x="5376" y="2321"/>
                <a:ext cx="21" cy="42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Line 126"/>
              <p:cNvSpPr>
                <a:spLocks noChangeShapeType="1"/>
              </p:cNvSpPr>
              <p:nvPr/>
            </p:nvSpPr>
            <p:spPr bwMode="auto">
              <a:xfrm>
                <a:off x="5397" y="2363"/>
                <a:ext cx="7" cy="38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Line 127"/>
              <p:cNvSpPr>
                <a:spLocks noChangeShapeType="1"/>
              </p:cNvSpPr>
              <p:nvPr/>
            </p:nvSpPr>
            <p:spPr bwMode="auto">
              <a:xfrm>
                <a:off x="5411" y="2443"/>
                <a:ext cx="17" cy="80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Line 128"/>
              <p:cNvSpPr>
                <a:spLocks noChangeShapeType="1"/>
              </p:cNvSpPr>
              <p:nvPr/>
            </p:nvSpPr>
            <p:spPr bwMode="auto">
              <a:xfrm>
                <a:off x="5435" y="2565"/>
                <a:ext cx="7" cy="45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Line 129"/>
              <p:cNvSpPr>
                <a:spLocks noChangeShapeType="1"/>
              </p:cNvSpPr>
              <p:nvPr/>
            </p:nvSpPr>
            <p:spPr bwMode="auto">
              <a:xfrm>
                <a:off x="5442" y="2610"/>
                <a:ext cx="7" cy="39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Line 130"/>
              <p:cNvSpPr>
                <a:spLocks noChangeShapeType="1"/>
              </p:cNvSpPr>
              <p:nvPr/>
            </p:nvSpPr>
            <p:spPr bwMode="auto">
              <a:xfrm>
                <a:off x="5456" y="2687"/>
                <a:ext cx="14" cy="8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Line 131"/>
              <p:cNvSpPr>
                <a:spLocks noChangeShapeType="1"/>
              </p:cNvSpPr>
              <p:nvPr/>
            </p:nvSpPr>
            <p:spPr bwMode="auto">
              <a:xfrm>
                <a:off x="5477" y="2813"/>
                <a:ext cx="11" cy="8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Line 132"/>
              <p:cNvSpPr>
                <a:spLocks noChangeShapeType="1"/>
              </p:cNvSpPr>
              <p:nvPr/>
            </p:nvSpPr>
            <p:spPr bwMode="auto">
              <a:xfrm>
                <a:off x="5495" y="2935"/>
                <a:ext cx="10" cy="8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Line 133"/>
              <p:cNvSpPr>
                <a:spLocks noChangeShapeType="1"/>
              </p:cNvSpPr>
              <p:nvPr/>
            </p:nvSpPr>
            <p:spPr bwMode="auto">
              <a:xfrm>
                <a:off x="5509" y="3061"/>
                <a:ext cx="10" cy="84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Line 134"/>
              <p:cNvSpPr>
                <a:spLocks noChangeShapeType="1"/>
              </p:cNvSpPr>
              <p:nvPr/>
            </p:nvSpPr>
            <p:spPr bwMode="auto">
              <a:xfrm>
                <a:off x="5526" y="3187"/>
                <a:ext cx="11" cy="83"/>
              </a:xfrm>
              <a:prstGeom prst="line">
                <a:avLst/>
              </a:prstGeom>
              <a:noFill/>
              <a:ln w="22225">
                <a:solidFill>
                  <a:srgbClr val="55752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Line 135"/>
              <p:cNvSpPr>
                <a:spLocks noChangeShapeType="1"/>
              </p:cNvSpPr>
              <p:nvPr/>
            </p:nvSpPr>
            <p:spPr bwMode="auto">
              <a:xfrm flipV="1">
                <a:off x="841" y="1147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Line 136"/>
              <p:cNvSpPr>
                <a:spLocks noChangeShapeType="1"/>
              </p:cNvSpPr>
              <p:nvPr/>
            </p:nvSpPr>
            <p:spPr bwMode="auto">
              <a:xfrm>
                <a:off x="904" y="1137"/>
                <a:ext cx="4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Line 137"/>
              <p:cNvSpPr>
                <a:spLocks noChangeShapeType="1"/>
              </p:cNvSpPr>
              <p:nvPr/>
            </p:nvSpPr>
            <p:spPr bwMode="auto">
              <a:xfrm>
                <a:off x="939" y="113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Line 138"/>
              <p:cNvSpPr>
                <a:spLocks noChangeShapeType="1"/>
              </p:cNvSpPr>
              <p:nvPr/>
            </p:nvSpPr>
            <p:spPr bwMode="auto">
              <a:xfrm>
                <a:off x="1009" y="1133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Line 139"/>
              <p:cNvSpPr>
                <a:spLocks noChangeShapeType="1"/>
              </p:cNvSpPr>
              <p:nvPr/>
            </p:nvSpPr>
            <p:spPr bwMode="auto">
              <a:xfrm>
                <a:off x="1044" y="1140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Line 140"/>
              <p:cNvSpPr>
                <a:spLocks noChangeShapeType="1"/>
              </p:cNvSpPr>
              <p:nvPr/>
            </p:nvSpPr>
            <p:spPr bwMode="auto">
              <a:xfrm>
                <a:off x="1107" y="1161"/>
                <a:ext cx="3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Line 141"/>
              <p:cNvSpPr>
                <a:spLocks noChangeShapeType="1"/>
              </p:cNvSpPr>
              <p:nvPr/>
            </p:nvSpPr>
            <p:spPr bwMode="auto">
              <a:xfrm>
                <a:off x="1142" y="1175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Line 142"/>
              <p:cNvSpPr>
                <a:spLocks noChangeShapeType="1"/>
              </p:cNvSpPr>
              <p:nvPr/>
            </p:nvSpPr>
            <p:spPr bwMode="auto">
              <a:xfrm>
                <a:off x="1173" y="1186"/>
                <a:ext cx="0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Line 143"/>
              <p:cNvSpPr>
                <a:spLocks noChangeShapeType="1"/>
              </p:cNvSpPr>
              <p:nvPr/>
            </p:nvSpPr>
            <p:spPr bwMode="auto">
              <a:xfrm>
                <a:off x="1194" y="1214"/>
                <a:ext cx="3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Line 144"/>
              <p:cNvSpPr>
                <a:spLocks noChangeShapeType="1"/>
              </p:cNvSpPr>
              <p:nvPr/>
            </p:nvSpPr>
            <p:spPr bwMode="auto">
              <a:xfrm>
                <a:off x="1218" y="1242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Line 145"/>
              <p:cNvSpPr>
                <a:spLocks noChangeShapeType="1"/>
              </p:cNvSpPr>
              <p:nvPr/>
            </p:nvSpPr>
            <p:spPr bwMode="auto">
              <a:xfrm>
                <a:off x="1274" y="1280"/>
                <a:ext cx="4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Line 146"/>
              <p:cNvSpPr>
                <a:spLocks noChangeShapeType="1"/>
              </p:cNvSpPr>
              <p:nvPr/>
            </p:nvSpPr>
            <p:spPr bwMode="auto">
              <a:xfrm>
                <a:off x="1306" y="1305"/>
                <a:ext cx="10" cy="7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Line 147"/>
              <p:cNvSpPr>
                <a:spLocks noChangeShapeType="1"/>
              </p:cNvSpPr>
              <p:nvPr/>
            </p:nvSpPr>
            <p:spPr bwMode="auto">
              <a:xfrm>
                <a:off x="1316" y="1312"/>
                <a:ext cx="18" cy="7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Line 148"/>
              <p:cNvSpPr>
                <a:spLocks noChangeShapeType="1"/>
              </p:cNvSpPr>
              <p:nvPr/>
            </p:nvSpPr>
            <p:spPr bwMode="auto">
              <a:xfrm>
                <a:off x="1365" y="1325"/>
                <a:ext cx="3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Line 149"/>
              <p:cNvSpPr>
                <a:spLocks noChangeShapeType="1"/>
              </p:cNvSpPr>
              <p:nvPr/>
            </p:nvSpPr>
            <p:spPr bwMode="auto">
              <a:xfrm>
                <a:off x="1400" y="1346"/>
                <a:ext cx="10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Line 150"/>
              <p:cNvSpPr>
                <a:spLocks noChangeShapeType="1"/>
              </p:cNvSpPr>
              <p:nvPr/>
            </p:nvSpPr>
            <p:spPr bwMode="auto">
              <a:xfrm>
                <a:off x="1410" y="1350"/>
                <a:ext cx="18" cy="1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Line 151"/>
              <p:cNvSpPr>
                <a:spLocks noChangeShapeType="1"/>
              </p:cNvSpPr>
              <p:nvPr/>
            </p:nvSpPr>
            <p:spPr bwMode="auto">
              <a:xfrm>
                <a:off x="1456" y="1378"/>
                <a:ext cx="3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Line 152"/>
              <p:cNvSpPr>
                <a:spLocks noChangeShapeType="1"/>
              </p:cNvSpPr>
              <p:nvPr/>
            </p:nvSpPr>
            <p:spPr bwMode="auto">
              <a:xfrm>
                <a:off x="1491" y="1395"/>
                <a:ext cx="14" cy="7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Line 153"/>
              <p:cNvSpPr>
                <a:spLocks noChangeShapeType="1"/>
              </p:cNvSpPr>
              <p:nvPr/>
            </p:nvSpPr>
            <p:spPr bwMode="auto">
              <a:xfrm>
                <a:off x="1505" y="1402"/>
                <a:ext cx="10" cy="1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Line 154"/>
              <p:cNvSpPr>
                <a:spLocks noChangeShapeType="1"/>
              </p:cNvSpPr>
              <p:nvPr/>
            </p:nvSpPr>
            <p:spPr bwMode="auto">
              <a:xfrm>
                <a:off x="1536" y="1441"/>
                <a:ext cx="3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Line 155"/>
              <p:cNvSpPr>
                <a:spLocks noChangeShapeType="1"/>
              </p:cNvSpPr>
              <p:nvPr/>
            </p:nvSpPr>
            <p:spPr bwMode="auto">
              <a:xfrm>
                <a:off x="1567" y="1462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Line 156"/>
              <p:cNvSpPr>
                <a:spLocks noChangeShapeType="1"/>
              </p:cNvSpPr>
              <p:nvPr/>
            </p:nvSpPr>
            <p:spPr bwMode="auto">
              <a:xfrm>
                <a:off x="1599" y="1462"/>
                <a:ext cx="0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Line 157"/>
              <p:cNvSpPr>
                <a:spLocks noChangeShapeType="1"/>
              </p:cNvSpPr>
              <p:nvPr/>
            </p:nvSpPr>
            <p:spPr bwMode="auto">
              <a:xfrm>
                <a:off x="1630" y="1479"/>
                <a:ext cx="4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Line 158"/>
              <p:cNvSpPr>
                <a:spLocks noChangeShapeType="1"/>
              </p:cNvSpPr>
              <p:nvPr/>
            </p:nvSpPr>
            <p:spPr bwMode="auto">
              <a:xfrm>
                <a:off x="1662" y="1497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Line 159"/>
              <p:cNvSpPr>
                <a:spLocks noChangeShapeType="1"/>
              </p:cNvSpPr>
              <p:nvPr/>
            </p:nvSpPr>
            <p:spPr bwMode="auto">
              <a:xfrm>
                <a:off x="1725" y="1525"/>
                <a:ext cx="3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Line 160"/>
              <p:cNvSpPr>
                <a:spLocks noChangeShapeType="1"/>
              </p:cNvSpPr>
              <p:nvPr/>
            </p:nvSpPr>
            <p:spPr bwMode="auto">
              <a:xfrm>
                <a:off x="1756" y="1542"/>
                <a:ext cx="31" cy="17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Line 161"/>
              <p:cNvSpPr>
                <a:spLocks noChangeShapeType="1"/>
              </p:cNvSpPr>
              <p:nvPr/>
            </p:nvSpPr>
            <p:spPr bwMode="auto">
              <a:xfrm>
                <a:off x="1819" y="1566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Line 162"/>
              <p:cNvSpPr>
                <a:spLocks noChangeShapeType="1"/>
              </p:cNvSpPr>
              <p:nvPr/>
            </p:nvSpPr>
            <p:spPr bwMode="auto">
              <a:xfrm>
                <a:off x="1854" y="1580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163"/>
              <p:cNvSpPr>
                <a:spLocks noChangeShapeType="1"/>
              </p:cNvSpPr>
              <p:nvPr/>
            </p:nvSpPr>
            <p:spPr bwMode="auto">
              <a:xfrm>
                <a:off x="1913" y="1612"/>
                <a:ext cx="4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Line 164"/>
              <p:cNvSpPr>
                <a:spLocks noChangeShapeType="1"/>
              </p:cNvSpPr>
              <p:nvPr/>
            </p:nvSpPr>
            <p:spPr bwMode="auto">
              <a:xfrm>
                <a:off x="1948" y="1619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Line 165"/>
              <p:cNvSpPr>
                <a:spLocks noChangeShapeType="1"/>
              </p:cNvSpPr>
              <p:nvPr/>
            </p:nvSpPr>
            <p:spPr bwMode="auto">
              <a:xfrm>
                <a:off x="1979" y="1619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Line 166"/>
              <p:cNvSpPr>
                <a:spLocks noChangeShapeType="1"/>
              </p:cNvSpPr>
              <p:nvPr/>
            </p:nvSpPr>
            <p:spPr bwMode="auto">
              <a:xfrm>
                <a:off x="2011" y="1629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Line 167"/>
              <p:cNvSpPr>
                <a:spLocks noChangeShapeType="1"/>
              </p:cNvSpPr>
              <p:nvPr/>
            </p:nvSpPr>
            <p:spPr bwMode="auto">
              <a:xfrm>
                <a:off x="2049" y="1636"/>
                <a:ext cx="25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Line 168"/>
              <p:cNvSpPr>
                <a:spLocks noChangeShapeType="1"/>
              </p:cNvSpPr>
              <p:nvPr/>
            </p:nvSpPr>
            <p:spPr bwMode="auto">
              <a:xfrm>
                <a:off x="2074" y="1640"/>
                <a:ext cx="10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Line 169"/>
              <p:cNvSpPr>
                <a:spLocks noChangeShapeType="1"/>
              </p:cNvSpPr>
              <p:nvPr/>
            </p:nvSpPr>
            <p:spPr bwMode="auto">
              <a:xfrm>
                <a:off x="2115" y="1640"/>
                <a:ext cx="4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Line 170"/>
              <p:cNvSpPr>
                <a:spLocks noChangeShapeType="1"/>
              </p:cNvSpPr>
              <p:nvPr/>
            </p:nvSpPr>
            <p:spPr bwMode="auto">
              <a:xfrm>
                <a:off x="2154" y="1647"/>
                <a:ext cx="14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Line 171"/>
              <p:cNvSpPr>
                <a:spLocks noChangeShapeType="1"/>
              </p:cNvSpPr>
              <p:nvPr/>
            </p:nvSpPr>
            <p:spPr bwMode="auto">
              <a:xfrm>
                <a:off x="2168" y="1650"/>
                <a:ext cx="17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Line 172"/>
              <p:cNvSpPr>
                <a:spLocks noChangeShapeType="1"/>
              </p:cNvSpPr>
              <p:nvPr/>
            </p:nvSpPr>
            <p:spPr bwMode="auto">
              <a:xfrm>
                <a:off x="2220" y="1657"/>
                <a:ext cx="4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Line 173"/>
              <p:cNvSpPr>
                <a:spLocks noChangeShapeType="1"/>
              </p:cNvSpPr>
              <p:nvPr/>
            </p:nvSpPr>
            <p:spPr bwMode="auto">
              <a:xfrm>
                <a:off x="2259" y="1657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Line 174"/>
              <p:cNvSpPr>
                <a:spLocks noChangeShapeType="1"/>
              </p:cNvSpPr>
              <p:nvPr/>
            </p:nvSpPr>
            <p:spPr bwMode="auto">
              <a:xfrm>
                <a:off x="2262" y="1657"/>
                <a:ext cx="21" cy="21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Line 175"/>
              <p:cNvSpPr>
                <a:spLocks noChangeShapeType="1"/>
              </p:cNvSpPr>
              <p:nvPr/>
            </p:nvSpPr>
            <p:spPr bwMode="auto">
              <a:xfrm>
                <a:off x="2307" y="1699"/>
                <a:ext cx="4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Line 176"/>
              <p:cNvSpPr>
                <a:spLocks noChangeShapeType="1"/>
              </p:cNvSpPr>
              <p:nvPr/>
            </p:nvSpPr>
            <p:spPr bwMode="auto">
              <a:xfrm>
                <a:off x="2342" y="1713"/>
                <a:ext cx="18" cy="7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Line 177"/>
              <p:cNvSpPr>
                <a:spLocks noChangeShapeType="1"/>
              </p:cNvSpPr>
              <p:nvPr/>
            </p:nvSpPr>
            <p:spPr bwMode="auto">
              <a:xfrm flipV="1">
                <a:off x="2360" y="1713"/>
                <a:ext cx="14" cy="7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Line 178"/>
              <p:cNvSpPr>
                <a:spLocks noChangeShapeType="1"/>
              </p:cNvSpPr>
              <p:nvPr/>
            </p:nvSpPr>
            <p:spPr bwMode="auto">
              <a:xfrm>
                <a:off x="2405" y="1706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Line 179"/>
              <p:cNvSpPr>
                <a:spLocks noChangeShapeType="1"/>
              </p:cNvSpPr>
              <p:nvPr/>
            </p:nvSpPr>
            <p:spPr bwMode="auto">
              <a:xfrm flipV="1">
                <a:off x="2444" y="1699"/>
                <a:ext cx="10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Line 180"/>
              <p:cNvSpPr>
                <a:spLocks noChangeShapeType="1"/>
              </p:cNvSpPr>
              <p:nvPr/>
            </p:nvSpPr>
            <p:spPr bwMode="auto">
              <a:xfrm>
                <a:off x="2454" y="1699"/>
                <a:ext cx="25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Line 181"/>
              <p:cNvSpPr>
                <a:spLocks noChangeShapeType="1"/>
              </p:cNvSpPr>
              <p:nvPr/>
            </p:nvSpPr>
            <p:spPr bwMode="auto">
              <a:xfrm>
                <a:off x="2510" y="1703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Line 182"/>
              <p:cNvSpPr>
                <a:spLocks noChangeShapeType="1"/>
              </p:cNvSpPr>
              <p:nvPr/>
            </p:nvSpPr>
            <p:spPr bwMode="auto">
              <a:xfrm>
                <a:off x="2548" y="1710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Line 183"/>
              <p:cNvSpPr>
                <a:spLocks noChangeShapeType="1"/>
              </p:cNvSpPr>
              <p:nvPr/>
            </p:nvSpPr>
            <p:spPr bwMode="auto">
              <a:xfrm>
                <a:off x="2548" y="1710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Line 184"/>
              <p:cNvSpPr>
                <a:spLocks noChangeShapeType="1"/>
              </p:cNvSpPr>
              <p:nvPr/>
            </p:nvSpPr>
            <p:spPr bwMode="auto">
              <a:xfrm>
                <a:off x="2611" y="1724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Line 185"/>
              <p:cNvSpPr>
                <a:spLocks noChangeShapeType="1"/>
              </p:cNvSpPr>
              <p:nvPr/>
            </p:nvSpPr>
            <p:spPr bwMode="auto">
              <a:xfrm>
                <a:off x="2650" y="172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Line 186"/>
              <p:cNvSpPr>
                <a:spLocks noChangeShapeType="1"/>
              </p:cNvSpPr>
              <p:nvPr/>
            </p:nvSpPr>
            <p:spPr bwMode="auto">
              <a:xfrm>
                <a:off x="2712" y="1751"/>
                <a:ext cx="4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Line 187"/>
              <p:cNvSpPr>
                <a:spLocks noChangeShapeType="1"/>
              </p:cNvSpPr>
              <p:nvPr/>
            </p:nvSpPr>
            <p:spPr bwMode="auto">
              <a:xfrm>
                <a:off x="2744" y="1769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Line 188"/>
              <p:cNvSpPr>
                <a:spLocks noChangeShapeType="1"/>
              </p:cNvSpPr>
              <p:nvPr/>
            </p:nvSpPr>
            <p:spPr bwMode="auto">
              <a:xfrm>
                <a:off x="2814" y="1769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Line 189"/>
              <p:cNvSpPr>
                <a:spLocks noChangeShapeType="1"/>
              </p:cNvSpPr>
              <p:nvPr/>
            </p:nvSpPr>
            <p:spPr bwMode="auto">
              <a:xfrm>
                <a:off x="2849" y="1769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Line 190"/>
              <p:cNvSpPr>
                <a:spLocks noChangeShapeType="1"/>
              </p:cNvSpPr>
              <p:nvPr/>
            </p:nvSpPr>
            <p:spPr bwMode="auto">
              <a:xfrm>
                <a:off x="2880" y="1772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Line 191"/>
              <p:cNvSpPr>
                <a:spLocks noChangeShapeType="1"/>
              </p:cNvSpPr>
              <p:nvPr/>
            </p:nvSpPr>
            <p:spPr bwMode="auto">
              <a:xfrm>
                <a:off x="2915" y="1779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Line 192"/>
              <p:cNvSpPr>
                <a:spLocks noChangeShapeType="1"/>
              </p:cNvSpPr>
              <p:nvPr/>
            </p:nvSpPr>
            <p:spPr bwMode="auto">
              <a:xfrm>
                <a:off x="2953" y="1783"/>
                <a:ext cx="21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Line 193"/>
              <p:cNvSpPr>
                <a:spLocks noChangeShapeType="1"/>
              </p:cNvSpPr>
              <p:nvPr/>
            </p:nvSpPr>
            <p:spPr bwMode="auto">
              <a:xfrm>
                <a:off x="2974" y="1786"/>
                <a:ext cx="14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Line 194"/>
              <p:cNvSpPr>
                <a:spLocks noChangeShapeType="1"/>
              </p:cNvSpPr>
              <p:nvPr/>
            </p:nvSpPr>
            <p:spPr bwMode="auto">
              <a:xfrm>
                <a:off x="3020" y="1786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Line 195"/>
              <p:cNvSpPr>
                <a:spLocks noChangeShapeType="1"/>
              </p:cNvSpPr>
              <p:nvPr/>
            </p:nvSpPr>
            <p:spPr bwMode="auto">
              <a:xfrm>
                <a:off x="3023" y="1786"/>
                <a:ext cx="0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Line 196"/>
              <p:cNvSpPr>
                <a:spLocks noChangeShapeType="1"/>
              </p:cNvSpPr>
              <p:nvPr/>
            </p:nvSpPr>
            <p:spPr bwMode="auto">
              <a:xfrm>
                <a:off x="3058" y="1786"/>
                <a:ext cx="14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Line 197"/>
              <p:cNvSpPr>
                <a:spLocks noChangeShapeType="1"/>
              </p:cNvSpPr>
              <p:nvPr/>
            </p:nvSpPr>
            <p:spPr bwMode="auto">
              <a:xfrm flipV="1">
                <a:off x="3072" y="1783"/>
                <a:ext cx="21" cy="3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Line 198"/>
              <p:cNvSpPr>
                <a:spLocks noChangeShapeType="1"/>
              </p:cNvSpPr>
              <p:nvPr/>
            </p:nvSpPr>
            <p:spPr bwMode="auto">
              <a:xfrm>
                <a:off x="3124" y="1779"/>
                <a:ext cx="4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Line 199"/>
              <p:cNvSpPr>
                <a:spLocks noChangeShapeType="1"/>
              </p:cNvSpPr>
              <p:nvPr/>
            </p:nvSpPr>
            <p:spPr bwMode="auto">
              <a:xfrm>
                <a:off x="3163" y="1783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Line 200"/>
              <p:cNvSpPr>
                <a:spLocks noChangeShapeType="1"/>
              </p:cNvSpPr>
              <p:nvPr/>
            </p:nvSpPr>
            <p:spPr bwMode="auto">
              <a:xfrm>
                <a:off x="3166" y="1783"/>
                <a:ext cx="28" cy="1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Line 201"/>
              <p:cNvSpPr>
                <a:spLocks noChangeShapeType="1"/>
              </p:cNvSpPr>
              <p:nvPr/>
            </p:nvSpPr>
            <p:spPr bwMode="auto">
              <a:xfrm>
                <a:off x="3226" y="1800"/>
                <a:ext cx="3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Line 202"/>
              <p:cNvSpPr>
                <a:spLocks noChangeShapeType="1"/>
              </p:cNvSpPr>
              <p:nvPr/>
            </p:nvSpPr>
            <p:spPr bwMode="auto">
              <a:xfrm>
                <a:off x="3264" y="1811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Line 203"/>
              <p:cNvSpPr>
                <a:spLocks noChangeShapeType="1"/>
              </p:cNvSpPr>
              <p:nvPr/>
            </p:nvSpPr>
            <p:spPr bwMode="auto">
              <a:xfrm flipV="1">
                <a:off x="3330" y="1807"/>
                <a:ext cx="4" cy="4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Line 204"/>
              <p:cNvSpPr>
                <a:spLocks noChangeShapeType="1"/>
              </p:cNvSpPr>
              <p:nvPr/>
            </p:nvSpPr>
            <p:spPr bwMode="auto">
              <a:xfrm>
                <a:off x="3369" y="1807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E37E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Line 206"/>
            <p:cNvSpPr>
              <a:spLocks noChangeShapeType="1"/>
            </p:cNvSpPr>
            <p:nvPr/>
          </p:nvSpPr>
          <p:spPr bwMode="auto">
            <a:xfrm>
              <a:off x="3435" y="1811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207"/>
            <p:cNvSpPr>
              <a:spLocks noChangeShapeType="1"/>
            </p:cNvSpPr>
            <p:nvPr/>
          </p:nvSpPr>
          <p:spPr bwMode="auto">
            <a:xfrm flipV="1">
              <a:off x="3473" y="1804"/>
              <a:ext cx="25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208"/>
            <p:cNvSpPr>
              <a:spLocks noChangeShapeType="1"/>
            </p:cNvSpPr>
            <p:nvPr/>
          </p:nvSpPr>
          <p:spPr bwMode="auto">
            <a:xfrm>
              <a:off x="3498" y="1804"/>
              <a:ext cx="7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209"/>
            <p:cNvSpPr>
              <a:spLocks noChangeShapeType="1"/>
            </p:cNvSpPr>
            <p:nvPr/>
          </p:nvSpPr>
          <p:spPr bwMode="auto">
            <a:xfrm>
              <a:off x="3540" y="1807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10"/>
            <p:cNvSpPr>
              <a:spLocks noChangeShapeType="1"/>
            </p:cNvSpPr>
            <p:nvPr/>
          </p:nvSpPr>
          <p:spPr bwMode="auto">
            <a:xfrm>
              <a:off x="3575" y="1811"/>
              <a:ext cx="17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211"/>
            <p:cNvSpPr>
              <a:spLocks noChangeShapeType="1"/>
            </p:cNvSpPr>
            <p:nvPr/>
          </p:nvSpPr>
          <p:spPr bwMode="auto">
            <a:xfrm>
              <a:off x="3592" y="1811"/>
              <a:ext cx="14" cy="1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212"/>
            <p:cNvSpPr>
              <a:spLocks noChangeShapeType="1"/>
            </p:cNvSpPr>
            <p:nvPr/>
          </p:nvSpPr>
          <p:spPr bwMode="auto">
            <a:xfrm>
              <a:off x="3631" y="1842"/>
              <a:ext cx="3" cy="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13"/>
            <p:cNvSpPr>
              <a:spLocks noChangeShapeType="1"/>
            </p:cNvSpPr>
            <p:nvPr/>
          </p:nvSpPr>
          <p:spPr bwMode="auto">
            <a:xfrm flipV="1">
              <a:off x="3665" y="1839"/>
              <a:ext cx="21" cy="7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14"/>
            <p:cNvSpPr>
              <a:spLocks noChangeShapeType="1"/>
            </p:cNvSpPr>
            <p:nvPr/>
          </p:nvSpPr>
          <p:spPr bwMode="auto">
            <a:xfrm>
              <a:off x="3686" y="1839"/>
              <a:ext cx="14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15"/>
            <p:cNvSpPr>
              <a:spLocks noChangeShapeType="1"/>
            </p:cNvSpPr>
            <p:nvPr/>
          </p:nvSpPr>
          <p:spPr bwMode="auto">
            <a:xfrm>
              <a:off x="3732" y="1846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16"/>
            <p:cNvSpPr>
              <a:spLocks noChangeShapeType="1"/>
            </p:cNvSpPr>
            <p:nvPr/>
          </p:nvSpPr>
          <p:spPr bwMode="auto">
            <a:xfrm>
              <a:off x="3735" y="1846"/>
              <a:ext cx="0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17"/>
            <p:cNvSpPr>
              <a:spLocks noChangeShapeType="1"/>
            </p:cNvSpPr>
            <p:nvPr/>
          </p:nvSpPr>
          <p:spPr bwMode="auto">
            <a:xfrm>
              <a:off x="3770" y="1846"/>
              <a:ext cx="1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18"/>
            <p:cNvSpPr>
              <a:spLocks noChangeShapeType="1"/>
            </p:cNvSpPr>
            <p:nvPr/>
          </p:nvSpPr>
          <p:spPr bwMode="auto">
            <a:xfrm>
              <a:off x="3781" y="1846"/>
              <a:ext cx="2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19"/>
            <p:cNvSpPr>
              <a:spLocks noChangeShapeType="1"/>
            </p:cNvSpPr>
            <p:nvPr/>
          </p:nvSpPr>
          <p:spPr bwMode="auto">
            <a:xfrm>
              <a:off x="3837" y="1846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20"/>
            <p:cNvSpPr>
              <a:spLocks noChangeShapeType="1"/>
            </p:cNvSpPr>
            <p:nvPr/>
          </p:nvSpPr>
          <p:spPr bwMode="auto">
            <a:xfrm>
              <a:off x="3875" y="1842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21"/>
            <p:cNvSpPr>
              <a:spLocks noChangeShapeType="1"/>
            </p:cNvSpPr>
            <p:nvPr/>
          </p:nvSpPr>
          <p:spPr bwMode="auto">
            <a:xfrm flipV="1">
              <a:off x="3878" y="1839"/>
              <a:ext cx="28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22"/>
            <p:cNvSpPr>
              <a:spLocks noChangeShapeType="1"/>
            </p:cNvSpPr>
            <p:nvPr/>
          </p:nvSpPr>
          <p:spPr bwMode="auto">
            <a:xfrm>
              <a:off x="3941" y="1842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23"/>
            <p:cNvSpPr>
              <a:spLocks noChangeShapeType="1"/>
            </p:cNvSpPr>
            <p:nvPr/>
          </p:nvSpPr>
          <p:spPr bwMode="auto">
            <a:xfrm>
              <a:off x="3976" y="1853"/>
              <a:ext cx="32" cy="1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24"/>
            <p:cNvSpPr>
              <a:spLocks noChangeShapeType="1"/>
            </p:cNvSpPr>
            <p:nvPr/>
          </p:nvSpPr>
          <p:spPr bwMode="auto">
            <a:xfrm>
              <a:off x="4042" y="1870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25"/>
            <p:cNvSpPr>
              <a:spLocks noChangeShapeType="1"/>
            </p:cNvSpPr>
            <p:nvPr/>
          </p:nvSpPr>
          <p:spPr bwMode="auto">
            <a:xfrm>
              <a:off x="4077" y="1877"/>
              <a:ext cx="35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26"/>
            <p:cNvSpPr>
              <a:spLocks noChangeShapeType="1"/>
            </p:cNvSpPr>
            <p:nvPr/>
          </p:nvSpPr>
          <p:spPr bwMode="auto">
            <a:xfrm>
              <a:off x="4144" y="1884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27"/>
            <p:cNvSpPr>
              <a:spLocks noChangeShapeType="1"/>
            </p:cNvSpPr>
            <p:nvPr/>
          </p:nvSpPr>
          <p:spPr bwMode="auto">
            <a:xfrm flipV="1">
              <a:off x="4182" y="1881"/>
              <a:ext cx="28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28"/>
            <p:cNvSpPr>
              <a:spLocks noChangeShapeType="1"/>
            </p:cNvSpPr>
            <p:nvPr/>
          </p:nvSpPr>
          <p:spPr bwMode="auto">
            <a:xfrm>
              <a:off x="4210" y="1881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29"/>
            <p:cNvSpPr>
              <a:spLocks noChangeShapeType="1"/>
            </p:cNvSpPr>
            <p:nvPr/>
          </p:nvSpPr>
          <p:spPr bwMode="auto">
            <a:xfrm>
              <a:off x="4248" y="1888"/>
              <a:ext cx="4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30"/>
            <p:cNvSpPr>
              <a:spLocks noChangeShapeType="1"/>
            </p:cNvSpPr>
            <p:nvPr/>
          </p:nvSpPr>
          <p:spPr bwMode="auto">
            <a:xfrm>
              <a:off x="4283" y="1898"/>
              <a:ext cx="21" cy="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31"/>
            <p:cNvSpPr>
              <a:spLocks noChangeShapeType="1"/>
            </p:cNvSpPr>
            <p:nvPr/>
          </p:nvSpPr>
          <p:spPr bwMode="auto">
            <a:xfrm>
              <a:off x="4304" y="1902"/>
              <a:ext cx="1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32"/>
            <p:cNvSpPr>
              <a:spLocks noChangeShapeType="1"/>
            </p:cNvSpPr>
            <p:nvPr/>
          </p:nvSpPr>
          <p:spPr bwMode="auto">
            <a:xfrm>
              <a:off x="4350" y="1891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33"/>
            <p:cNvSpPr>
              <a:spLocks noChangeShapeType="1"/>
            </p:cNvSpPr>
            <p:nvPr/>
          </p:nvSpPr>
          <p:spPr bwMode="auto">
            <a:xfrm>
              <a:off x="4353" y="1891"/>
              <a:ext cx="0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34"/>
            <p:cNvSpPr>
              <a:spLocks noChangeShapeType="1"/>
            </p:cNvSpPr>
            <p:nvPr/>
          </p:nvSpPr>
          <p:spPr bwMode="auto">
            <a:xfrm>
              <a:off x="4378" y="1916"/>
              <a:ext cx="21" cy="21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35"/>
            <p:cNvSpPr>
              <a:spLocks noChangeShapeType="1"/>
            </p:cNvSpPr>
            <p:nvPr/>
          </p:nvSpPr>
          <p:spPr bwMode="auto">
            <a:xfrm>
              <a:off x="4399" y="1937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36"/>
            <p:cNvSpPr>
              <a:spLocks noChangeShapeType="1"/>
            </p:cNvSpPr>
            <p:nvPr/>
          </p:nvSpPr>
          <p:spPr bwMode="auto">
            <a:xfrm>
              <a:off x="4433" y="1944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37"/>
            <p:cNvSpPr>
              <a:spLocks noChangeShapeType="1"/>
            </p:cNvSpPr>
            <p:nvPr/>
          </p:nvSpPr>
          <p:spPr bwMode="auto">
            <a:xfrm>
              <a:off x="4472" y="1951"/>
              <a:ext cx="21" cy="6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38"/>
            <p:cNvSpPr>
              <a:spLocks noChangeShapeType="1"/>
            </p:cNvSpPr>
            <p:nvPr/>
          </p:nvSpPr>
          <p:spPr bwMode="auto">
            <a:xfrm>
              <a:off x="4493" y="1957"/>
              <a:ext cx="10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39"/>
            <p:cNvSpPr>
              <a:spLocks noChangeShapeType="1"/>
            </p:cNvSpPr>
            <p:nvPr/>
          </p:nvSpPr>
          <p:spPr bwMode="auto">
            <a:xfrm>
              <a:off x="4538" y="1961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240"/>
            <p:cNvSpPr>
              <a:spLocks noChangeShapeType="1"/>
            </p:cNvSpPr>
            <p:nvPr/>
          </p:nvSpPr>
          <p:spPr bwMode="auto">
            <a:xfrm>
              <a:off x="4573" y="1975"/>
              <a:ext cx="18" cy="7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41"/>
            <p:cNvSpPr>
              <a:spLocks noChangeShapeType="1"/>
            </p:cNvSpPr>
            <p:nvPr/>
          </p:nvSpPr>
          <p:spPr bwMode="auto">
            <a:xfrm>
              <a:off x="4591" y="1982"/>
              <a:ext cx="14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242"/>
            <p:cNvSpPr>
              <a:spLocks noChangeShapeType="1"/>
            </p:cNvSpPr>
            <p:nvPr/>
          </p:nvSpPr>
          <p:spPr bwMode="auto">
            <a:xfrm>
              <a:off x="4636" y="1989"/>
              <a:ext cx="0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243"/>
            <p:cNvSpPr>
              <a:spLocks noChangeShapeType="1"/>
            </p:cNvSpPr>
            <p:nvPr/>
          </p:nvSpPr>
          <p:spPr bwMode="auto">
            <a:xfrm>
              <a:off x="4636" y="1989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244"/>
            <p:cNvSpPr>
              <a:spLocks noChangeShapeType="1"/>
            </p:cNvSpPr>
            <p:nvPr/>
          </p:nvSpPr>
          <p:spPr bwMode="auto">
            <a:xfrm>
              <a:off x="4674" y="1992"/>
              <a:ext cx="1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245"/>
            <p:cNvSpPr>
              <a:spLocks noChangeShapeType="1"/>
            </p:cNvSpPr>
            <p:nvPr/>
          </p:nvSpPr>
          <p:spPr bwMode="auto">
            <a:xfrm>
              <a:off x="4685" y="1992"/>
              <a:ext cx="24" cy="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246"/>
            <p:cNvSpPr>
              <a:spLocks noChangeShapeType="1"/>
            </p:cNvSpPr>
            <p:nvPr/>
          </p:nvSpPr>
          <p:spPr bwMode="auto">
            <a:xfrm flipV="1">
              <a:off x="4741" y="1996"/>
              <a:ext cx="3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247"/>
            <p:cNvSpPr>
              <a:spLocks noChangeShapeType="1"/>
            </p:cNvSpPr>
            <p:nvPr/>
          </p:nvSpPr>
          <p:spPr bwMode="auto">
            <a:xfrm>
              <a:off x="4779" y="1992"/>
              <a:ext cx="0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248"/>
            <p:cNvSpPr>
              <a:spLocks noChangeShapeType="1"/>
            </p:cNvSpPr>
            <p:nvPr/>
          </p:nvSpPr>
          <p:spPr bwMode="auto">
            <a:xfrm>
              <a:off x="4779" y="1992"/>
              <a:ext cx="31" cy="7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49"/>
            <p:cNvSpPr>
              <a:spLocks noChangeShapeType="1"/>
            </p:cNvSpPr>
            <p:nvPr/>
          </p:nvSpPr>
          <p:spPr bwMode="auto">
            <a:xfrm>
              <a:off x="4842" y="2010"/>
              <a:ext cx="3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50"/>
            <p:cNvSpPr>
              <a:spLocks noChangeShapeType="1"/>
            </p:cNvSpPr>
            <p:nvPr/>
          </p:nvSpPr>
          <p:spPr bwMode="auto">
            <a:xfrm>
              <a:off x="4877" y="2027"/>
              <a:ext cx="28" cy="18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51"/>
            <p:cNvSpPr>
              <a:spLocks noChangeShapeType="1"/>
            </p:cNvSpPr>
            <p:nvPr/>
          </p:nvSpPr>
          <p:spPr bwMode="auto">
            <a:xfrm>
              <a:off x="4933" y="2059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252"/>
            <p:cNvSpPr>
              <a:spLocks noChangeShapeType="1"/>
            </p:cNvSpPr>
            <p:nvPr/>
          </p:nvSpPr>
          <p:spPr bwMode="auto">
            <a:xfrm>
              <a:off x="4971" y="2062"/>
              <a:ext cx="31" cy="11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53"/>
            <p:cNvSpPr>
              <a:spLocks noChangeShapeType="1"/>
            </p:cNvSpPr>
            <p:nvPr/>
          </p:nvSpPr>
          <p:spPr bwMode="auto">
            <a:xfrm>
              <a:off x="5034" y="2083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254"/>
            <p:cNvSpPr>
              <a:spLocks noChangeShapeType="1"/>
            </p:cNvSpPr>
            <p:nvPr/>
          </p:nvSpPr>
          <p:spPr bwMode="auto">
            <a:xfrm>
              <a:off x="5072" y="2090"/>
              <a:ext cx="32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55"/>
            <p:cNvSpPr>
              <a:spLocks noChangeShapeType="1"/>
            </p:cNvSpPr>
            <p:nvPr/>
          </p:nvSpPr>
          <p:spPr bwMode="auto">
            <a:xfrm>
              <a:off x="5139" y="2097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56"/>
            <p:cNvSpPr>
              <a:spLocks noChangeShapeType="1"/>
            </p:cNvSpPr>
            <p:nvPr/>
          </p:nvSpPr>
          <p:spPr bwMode="auto">
            <a:xfrm>
              <a:off x="5170" y="2115"/>
              <a:ext cx="21" cy="2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257"/>
            <p:cNvSpPr>
              <a:spLocks noChangeShapeType="1"/>
            </p:cNvSpPr>
            <p:nvPr/>
          </p:nvSpPr>
          <p:spPr bwMode="auto">
            <a:xfrm>
              <a:off x="5215" y="2163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258"/>
            <p:cNvSpPr>
              <a:spLocks noChangeShapeType="1"/>
            </p:cNvSpPr>
            <p:nvPr/>
          </p:nvSpPr>
          <p:spPr bwMode="auto">
            <a:xfrm>
              <a:off x="5243" y="2188"/>
              <a:ext cx="11" cy="7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259"/>
            <p:cNvSpPr>
              <a:spLocks noChangeShapeType="1"/>
            </p:cNvSpPr>
            <p:nvPr/>
          </p:nvSpPr>
          <p:spPr bwMode="auto">
            <a:xfrm>
              <a:off x="5254" y="2195"/>
              <a:ext cx="14" cy="1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260"/>
            <p:cNvSpPr>
              <a:spLocks noChangeShapeType="1"/>
            </p:cNvSpPr>
            <p:nvPr/>
          </p:nvSpPr>
          <p:spPr bwMode="auto">
            <a:xfrm>
              <a:off x="5292" y="2233"/>
              <a:ext cx="4" cy="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261"/>
            <p:cNvSpPr>
              <a:spLocks noChangeShapeType="1"/>
            </p:cNvSpPr>
            <p:nvPr/>
          </p:nvSpPr>
          <p:spPr bwMode="auto">
            <a:xfrm>
              <a:off x="5317" y="2265"/>
              <a:ext cx="21" cy="2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262"/>
            <p:cNvSpPr>
              <a:spLocks noChangeShapeType="1"/>
            </p:cNvSpPr>
            <p:nvPr/>
          </p:nvSpPr>
          <p:spPr bwMode="auto">
            <a:xfrm>
              <a:off x="5359" y="2314"/>
              <a:ext cx="3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263"/>
            <p:cNvSpPr>
              <a:spLocks noChangeShapeType="1"/>
            </p:cNvSpPr>
            <p:nvPr/>
          </p:nvSpPr>
          <p:spPr bwMode="auto">
            <a:xfrm>
              <a:off x="5383" y="2342"/>
              <a:ext cx="14" cy="17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264"/>
            <p:cNvSpPr>
              <a:spLocks noChangeShapeType="1"/>
            </p:cNvSpPr>
            <p:nvPr/>
          </p:nvSpPr>
          <p:spPr bwMode="auto">
            <a:xfrm>
              <a:off x="5397" y="2359"/>
              <a:ext cx="3" cy="11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265"/>
            <p:cNvSpPr>
              <a:spLocks noChangeShapeType="1"/>
            </p:cNvSpPr>
            <p:nvPr/>
          </p:nvSpPr>
          <p:spPr bwMode="auto">
            <a:xfrm>
              <a:off x="5414" y="2401"/>
              <a:ext cx="0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266"/>
            <p:cNvSpPr>
              <a:spLocks noChangeShapeType="1"/>
            </p:cNvSpPr>
            <p:nvPr/>
          </p:nvSpPr>
          <p:spPr bwMode="auto">
            <a:xfrm>
              <a:off x="5428" y="2436"/>
              <a:ext cx="14" cy="31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267"/>
            <p:cNvSpPr>
              <a:spLocks noChangeShapeType="1"/>
            </p:cNvSpPr>
            <p:nvPr/>
          </p:nvSpPr>
          <p:spPr bwMode="auto">
            <a:xfrm>
              <a:off x="5449" y="2499"/>
              <a:ext cx="0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268"/>
            <p:cNvSpPr>
              <a:spLocks noChangeShapeType="1"/>
            </p:cNvSpPr>
            <p:nvPr/>
          </p:nvSpPr>
          <p:spPr bwMode="auto">
            <a:xfrm>
              <a:off x="5456" y="2537"/>
              <a:ext cx="7" cy="32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269"/>
            <p:cNvSpPr>
              <a:spLocks noChangeShapeType="1"/>
            </p:cNvSpPr>
            <p:nvPr/>
          </p:nvSpPr>
          <p:spPr bwMode="auto">
            <a:xfrm>
              <a:off x="5470" y="2603"/>
              <a:ext cx="0" cy="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270"/>
            <p:cNvSpPr>
              <a:spLocks noChangeShapeType="1"/>
            </p:cNvSpPr>
            <p:nvPr/>
          </p:nvSpPr>
          <p:spPr bwMode="auto">
            <a:xfrm>
              <a:off x="5477" y="2638"/>
              <a:ext cx="7" cy="35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71"/>
            <p:cNvSpPr>
              <a:spLocks noChangeShapeType="1"/>
            </p:cNvSpPr>
            <p:nvPr/>
          </p:nvSpPr>
          <p:spPr bwMode="auto">
            <a:xfrm>
              <a:off x="5491" y="2705"/>
              <a:ext cx="0" cy="3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272"/>
            <p:cNvSpPr>
              <a:spLocks noChangeShapeType="1"/>
            </p:cNvSpPr>
            <p:nvPr/>
          </p:nvSpPr>
          <p:spPr bwMode="auto">
            <a:xfrm>
              <a:off x="5495" y="2743"/>
              <a:ext cx="7" cy="32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273"/>
            <p:cNvSpPr>
              <a:spLocks noChangeShapeType="1"/>
            </p:cNvSpPr>
            <p:nvPr/>
          </p:nvSpPr>
          <p:spPr bwMode="auto">
            <a:xfrm>
              <a:off x="5505" y="2809"/>
              <a:ext cx="0" cy="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274"/>
            <p:cNvSpPr>
              <a:spLocks noChangeShapeType="1"/>
            </p:cNvSpPr>
            <p:nvPr/>
          </p:nvSpPr>
          <p:spPr bwMode="auto">
            <a:xfrm>
              <a:off x="5509" y="2844"/>
              <a:ext cx="3" cy="35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75"/>
            <p:cNvSpPr>
              <a:spLocks noChangeShapeType="1"/>
            </p:cNvSpPr>
            <p:nvPr/>
          </p:nvSpPr>
          <p:spPr bwMode="auto">
            <a:xfrm>
              <a:off x="5519" y="2914"/>
              <a:ext cx="0" cy="4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76"/>
            <p:cNvSpPr>
              <a:spLocks noChangeShapeType="1"/>
            </p:cNvSpPr>
            <p:nvPr/>
          </p:nvSpPr>
          <p:spPr bwMode="auto">
            <a:xfrm>
              <a:off x="5523" y="2949"/>
              <a:ext cx="3" cy="35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277"/>
            <p:cNvSpPr>
              <a:spLocks noChangeShapeType="1"/>
            </p:cNvSpPr>
            <p:nvPr/>
          </p:nvSpPr>
          <p:spPr bwMode="auto">
            <a:xfrm>
              <a:off x="5530" y="3015"/>
              <a:ext cx="3" cy="7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278"/>
            <p:cNvSpPr>
              <a:spLocks noChangeShapeType="1"/>
            </p:cNvSpPr>
            <p:nvPr/>
          </p:nvSpPr>
          <p:spPr bwMode="auto">
            <a:xfrm>
              <a:off x="5537" y="3054"/>
              <a:ext cx="3" cy="21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279"/>
            <p:cNvSpPr>
              <a:spLocks noChangeArrowheads="1"/>
            </p:cNvSpPr>
            <p:nvPr/>
          </p:nvSpPr>
          <p:spPr bwMode="auto">
            <a:xfrm>
              <a:off x="2751" y="2387"/>
              <a:ext cx="94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Mean AM:50.0%</a:t>
              </a:r>
              <a:endParaRPr lang="en-US" altLang="en-US" sz="1600"/>
            </a:p>
          </p:txBody>
        </p:sp>
        <p:sp>
          <p:nvSpPr>
            <p:cNvPr id="80" name="Rectangle 280"/>
            <p:cNvSpPr>
              <a:spLocks noChangeArrowheads="1"/>
            </p:cNvSpPr>
            <p:nvPr/>
          </p:nvSpPr>
          <p:spPr bwMode="auto">
            <a:xfrm>
              <a:off x="2751" y="1842"/>
              <a:ext cx="94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Mean AM:61.9%</a:t>
              </a:r>
              <a:endParaRPr lang="en-US" altLang="en-US" sz="1600"/>
            </a:p>
          </p:txBody>
        </p:sp>
        <p:sp>
          <p:nvSpPr>
            <p:cNvPr id="81" name="Rectangle 281"/>
            <p:cNvSpPr>
              <a:spLocks noChangeArrowheads="1"/>
            </p:cNvSpPr>
            <p:nvPr/>
          </p:nvSpPr>
          <p:spPr bwMode="auto">
            <a:xfrm>
              <a:off x="2751" y="1175"/>
              <a:ext cx="94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Mean AM:79.6%</a:t>
              </a:r>
              <a:endParaRPr lang="en-US" altLang="en-US" sz="1600"/>
            </a:p>
          </p:txBody>
        </p:sp>
        <p:sp>
          <p:nvSpPr>
            <p:cNvPr id="82" name="Rectangle 282"/>
            <p:cNvSpPr>
              <a:spLocks noChangeArrowheads="1"/>
            </p:cNvSpPr>
            <p:nvPr/>
          </p:nvSpPr>
          <p:spPr bwMode="auto">
            <a:xfrm>
              <a:off x="2751" y="568"/>
              <a:ext cx="94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Mean AM:91.5%</a:t>
              </a:r>
              <a:endParaRPr lang="en-US" altLang="en-US" sz="1600"/>
            </a:p>
          </p:txBody>
        </p:sp>
        <p:sp>
          <p:nvSpPr>
            <p:cNvPr id="83" name="Rectangle 283"/>
            <p:cNvSpPr>
              <a:spLocks noChangeArrowheads="1"/>
            </p:cNvSpPr>
            <p:nvPr/>
          </p:nvSpPr>
          <p:spPr bwMode="auto">
            <a:xfrm>
              <a:off x="4454" y="627"/>
              <a:ext cx="85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1940 Empirical</a:t>
              </a:r>
              <a:endParaRPr lang="en-US" altLang="en-US" sz="1600"/>
            </a:p>
          </p:txBody>
        </p:sp>
        <p:sp>
          <p:nvSpPr>
            <p:cNvPr id="84" name="Rectangle 284"/>
            <p:cNvSpPr>
              <a:spLocks noChangeArrowheads="1"/>
            </p:cNvSpPr>
            <p:nvPr/>
          </p:nvSpPr>
          <p:spPr bwMode="auto">
            <a:xfrm>
              <a:off x="4454" y="2691"/>
              <a:ext cx="85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dirty="0">
                  <a:solidFill>
                    <a:srgbClr val="000000"/>
                  </a:solidFill>
                </a:rPr>
                <a:t>1980 Empirical</a:t>
              </a:r>
              <a:endParaRPr lang="en-US" altLang="en-US" sz="1600" dirty="0"/>
            </a:p>
          </p:txBody>
        </p:sp>
        <p:sp>
          <p:nvSpPr>
            <p:cNvPr id="85" name="Line 285"/>
            <p:cNvSpPr>
              <a:spLocks noChangeShapeType="1"/>
            </p:cNvSpPr>
            <p:nvPr/>
          </p:nvSpPr>
          <p:spPr bwMode="auto">
            <a:xfrm flipV="1">
              <a:off x="702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286"/>
            <p:cNvSpPr>
              <a:spLocks noChangeShapeType="1"/>
            </p:cNvSpPr>
            <p:nvPr/>
          </p:nvSpPr>
          <p:spPr bwMode="auto">
            <a:xfrm flipH="1">
              <a:off x="642" y="3571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287"/>
            <p:cNvSpPr>
              <a:spLocks noChangeArrowheads="1"/>
            </p:cNvSpPr>
            <p:nvPr/>
          </p:nvSpPr>
          <p:spPr bwMode="auto">
            <a:xfrm>
              <a:off x="534" y="3497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88" name="Line 288"/>
            <p:cNvSpPr>
              <a:spLocks noChangeShapeType="1"/>
            </p:cNvSpPr>
            <p:nvPr/>
          </p:nvSpPr>
          <p:spPr bwMode="auto">
            <a:xfrm flipH="1">
              <a:off x="642" y="2967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289"/>
            <p:cNvSpPr>
              <a:spLocks noChangeArrowheads="1"/>
            </p:cNvSpPr>
            <p:nvPr/>
          </p:nvSpPr>
          <p:spPr bwMode="auto">
            <a:xfrm>
              <a:off x="454" y="2890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90" name="Line 290"/>
            <p:cNvSpPr>
              <a:spLocks noChangeShapeType="1"/>
            </p:cNvSpPr>
            <p:nvPr/>
          </p:nvSpPr>
          <p:spPr bwMode="auto">
            <a:xfrm flipH="1">
              <a:off x="642" y="2359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291"/>
            <p:cNvSpPr>
              <a:spLocks noChangeArrowheads="1"/>
            </p:cNvSpPr>
            <p:nvPr/>
          </p:nvSpPr>
          <p:spPr bwMode="auto">
            <a:xfrm>
              <a:off x="454" y="2286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92" name="Line 292"/>
            <p:cNvSpPr>
              <a:spLocks noChangeShapeType="1"/>
            </p:cNvSpPr>
            <p:nvPr/>
          </p:nvSpPr>
          <p:spPr bwMode="auto">
            <a:xfrm flipH="1">
              <a:off x="642" y="1751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293"/>
            <p:cNvSpPr>
              <a:spLocks noChangeArrowheads="1"/>
            </p:cNvSpPr>
            <p:nvPr/>
          </p:nvSpPr>
          <p:spPr bwMode="auto">
            <a:xfrm>
              <a:off x="454" y="1678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94" name="Line 294"/>
            <p:cNvSpPr>
              <a:spLocks noChangeShapeType="1"/>
            </p:cNvSpPr>
            <p:nvPr/>
          </p:nvSpPr>
          <p:spPr bwMode="auto">
            <a:xfrm flipH="1">
              <a:off x="642" y="1147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295"/>
            <p:cNvSpPr>
              <a:spLocks noChangeArrowheads="1"/>
            </p:cNvSpPr>
            <p:nvPr/>
          </p:nvSpPr>
          <p:spPr bwMode="auto">
            <a:xfrm>
              <a:off x="454" y="1071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96" name="Line 296"/>
            <p:cNvSpPr>
              <a:spLocks noChangeShapeType="1"/>
            </p:cNvSpPr>
            <p:nvPr/>
          </p:nvSpPr>
          <p:spPr bwMode="auto">
            <a:xfrm flipH="1">
              <a:off x="642" y="540"/>
              <a:ext cx="60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297"/>
            <p:cNvSpPr>
              <a:spLocks noChangeArrowheads="1"/>
            </p:cNvSpPr>
            <p:nvPr/>
          </p:nvSpPr>
          <p:spPr bwMode="auto">
            <a:xfrm>
              <a:off x="374" y="467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  <p:sp>
          <p:nvSpPr>
            <p:cNvPr id="99" name="Line 299"/>
            <p:cNvSpPr>
              <a:spLocks noChangeShapeType="1"/>
            </p:cNvSpPr>
            <p:nvPr/>
          </p:nvSpPr>
          <p:spPr bwMode="auto">
            <a:xfrm>
              <a:off x="702" y="3665"/>
              <a:ext cx="492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300"/>
            <p:cNvSpPr>
              <a:spLocks noChangeShapeType="1"/>
            </p:cNvSpPr>
            <p:nvPr/>
          </p:nvSpPr>
          <p:spPr bwMode="auto">
            <a:xfrm>
              <a:off x="792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301"/>
            <p:cNvSpPr>
              <a:spLocks noChangeArrowheads="1"/>
            </p:cNvSpPr>
            <p:nvPr/>
          </p:nvSpPr>
          <p:spPr bwMode="auto">
            <a:xfrm>
              <a:off x="754" y="3752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102" name="Line 302"/>
            <p:cNvSpPr>
              <a:spLocks noChangeShapeType="1"/>
            </p:cNvSpPr>
            <p:nvPr/>
          </p:nvSpPr>
          <p:spPr bwMode="auto">
            <a:xfrm>
              <a:off x="1742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303"/>
            <p:cNvSpPr>
              <a:spLocks noChangeArrowheads="1"/>
            </p:cNvSpPr>
            <p:nvPr/>
          </p:nvSpPr>
          <p:spPr bwMode="auto">
            <a:xfrm>
              <a:off x="1662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104" name="Line 304"/>
            <p:cNvSpPr>
              <a:spLocks noChangeShapeType="1"/>
            </p:cNvSpPr>
            <p:nvPr/>
          </p:nvSpPr>
          <p:spPr bwMode="auto">
            <a:xfrm>
              <a:off x="2691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305"/>
            <p:cNvSpPr>
              <a:spLocks noChangeArrowheads="1"/>
            </p:cNvSpPr>
            <p:nvPr/>
          </p:nvSpPr>
          <p:spPr bwMode="auto">
            <a:xfrm>
              <a:off x="2611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106" name="Line 306"/>
            <p:cNvSpPr>
              <a:spLocks noChangeShapeType="1"/>
            </p:cNvSpPr>
            <p:nvPr/>
          </p:nvSpPr>
          <p:spPr bwMode="auto">
            <a:xfrm>
              <a:off x="3641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307"/>
            <p:cNvSpPr>
              <a:spLocks noChangeArrowheads="1"/>
            </p:cNvSpPr>
            <p:nvPr/>
          </p:nvSpPr>
          <p:spPr bwMode="auto">
            <a:xfrm>
              <a:off x="3561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60</a:t>
              </a:r>
              <a:endParaRPr lang="en-US" altLang="en-US"/>
            </a:p>
          </p:txBody>
        </p:sp>
        <p:sp>
          <p:nvSpPr>
            <p:cNvPr id="108" name="Line 308"/>
            <p:cNvSpPr>
              <a:spLocks noChangeShapeType="1"/>
            </p:cNvSpPr>
            <p:nvPr/>
          </p:nvSpPr>
          <p:spPr bwMode="auto">
            <a:xfrm>
              <a:off x="4591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309"/>
            <p:cNvSpPr>
              <a:spLocks noChangeArrowheads="1"/>
            </p:cNvSpPr>
            <p:nvPr/>
          </p:nvSpPr>
          <p:spPr bwMode="auto">
            <a:xfrm>
              <a:off x="4510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80</a:t>
              </a:r>
              <a:endParaRPr lang="en-US" altLang="en-US"/>
            </a:p>
          </p:txBody>
        </p:sp>
        <p:sp>
          <p:nvSpPr>
            <p:cNvPr id="110" name="Line 310"/>
            <p:cNvSpPr>
              <a:spLocks noChangeShapeType="1"/>
            </p:cNvSpPr>
            <p:nvPr/>
          </p:nvSpPr>
          <p:spPr bwMode="auto">
            <a:xfrm>
              <a:off x="554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311"/>
            <p:cNvSpPr>
              <a:spLocks noChangeArrowheads="1"/>
            </p:cNvSpPr>
            <p:nvPr/>
          </p:nvSpPr>
          <p:spPr bwMode="auto">
            <a:xfrm>
              <a:off x="5421" y="3752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100</a:t>
              </a:r>
              <a:endParaRPr lang="en-US" altLang="en-US"/>
            </a:p>
          </p:txBody>
        </p:sp>
        <p:sp>
          <p:nvSpPr>
            <p:cNvPr id="112" name="Rectangle 312"/>
            <p:cNvSpPr>
              <a:spLocks noChangeArrowheads="1"/>
            </p:cNvSpPr>
            <p:nvPr/>
          </p:nvSpPr>
          <p:spPr bwMode="auto">
            <a:xfrm>
              <a:off x="1292" y="3937"/>
              <a:ext cx="370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Parent Income Percentile (conditional on positive income)</a:t>
              </a:r>
              <a:endParaRPr lang="en-US" altLang="en-US"/>
            </a:p>
          </p:txBody>
        </p:sp>
        <p:sp>
          <p:nvSpPr>
            <p:cNvPr id="113" name="Line 313"/>
            <p:cNvSpPr>
              <a:spLocks noChangeShapeType="1"/>
            </p:cNvSpPr>
            <p:nvPr/>
          </p:nvSpPr>
          <p:spPr bwMode="auto">
            <a:xfrm>
              <a:off x="765" y="3326"/>
              <a:ext cx="83" cy="0"/>
            </a:xfrm>
            <a:prstGeom prst="line">
              <a:avLst/>
            </a:pr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314"/>
            <p:cNvSpPr>
              <a:spLocks noChangeShapeType="1"/>
            </p:cNvSpPr>
            <p:nvPr/>
          </p:nvSpPr>
          <p:spPr bwMode="auto">
            <a:xfrm>
              <a:off x="890" y="3326"/>
              <a:ext cx="84" cy="0"/>
            </a:xfrm>
            <a:prstGeom prst="line">
              <a:avLst/>
            </a:pr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315"/>
            <p:cNvSpPr>
              <a:spLocks noChangeShapeType="1"/>
            </p:cNvSpPr>
            <p:nvPr/>
          </p:nvSpPr>
          <p:spPr bwMode="auto">
            <a:xfrm>
              <a:off x="1016" y="3326"/>
              <a:ext cx="84" cy="0"/>
            </a:xfrm>
            <a:prstGeom prst="line">
              <a:avLst/>
            </a:pr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316"/>
            <p:cNvSpPr>
              <a:spLocks noChangeShapeType="1"/>
            </p:cNvSpPr>
            <p:nvPr/>
          </p:nvSpPr>
          <p:spPr bwMode="auto">
            <a:xfrm>
              <a:off x="1142" y="3326"/>
              <a:ext cx="83" cy="0"/>
            </a:xfrm>
            <a:prstGeom prst="line">
              <a:avLst/>
            </a:pr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317"/>
            <p:cNvSpPr>
              <a:spLocks noChangeShapeType="1"/>
            </p:cNvSpPr>
            <p:nvPr/>
          </p:nvSpPr>
          <p:spPr bwMode="auto">
            <a:xfrm>
              <a:off x="1267" y="3326"/>
              <a:ext cx="39" cy="0"/>
            </a:xfrm>
            <a:prstGeom prst="line">
              <a:avLst/>
            </a:prstGeom>
            <a:noFill/>
            <a:ln w="22225">
              <a:solidFill>
                <a:srgbClr val="5575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318"/>
            <p:cNvSpPr>
              <a:spLocks noChangeShapeType="1"/>
            </p:cNvSpPr>
            <p:nvPr/>
          </p:nvSpPr>
          <p:spPr bwMode="auto">
            <a:xfrm>
              <a:off x="765" y="3529"/>
              <a:ext cx="3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319"/>
            <p:cNvSpPr>
              <a:spLocks noChangeShapeType="1"/>
            </p:cNvSpPr>
            <p:nvPr/>
          </p:nvSpPr>
          <p:spPr bwMode="auto">
            <a:xfrm>
              <a:off x="831" y="3529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320"/>
            <p:cNvSpPr>
              <a:spLocks noChangeShapeType="1"/>
            </p:cNvSpPr>
            <p:nvPr/>
          </p:nvSpPr>
          <p:spPr bwMode="auto">
            <a:xfrm>
              <a:off x="869" y="3529"/>
              <a:ext cx="32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321"/>
            <p:cNvSpPr>
              <a:spLocks noChangeShapeType="1"/>
            </p:cNvSpPr>
            <p:nvPr/>
          </p:nvSpPr>
          <p:spPr bwMode="auto">
            <a:xfrm>
              <a:off x="936" y="3529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322"/>
            <p:cNvSpPr>
              <a:spLocks noChangeShapeType="1"/>
            </p:cNvSpPr>
            <p:nvPr/>
          </p:nvSpPr>
          <p:spPr bwMode="auto">
            <a:xfrm>
              <a:off x="974" y="3529"/>
              <a:ext cx="3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323"/>
            <p:cNvSpPr>
              <a:spLocks noChangeShapeType="1"/>
            </p:cNvSpPr>
            <p:nvPr/>
          </p:nvSpPr>
          <p:spPr bwMode="auto">
            <a:xfrm>
              <a:off x="1040" y="3529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324"/>
            <p:cNvSpPr>
              <a:spLocks noChangeShapeType="1"/>
            </p:cNvSpPr>
            <p:nvPr/>
          </p:nvSpPr>
          <p:spPr bwMode="auto">
            <a:xfrm>
              <a:off x="1079" y="3529"/>
              <a:ext cx="31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325"/>
            <p:cNvSpPr>
              <a:spLocks noChangeShapeType="1"/>
            </p:cNvSpPr>
            <p:nvPr/>
          </p:nvSpPr>
          <p:spPr bwMode="auto">
            <a:xfrm>
              <a:off x="1145" y="3529"/>
              <a:ext cx="4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326"/>
            <p:cNvSpPr>
              <a:spLocks noChangeShapeType="1"/>
            </p:cNvSpPr>
            <p:nvPr/>
          </p:nvSpPr>
          <p:spPr bwMode="auto">
            <a:xfrm>
              <a:off x="1183" y="3529"/>
              <a:ext cx="32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327"/>
            <p:cNvSpPr>
              <a:spLocks noChangeShapeType="1"/>
            </p:cNvSpPr>
            <p:nvPr/>
          </p:nvSpPr>
          <p:spPr bwMode="auto">
            <a:xfrm>
              <a:off x="1250" y="3529"/>
              <a:ext cx="3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328"/>
            <p:cNvSpPr>
              <a:spLocks noChangeShapeType="1"/>
            </p:cNvSpPr>
            <p:nvPr/>
          </p:nvSpPr>
          <p:spPr bwMode="auto">
            <a:xfrm>
              <a:off x="1288" y="3529"/>
              <a:ext cx="18" cy="0"/>
            </a:xfrm>
            <a:prstGeom prst="lin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329"/>
            <p:cNvSpPr>
              <a:spLocks noChangeArrowheads="1"/>
            </p:cNvSpPr>
            <p:nvPr/>
          </p:nvSpPr>
          <p:spPr bwMode="auto">
            <a:xfrm>
              <a:off x="1393" y="3263"/>
              <a:ext cx="331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1980 GDP/family growth rate (1.5%), 1940 income shares</a:t>
              </a:r>
              <a:endParaRPr lang="en-US" altLang="en-US" sz="1600"/>
            </a:p>
          </p:txBody>
        </p:sp>
        <p:sp>
          <p:nvSpPr>
            <p:cNvPr id="130" name="Rectangle 330"/>
            <p:cNvSpPr>
              <a:spLocks noChangeArrowheads="1"/>
            </p:cNvSpPr>
            <p:nvPr/>
          </p:nvSpPr>
          <p:spPr bwMode="auto">
            <a:xfrm>
              <a:off x="1393" y="3466"/>
              <a:ext cx="331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>
                  <a:solidFill>
                    <a:srgbClr val="000000"/>
                  </a:solidFill>
                </a:rPr>
                <a:t>1940 GDP/family growth rate (2.5%), 1980 income shares</a:t>
              </a:r>
              <a:endParaRPr lang="en-US" altLang="en-US" sz="1600"/>
            </a:p>
          </p:txBody>
        </p:sp>
        <p:sp>
          <p:nvSpPr>
            <p:cNvPr id="131" name="Rectangle 331"/>
            <p:cNvSpPr>
              <a:spLocks noChangeArrowheads="1"/>
            </p:cNvSpPr>
            <p:nvPr/>
          </p:nvSpPr>
          <p:spPr bwMode="auto">
            <a:xfrm>
              <a:off x="3138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1680754" y="76200"/>
            <a:ext cx="869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Counterfactual Rates of Absolute Mobility by Parent Income Percentile</a:t>
            </a:r>
          </a:p>
        </p:txBody>
      </p:sp>
      <p:sp>
        <p:nvSpPr>
          <p:cNvPr id="333" name="Rectangle 43"/>
          <p:cNvSpPr>
            <a:spLocks noChangeArrowheads="1"/>
          </p:cNvSpPr>
          <p:nvPr/>
        </p:nvSpPr>
        <p:spPr bwMode="auto">
          <a:xfrm rot="16200000">
            <a:off x="-488889" y="2960301"/>
            <a:ext cx="4911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Pct. of Children Earning more than their Parents</a:t>
            </a:r>
            <a:endParaRPr lang="en-US" altLang="en-US" dirty="0"/>
          </a:p>
        </p:txBody>
      </p:sp>
      <p:sp>
        <p:nvSpPr>
          <p:cNvPr id="334" name="Content Placeholder 2"/>
          <p:cNvSpPr txBox="1">
            <a:spLocks/>
          </p:cNvSpPr>
          <p:nvPr/>
        </p:nvSpPr>
        <p:spPr>
          <a:xfrm>
            <a:off x="173457" y="6384130"/>
            <a:ext cx="4693818" cy="4262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Source: </a:t>
            </a:r>
            <a:r>
              <a:rPr lang="en-US" sz="1800" dirty="0" err="1"/>
              <a:t>Chetty</a:t>
            </a:r>
            <a:r>
              <a:rPr lang="en-US" sz="1800" dirty="0"/>
              <a:t> et al (2016)</a:t>
            </a:r>
          </a:p>
        </p:txBody>
      </p:sp>
    </p:spTree>
    <p:extLst>
      <p:ext uri="{BB962C8B-B14F-4D97-AF65-F5344CB8AC3E}">
        <p14:creationId xmlns:p14="http://schemas.microsoft.com/office/powerpoint/2010/main" val="37623949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vs. absolute mobility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46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Economic growth generates rising living standards</a:t>
            </a:r>
          </a:p>
          <a:p>
            <a:endParaRPr lang="en-US" dirty="0"/>
          </a:p>
          <a:p>
            <a:r>
              <a:rPr lang="en-US" dirty="0"/>
              <a:t>For any given growth rate, greater inequality means gains are less widely shared</a:t>
            </a:r>
          </a:p>
          <a:p>
            <a:pPr lvl="1"/>
            <a:endParaRPr lang="en-US" dirty="0"/>
          </a:p>
          <a:p>
            <a:r>
              <a:rPr lang="en-US" dirty="0" err="1"/>
              <a:t>Chetty</a:t>
            </a:r>
            <a:r>
              <a:rPr lang="en-US" dirty="0"/>
              <a:t> et al (2016) show that high inequality makes rising living standards for “most” workers very hard to achieve</a:t>
            </a:r>
          </a:p>
          <a:p>
            <a:pPr lvl="1"/>
            <a:r>
              <a:rPr lang="en-US" dirty="0"/>
              <a:t>At current levels of inequality, need 6% GDP growth to return to 1940s levels of absolute mobility</a:t>
            </a:r>
          </a:p>
          <a:p>
            <a:pPr lvl="1"/>
            <a:r>
              <a:rPr lang="en-US" dirty="0"/>
              <a:t>Intuition – when growth goes to the top, fewer people out-earn their parents</a:t>
            </a:r>
          </a:p>
          <a:p>
            <a:pPr lvl="1"/>
            <a:r>
              <a:rPr lang="en-US" dirty="0"/>
              <a:t>https://www.nytimes.com/2016/12/08/opinion/the-american-dream-quantified-at-last.html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</p:spPr>
        <p:txBody>
          <a:bodyPr/>
          <a:lstStyle/>
          <a:p>
            <a:r>
              <a:rPr lang="en-US" dirty="0"/>
              <a:t>Inequality, mobility and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476617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Evidence is suggestive, but points toward a causal relationship between higher inequality and lower intergenerational mobility.</a:t>
            </a:r>
          </a:p>
          <a:p>
            <a:endParaRPr lang="en-US" dirty="0"/>
          </a:p>
          <a:p>
            <a:r>
              <a:rPr lang="en-US" dirty="0"/>
              <a:t>Higher inequality may or may not </a:t>
            </a:r>
            <a:r>
              <a:rPr lang="en-US" i="1" dirty="0"/>
              <a:t>cause </a:t>
            </a:r>
            <a:r>
              <a:rPr lang="en-US" dirty="0"/>
              <a:t>lower economic growth.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Yet higher inequality </a:t>
            </a:r>
            <a:r>
              <a:rPr lang="en-US" u="sng" dirty="0"/>
              <a:t>definitely</a:t>
            </a:r>
            <a:r>
              <a:rPr lang="en-US" dirty="0"/>
              <a:t> means that the gains from growth are less widely shared.</a:t>
            </a:r>
          </a:p>
          <a:p>
            <a:endParaRPr lang="en-US" dirty="0"/>
          </a:p>
          <a:p>
            <a:r>
              <a:rPr lang="en-US" dirty="0"/>
              <a:t>Cross-country and cross-time comparisons</a:t>
            </a:r>
          </a:p>
          <a:p>
            <a:pPr lvl="1"/>
            <a:r>
              <a:rPr lang="en-US" dirty="0"/>
              <a:t>Hard to tell a simple story about genes / family networks</a:t>
            </a:r>
          </a:p>
          <a:p>
            <a:pPr lvl="1"/>
            <a:r>
              <a:rPr lang="en-US" dirty="0"/>
              <a:t>Policy clearly plays an important role</a:t>
            </a:r>
          </a:p>
          <a:p>
            <a:pPr lvl="1"/>
            <a:r>
              <a:rPr lang="en-US" dirty="0"/>
              <a:t>You will not be surprised to hear that I think higher education is a big part of this story.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are now ready to start working on “causes”.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you accept the premise?</a:t>
            </a:r>
          </a:p>
          <a:p>
            <a:endParaRPr lang="en-US" dirty="0"/>
          </a:p>
          <a:p>
            <a:r>
              <a:rPr lang="en-US" dirty="0"/>
              <a:t>Markets and rights/responsibilities are both </a:t>
            </a:r>
            <a:r>
              <a:rPr lang="en-US" i="1" dirty="0"/>
              <a:t>allocation mechanisms</a:t>
            </a:r>
            <a:r>
              <a:rPr lang="en-US" dirty="0"/>
              <a:t>, and the choice between them is often a tradeoff between efficiency and equality</a:t>
            </a:r>
          </a:p>
          <a:p>
            <a:pPr lvl="1"/>
            <a:r>
              <a:rPr lang="en-US" dirty="0"/>
              <a:t>Reasons for rights – liberty, pluralism, humanism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Making something a right doesn’t free one from economic considerations (education, health care etc.)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3960"/>
          </a:xfrm>
        </p:spPr>
        <p:txBody>
          <a:bodyPr>
            <a:normAutofit fontScale="90000"/>
          </a:bodyPr>
          <a:lstStyle/>
          <a:p>
            <a:r>
              <a:rPr lang="en-US" dirty="0"/>
              <a:t>Equality/efficiency tradeoffs around the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09" y="934191"/>
            <a:ext cx="8712925" cy="58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3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Resources, or rights?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Consumption, GDP are outcomes we can measure</a:t>
            </a:r>
          </a:p>
          <a:p>
            <a:pPr lvl="1"/>
            <a:endParaRPr lang="en-US" dirty="0"/>
          </a:p>
          <a:p>
            <a:r>
              <a:rPr lang="en-US" dirty="0"/>
              <a:t>Leisure, self-actualization etc. are also in the utility function</a:t>
            </a:r>
          </a:p>
          <a:p>
            <a:pPr lvl="1"/>
            <a:r>
              <a:rPr lang="en-US" dirty="0"/>
              <a:t>“Primary goods” – income, but also health, civil/political rights, dignity (Rawls 1973)</a:t>
            </a:r>
          </a:p>
          <a:p>
            <a:pPr lvl="1"/>
            <a:r>
              <a:rPr lang="en-US" dirty="0"/>
              <a:t>“Capabilities to function” (Sen 1995)</a:t>
            </a:r>
          </a:p>
          <a:p>
            <a:pPr lvl="1"/>
            <a:endParaRPr lang="en-US" dirty="0"/>
          </a:p>
          <a:p>
            <a:r>
              <a:rPr lang="en-US" dirty="0"/>
              <a:t>Consider practical scenarios where rights/capabilities gives you a different answer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2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12492</TotalTime>
  <Words>3608</Words>
  <Application>Microsoft Office PowerPoint</Application>
  <PresentationFormat>Widescreen</PresentationFormat>
  <Paragraphs>967</Paragraphs>
  <Slides>66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Chalkboard</vt:lpstr>
      <vt:lpstr>Office Theme</vt:lpstr>
      <vt:lpstr>Normative Dimensions of Inequality and Intergenerational Mobility</vt:lpstr>
      <vt:lpstr>The plan</vt:lpstr>
      <vt:lpstr>How should we think about inequality?</vt:lpstr>
      <vt:lpstr>Utility maximization</vt:lpstr>
      <vt:lpstr>Utility maximization</vt:lpstr>
      <vt:lpstr>The Leaky Bucket</vt:lpstr>
      <vt:lpstr>The big tradeoff</vt:lpstr>
      <vt:lpstr>Equality/efficiency tradeoffs around the world</vt:lpstr>
      <vt:lpstr>Resources, or rights?</vt:lpstr>
      <vt:lpstr>Normative frameworks</vt:lpstr>
      <vt:lpstr>Bob and the Bugatti</vt:lpstr>
      <vt:lpstr>Effective Altruism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Disability-adjusted life years (DALYs)</vt:lpstr>
      <vt:lpstr>PowerPoint Presentation</vt:lpstr>
      <vt:lpstr>Malaria Deaths by Region, 2000-2015</vt:lpstr>
      <vt:lpstr>PowerPoint Presentation</vt:lpstr>
      <vt:lpstr>PowerPoint Presentation</vt:lpstr>
      <vt:lpstr>The utilitarian case for malaria eradication</vt:lpstr>
      <vt:lpstr>Criticisms of Effective Altruism</vt:lpstr>
      <vt:lpstr>PowerPoint Presentation</vt:lpstr>
      <vt:lpstr>PowerPoint Presentation</vt:lpstr>
      <vt:lpstr>Innovation and Inequality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Summing up</vt:lpstr>
      <vt:lpstr>Intergenerational Mobility</vt:lpstr>
      <vt:lpstr>The plan</vt:lpstr>
      <vt:lpstr>Measuring Intergenerational Mobility</vt:lpstr>
      <vt:lpstr>PowerPoint Presentation</vt:lpstr>
      <vt:lpstr>PowerPoint Presentation</vt:lpstr>
      <vt:lpstr>“Great Gatsby”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College and intergenerational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absolute income mobility?</vt:lpstr>
      <vt:lpstr>PowerPoint Presentation</vt:lpstr>
      <vt:lpstr>PowerPoint Presentation</vt:lpstr>
      <vt:lpstr>PowerPoint Presentation</vt:lpstr>
      <vt:lpstr>PowerPoint Presentation</vt:lpstr>
      <vt:lpstr>Relative vs. absolute mobility</vt:lpstr>
      <vt:lpstr>Inequality, mobility and growth</vt:lpstr>
    </vt:vector>
  </TitlesOfParts>
  <Company>Harvard Graduate School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Normative Dimensions of Inequality</dc:title>
  <dc:creator>Deming, David</dc:creator>
  <cp:lastModifiedBy>Deming, David J.</cp:lastModifiedBy>
  <cp:revision>63</cp:revision>
  <dcterms:created xsi:type="dcterms:W3CDTF">2017-01-30T14:13:11Z</dcterms:created>
  <dcterms:modified xsi:type="dcterms:W3CDTF">2019-09-23T17:46:46Z</dcterms:modified>
</cp:coreProperties>
</file>