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29" r:id="rId3"/>
    <p:sldId id="342" r:id="rId4"/>
    <p:sldId id="376" r:id="rId5"/>
    <p:sldId id="377" r:id="rId6"/>
    <p:sldId id="3475" r:id="rId7"/>
    <p:sldId id="370" r:id="rId8"/>
    <p:sldId id="366" r:id="rId9"/>
    <p:sldId id="367" r:id="rId10"/>
    <p:sldId id="368" r:id="rId11"/>
    <p:sldId id="369" r:id="rId12"/>
    <p:sldId id="357" r:id="rId13"/>
    <p:sldId id="358" r:id="rId14"/>
    <p:sldId id="362" r:id="rId15"/>
    <p:sldId id="364" r:id="rId16"/>
    <p:sldId id="394" r:id="rId17"/>
    <p:sldId id="321" r:id="rId18"/>
    <p:sldId id="322" r:id="rId19"/>
    <p:sldId id="323" r:id="rId20"/>
    <p:sldId id="378" r:id="rId21"/>
    <p:sldId id="379" r:id="rId22"/>
    <p:sldId id="3478" r:id="rId23"/>
    <p:sldId id="3476" r:id="rId24"/>
    <p:sldId id="339" r:id="rId25"/>
    <p:sldId id="388" r:id="rId26"/>
    <p:sldId id="389" r:id="rId27"/>
    <p:sldId id="390" r:id="rId28"/>
    <p:sldId id="391" r:id="rId29"/>
    <p:sldId id="393" r:id="rId30"/>
    <p:sldId id="392" r:id="rId31"/>
    <p:sldId id="375" r:id="rId32"/>
    <p:sldId id="327" r:id="rId33"/>
    <p:sldId id="336" r:id="rId34"/>
    <p:sldId id="356" r:id="rId35"/>
    <p:sldId id="337" r:id="rId36"/>
    <p:sldId id="381" r:id="rId37"/>
    <p:sldId id="363" r:id="rId38"/>
    <p:sldId id="365" r:id="rId39"/>
    <p:sldId id="384" r:id="rId40"/>
    <p:sldId id="385" r:id="rId41"/>
    <p:sldId id="3342" r:id="rId42"/>
    <p:sldId id="3471" r:id="rId43"/>
    <p:sldId id="3477" r:id="rId44"/>
    <p:sldId id="374" r:id="rId45"/>
    <p:sldId id="373" r:id="rId46"/>
    <p:sldId id="3482" r:id="rId47"/>
    <p:sldId id="3479" r:id="rId48"/>
    <p:sldId id="3480" r:id="rId49"/>
    <p:sldId id="3481" r:id="rId50"/>
    <p:sldId id="3472" r:id="rId51"/>
    <p:sldId id="3473" r:id="rId52"/>
    <p:sldId id="3474" r:id="rId53"/>
    <p:sldId id="328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4" d="100"/>
          <a:sy n="164" d="100"/>
        </p:scale>
        <p:origin x="197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CDD66-507E-4A38-BFFF-40AC880CC49A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DBA8-602B-4D96-8B0E-AB47FCD0F4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5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to reconcile with Reardon (2011)? Most</a:t>
            </a:r>
            <a:r>
              <a:rPr lang="en-US" baseline="0" dirty="0"/>
              <a:t> of the action in Reardon is between the 1940 and 1960 birth cohorts (Project Talent)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241E0-2318-4301-8D11-96A7D247E0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02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4a</a:t>
            </a:r>
          </a:p>
          <a:p>
            <a:r>
              <a:rPr lang="en-US" dirty="0"/>
              <a:t>Paper_fig_4a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568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</a:t>
            </a:r>
            <a:r>
              <a:rPr lang="en-US" baseline="0" dirty="0"/>
              <a:t>_h1</a:t>
            </a:r>
          </a:p>
          <a:p>
            <a:r>
              <a:rPr lang="en-US" baseline="0" dirty="0"/>
              <a:t>(.do File: $</a:t>
            </a:r>
            <a:r>
              <a:rPr lang="en-US" baseline="0" dirty="0" err="1"/>
              <a:t>dropbox</a:t>
            </a:r>
            <a:r>
              <a:rPr lang="en-US" baseline="0" dirty="0"/>
              <a:t>\</a:t>
            </a:r>
            <a:r>
              <a:rPr lang="en-US" baseline="0" dirty="0" err="1"/>
              <a:t>ota_cqa</a:t>
            </a:r>
            <a:r>
              <a:rPr lang="en-US" baseline="0" dirty="0"/>
              <a:t>\recode\code\</a:t>
            </a:r>
            <a:r>
              <a:rPr lang="en-US" baseline="0" dirty="0" err="1"/>
              <a:t>indiv_figs</a:t>
            </a:r>
            <a:r>
              <a:rPr lang="en-US" baseline="0" dirty="0"/>
              <a:t>\figs for slides\scatters.do)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988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</a:t>
            </a:r>
            <a:r>
              <a:rPr lang="en-US" baseline="0" dirty="0"/>
              <a:t> </a:t>
            </a:r>
            <a:r>
              <a:rPr lang="en-US" baseline="0" dirty="0" err="1"/>
              <a:t>Hiib</a:t>
            </a:r>
            <a:endParaRPr lang="en-US" baseline="0" dirty="0"/>
          </a:p>
          <a:p>
            <a:r>
              <a:rPr lang="en-US" baseline="0" dirty="0"/>
              <a:t>(.do File: $</a:t>
            </a:r>
            <a:r>
              <a:rPr lang="en-US" baseline="0" dirty="0" err="1"/>
              <a:t>dropbox</a:t>
            </a:r>
            <a:r>
              <a:rPr lang="en-US" baseline="0" dirty="0"/>
              <a:t>\</a:t>
            </a:r>
            <a:r>
              <a:rPr lang="en-US" baseline="0" dirty="0" err="1"/>
              <a:t>ota_cqa</a:t>
            </a:r>
            <a:r>
              <a:rPr lang="en-US" baseline="0" dirty="0"/>
              <a:t>\recode\code\</a:t>
            </a:r>
            <a:r>
              <a:rPr lang="en-US" baseline="0" dirty="0" err="1"/>
              <a:t>indiv_figs</a:t>
            </a:r>
            <a:r>
              <a:rPr lang="en-US" baseline="0" dirty="0"/>
              <a:t>\figs for slides\scatters.do)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9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Fig_h2c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(.do File: $</a:t>
            </a:r>
            <a:r>
              <a:rPr lang="en-US" baseline="0" dirty="0" err="1"/>
              <a:t>dropbox</a:t>
            </a:r>
            <a:r>
              <a:rPr lang="en-US" baseline="0" dirty="0"/>
              <a:t>\</a:t>
            </a:r>
            <a:r>
              <a:rPr lang="en-US" baseline="0" dirty="0" err="1"/>
              <a:t>ota_cqa</a:t>
            </a:r>
            <a:r>
              <a:rPr lang="en-US" baseline="0" dirty="0"/>
              <a:t>\recode\code\</a:t>
            </a:r>
            <a:r>
              <a:rPr lang="en-US" baseline="0" dirty="0" err="1"/>
              <a:t>indiv_figs</a:t>
            </a:r>
            <a:r>
              <a:rPr lang="en-US" baseline="0" dirty="0"/>
              <a:t>\figs for slides\scatters.do)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20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Fig 5c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Paper_fig_5c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12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</a:t>
            </a:r>
            <a:r>
              <a:rPr lang="en-US" baseline="0" dirty="0"/>
              <a:t> 070717</a:t>
            </a:r>
          </a:p>
          <a:p>
            <a:endParaRPr lang="en-US" sz="1200" b="0" i="0" kern="1200" baseline="0" dirty="0"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Arial" charset="0"/>
            </a:endParaRP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  <a:cs typeface="Arial" charset="0"/>
              </a:rPr>
              <a:t>fig_A8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9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Arial" pitchFamily="34" charset="0"/>
              </a:rPr>
              <a:pPr marL="0" marR="0" lvl="0" indent="0" algn="r" defTabSz="966612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halkboard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680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097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46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6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390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1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54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66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074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94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33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A1DF5-A537-4321-A491-23416481AF88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E31EC-3C9F-4EF3-B1EF-35FCB6DEB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17/12/05/upshot/a-better-way-to-compare-public-schools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17/12/05/upshot/a-better-way-to-compare-public-schools.html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16/04/29/upshot/money-race-and-success-how-your-school-district-compares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ytimes.com/interactive/2016/04/29/upshot/money-race-and-success-how-your-school-district-compares.html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K-12 and Higher Education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David J. Deming</a:t>
            </a:r>
          </a:p>
          <a:p>
            <a:r>
              <a:rPr lang="en-US" dirty="0"/>
              <a:t>SUP-206, Fall 2019</a:t>
            </a:r>
          </a:p>
        </p:txBody>
      </p:sp>
    </p:spTree>
    <p:extLst>
      <p:ext uri="{BB962C8B-B14F-4D97-AF65-F5344CB8AC3E}">
        <p14:creationId xmlns:p14="http://schemas.microsoft.com/office/powerpoint/2010/main" val="1902283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73099" cy="35400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93616"/>
            <a:ext cx="9249949" cy="356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55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923"/>
            <a:ext cx="9106868" cy="3591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272569"/>
            <a:ext cx="9106868" cy="355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451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4" y="100780"/>
            <a:ext cx="11737372" cy="665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28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719" y="-32602"/>
            <a:ext cx="11686561" cy="692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56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14" y="139610"/>
            <a:ext cx="11737372" cy="663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002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learn from test score trends?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differences in achievement by race and family income</a:t>
            </a:r>
          </a:p>
          <a:p>
            <a:endParaRPr lang="en-US" dirty="0"/>
          </a:p>
          <a:p>
            <a:r>
              <a:rPr lang="en-US" dirty="0"/>
              <a:t>Narrowing black/white and Hispanic/white achievement gaps</a:t>
            </a:r>
          </a:p>
          <a:p>
            <a:pPr lvl="1"/>
            <a:r>
              <a:rPr lang="en-US" dirty="0"/>
              <a:t>For 9-year olds, incremental progress</a:t>
            </a:r>
          </a:p>
          <a:p>
            <a:pPr lvl="1"/>
            <a:r>
              <a:rPr lang="en-US" dirty="0"/>
              <a:t>For 17-year olds, lots of progress in the 1970s and then stalled out</a:t>
            </a:r>
          </a:p>
          <a:p>
            <a:pPr lvl="1"/>
            <a:r>
              <a:rPr lang="en-US" dirty="0"/>
              <a:t>Test-based accountability (Dee and Jacob 2011), school reform most effective in earlier grades</a:t>
            </a:r>
          </a:p>
          <a:p>
            <a:pPr lvl="1"/>
            <a:endParaRPr lang="en-US" dirty="0"/>
          </a:p>
          <a:p>
            <a:r>
              <a:rPr lang="en-US" dirty="0"/>
              <a:t>More generally, test score distribution has </a:t>
            </a:r>
            <a:r>
              <a:rPr lang="en-US" i="1" dirty="0"/>
              <a:t>narrowed</a:t>
            </a:r>
            <a:r>
              <a:rPr lang="en-US" dirty="0"/>
              <a:t> over the last 30 years</a:t>
            </a:r>
          </a:p>
          <a:p>
            <a:pPr lvl="1"/>
            <a:r>
              <a:rPr lang="en-US" dirty="0"/>
              <a:t>Driven by gains at the bottom, little progress at the top</a:t>
            </a:r>
          </a:p>
          <a:p>
            <a:pPr lvl="1"/>
            <a:r>
              <a:rPr lang="en-US" dirty="0"/>
              <a:t>Must mean that income is more predictive</a:t>
            </a:r>
          </a:p>
          <a:p>
            <a:pPr lvl="1"/>
            <a:endParaRPr lang="en-US" dirty="0"/>
          </a:p>
          <a:p>
            <a:r>
              <a:rPr lang="en-US" dirty="0"/>
              <a:t>An unexpected finding?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402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evidence of widening inequality in academic achievement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r>
              <a:rPr lang="en-US" dirty="0"/>
              <a:t>Comparison of NLSY waves also finds narrowing race/income achievement gaps (</a:t>
            </a:r>
            <a:r>
              <a:rPr lang="en-US" sz="1900" dirty="0" err="1"/>
              <a:t>Altonji</a:t>
            </a:r>
            <a:r>
              <a:rPr lang="en-US" sz="1900" dirty="0"/>
              <a:t>, Bharadwaj and Lange 2012, Nielsen 2018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Three possibilities: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Schooling and skills don’t matter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Gaps have grown, but after age 17</a:t>
            </a:r>
            <a:endParaRPr lang="en-US" b="1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Gaps exist, but inaccurately measured by tests of academic skills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0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9092"/>
          </a:xfrm>
        </p:spPr>
        <p:txBody>
          <a:bodyPr>
            <a:normAutofit/>
          </a:bodyPr>
          <a:lstStyle/>
          <a:p>
            <a:r>
              <a:rPr lang="en-US" dirty="0"/>
              <a:t>Education clearly “matters”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9349"/>
            <a:ext cx="10515600" cy="4857614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Long-run impacts of early intervention (</a:t>
            </a:r>
            <a:r>
              <a:rPr lang="en-US" sz="1800" dirty="0"/>
              <a:t>Deming 2009, Heckman et al 2010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School finance reform and impacts of spending on LR outcomes (</a:t>
            </a:r>
            <a:r>
              <a:rPr lang="en-US" sz="1800" dirty="0"/>
              <a:t>Jackson, Johnson and Persico 2016; Hyman 2017; </a:t>
            </a:r>
            <a:r>
              <a:rPr lang="en-US" sz="1800" dirty="0" err="1"/>
              <a:t>Lafortune</a:t>
            </a:r>
            <a:r>
              <a:rPr lang="en-US" sz="1800" dirty="0"/>
              <a:t>, Rothstein and </a:t>
            </a:r>
            <a:r>
              <a:rPr lang="en-US" sz="1800" dirty="0" err="1"/>
              <a:t>Schanzenbach</a:t>
            </a:r>
            <a:r>
              <a:rPr lang="en-US" sz="1800" dirty="0"/>
              <a:t> 2018; </a:t>
            </a:r>
            <a:r>
              <a:rPr lang="en-US" sz="1800" dirty="0" err="1"/>
              <a:t>Biasi</a:t>
            </a:r>
            <a:r>
              <a:rPr lang="en-US" sz="1800" dirty="0"/>
              <a:t> 2018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Teachers and classrooms (</a:t>
            </a:r>
            <a:r>
              <a:rPr lang="en-US" sz="1800" dirty="0"/>
              <a:t>Chetty et al 2011; 2014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Charter schools (</a:t>
            </a:r>
            <a:r>
              <a:rPr lang="en-US" sz="1800" dirty="0"/>
              <a:t>Dobbie and Fryer 2011; 2015; Angrist et al 2016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School quality and long-run outcomes (</a:t>
            </a:r>
            <a:r>
              <a:rPr lang="en-US" sz="1800" dirty="0"/>
              <a:t>Deming 2011, Billings et al 2013, Deming et al 2014</a:t>
            </a:r>
            <a:r>
              <a:rPr lang="en-US" dirty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Are resources equally distributed?</a:t>
            </a:r>
          </a:p>
        </p:txBody>
      </p:sp>
    </p:spTree>
    <p:extLst>
      <p:ext uri="{BB962C8B-B14F-4D97-AF65-F5344CB8AC3E}">
        <p14:creationId xmlns:p14="http://schemas.microsoft.com/office/powerpoint/2010/main" val="336351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0" y="13064"/>
            <a:ext cx="10560773" cy="630842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074229" y="6377215"/>
            <a:ext cx="6008914" cy="54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Source: </a:t>
            </a:r>
            <a:r>
              <a:rPr lang="en-US" sz="2000" dirty="0" err="1"/>
              <a:t>Lafortune</a:t>
            </a:r>
            <a:r>
              <a:rPr lang="en-US" sz="2000" dirty="0"/>
              <a:t>, Rothstein and </a:t>
            </a:r>
            <a:r>
              <a:rPr lang="en-US" sz="2000" dirty="0" err="1"/>
              <a:t>Schanzenbach</a:t>
            </a:r>
            <a:r>
              <a:rPr lang="en-US" sz="2000" dirty="0"/>
              <a:t> (2018)</a:t>
            </a:r>
          </a:p>
        </p:txBody>
      </p:sp>
    </p:spTree>
    <p:extLst>
      <p:ext uri="{BB962C8B-B14F-4D97-AF65-F5344CB8AC3E}">
        <p14:creationId xmlns:p14="http://schemas.microsoft.com/office/powerpoint/2010/main" val="1557404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71" y="26125"/>
            <a:ext cx="9244396" cy="68014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9718766" y="6176963"/>
            <a:ext cx="2285999" cy="644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Source: </a:t>
            </a:r>
            <a:r>
              <a:rPr lang="en-US" sz="2000" dirty="0" err="1"/>
              <a:t>Blagg</a:t>
            </a:r>
            <a:r>
              <a:rPr lang="en-US" sz="2000" dirty="0"/>
              <a:t> and Chingos (2017)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718765" y="1293222"/>
            <a:ext cx="1998863" cy="474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K-12 per pupil spending ranges from $8k in UT to $23k in NY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Most states are progressive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Most regressive is IL ($14,359 vs. $14,820)  </a:t>
            </a:r>
          </a:p>
        </p:txBody>
      </p:sp>
    </p:spTree>
    <p:extLst>
      <p:ext uri="{BB962C8B-B14F-4D97-AF65-F5344CB8AC3E}">
        <p14:creationId xmlns:p14="http://schemas.microsoft.com/office/powerpoint/2010/main" val="176256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 and growing inequality in school achievement</a:t>
            </a:r>
          </a:p>
          <a:p>
            <a:pPr lvl="1"/>
            <a:r>
              <a:rPr lang="en-US" dirty="0"/>
              <a:t>Income gaps widening</a:t>
            </a:r>
          </a:p>
          <a:p>
            <a:pPr lvl="1"/>
            <a:r>
              <a:rPr lang="en-US" dirty="0"/>
              <a:t>Racial gaps narrowing</a:t>
            </a:r>
          </a:p>
          <a:p>
            <a:endParaRPr lang="en-US" dirty="0"/>
          </a:p>
          <a:p>
            <a:r>
              <a:rPr lang="en-US" dirty="0"/>
              <a:t>Matched by growing inequality in childhood/family investments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Do schools mitigate – or reproduce – inequality?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College access and rationing</a:t>
            </a:r>
          </a:p>
        </p:txBody>
      </p:sp>
    </p:spTree>
    <p:extLst>
      <p:ext uri="{BB962C8B-B14F-4D97-AF65-F5344CB8AC3E}">
        <p14:creationId xmlns:p14="http://schemas.microsoft.com/office/powerpoint/2010/main" val="366347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9D7-5112-478E-B25B-4C9F7D8C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scores – </a:t>
            </a:r>
            <a:r>
              <a:rPr lang="en-US" dirty="0">
                <a:hlinkClick r:id="rId2"/>
              </a:rPr>
              <a:t>levels vs.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423C-575A-45A2-B9E9-3AFD928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63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A09D7-5112-478E-B25B-4C9F7D8C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 scores – </a:t>
            </a:r>
            <a:r>
              <a:rPr lang="en-US" dirty="0">
                <a:hlinkClick r:id="rId2"/>
              </a:rPr>
              <a:t>levels vs. growth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E423C-575A-45A2-B9E9-3AFD9289DB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“Value added” methodology</a:t>
            </a:r>
          </a:p>
        </p:txBody>
      </p:sp>
    </p:spTree>
    <p:extLst>
      <p:ext uri="{BB962C8B-B14F-4D97-AF65-F5344CB8AC3E}">
        <p14:creationId xmlns:p14="http://schemas.microsoft.com/office/powerpoint/2010/main" val="3781675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790" y="0"/>
            <a:ext cx="9287187" cy="681534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593977" y="5773783"/>
            <a:ext cx="1410788" cy="1047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dirty="0"/>
              <a:t>Source: Gates Foundation (2013)</a:t>
            </a:r>
          </a:p>
        </p:txBody>
      </p:sp>
    </p:spTree>
    <p:extLst>
      <p:ext uri="{BB962C8B-B14F-4D97-AF65-F5344CB8AC3E}">
        <p14:creationId xmlns:p14="http://schemas.microsoft.com/office/powerpoint/2010/main" val="31490367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131F0-4CC1-4D0E-8553-D68B67CA6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 on achievement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CD64C-7F83-41C2-962B-423F6F7C6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Large gaps in achievement by income, race</a:t>
            </a:r>
          </a:p>
          <a:p>
            <a:endParaRPr lang="en-US" dirty="0"/>
          </a:p>
          <a:p>
            <a:r>
              <a:rPr lang="en-US" dirty="0"/>
              <a:t>Income gaps have increased over time, but no overall widening, and narrowing by race</a:t>
            </a:r>
          </a:p>
          <a:p>
            <a:pPr lvl="1"/>
            <a:r>
              <a:rPr lang="en-US" dirty="0"/>
              <a:t>“value added” story is more positive</a:t>
            </a:r>
          </a:p>
          <a:p>
            <a:endParaRPr lang="en-US" dirty="0"/>
          </a:p>
          <a:p>
            <a:r>
              <a:rPr lang="en-US" dirty="0"/>
              <a:t>Decent circumstantial case that K-12 schooling acts to mitigate, or at least not further widen, inequality</a:t>
            </a:r>
          </a:p>
          <a:p>
            <a:endParaRPr lang="en-US" dirty="0"/>
          </a:p>
          <a:p>
            <a:r>
              <a:rPr lang="en-US" dirty="0"/>
              <a:t>So why is achievement inequality rising anyway?</a:t>
            </a:r>
          </a:p>
        </p:txBody>
      </p:sp>
    </p:spTree>
    <p:extLst>
      <p:ext uri="{BB962C8B-B14F-4D97-AF65-F5344CB8AC3E}">
        <p14:creationId xmlns:p14="http://schemas.microsoft.com/office/powerpoint/2010/main" val="3537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433" y="497305"/>
            <a:ext cx="7615583" cy="5468853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487906" y="6090318"/>
            <a:ext cx="4684294" cy="61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Duncan and Magnuson (2011)</a:t>
            </a:r>
          </a:p>
        </p:txBody>
      </p:sp>
    </p:spTree>
    <p:extLst>
      <p:ext uri="{BB962C8B-B14F-4D97-AF65-F5344CB8AC3E}">
        <p14:creationId xmlns:p14="http://schemas.microsoft.com/office/powerpoint/2010/main" val="30386831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6D5298-A112-434E-BA7A-ECD896F71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81" y="40120"/>
            <a:ext cx="9918495" cy="681788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15EFF-711B-4DA2-B4FD-C75528E3B712}"/>
              </a:ext>
            </a:extLst>
          </p:cNvPr>
          <p:cNvSpPr txBox="1">
            <a:spLocks/>
          </p:cNvSpPr>
          <p:nvPr/>
        </p:nvSpPr>
        <p:spPr>
          <a:xfrm>
            <a:off x="10681855" y="5745619"/>
            <a:ext cx="1423725" cy="895404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Ramey and Ramey (2010)</a:t>
            </a:r>
          </a:p>
        </p:txBody>
      </p:sp>
    </p:spTree>
    <p:extLst>
      <p:ext uri="{BB962C8B-B14F-4D97-AF65-F5344CB8AC3E}">
        <p14:creationId xmlns:p14="http://schemas.microsoft.com/office/powerpoint/2010/main" val="38221044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3E8E71-3881-4C33-948E-94E01C81AD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437" y="0"/>
            <a:ext cx="9956785" cy="6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890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17BEDD-44C7-4606-9635-434F4BF4B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336" y="0"/>
            <a:ext cx="6969975" cy="684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929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4C7E0FB-05C5-44AA-BD29-DAD91C097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565" y="12554"/>
            <a:ext cx="8808491" cy="6822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820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AF6F77-D2F8-446B-88E5-926617474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74" y="10304"/>
            <a:ext cx="7670639" cy="68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4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E7C453-F41B-4AAD-9423-AA126E97A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859" y="0"/>
            <a:ext cx="9703964" cy="685033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C5FD4EE-4028-4EA0-8213-614631F08690}"/>
              </a:ext>
            </a:extLst>
          </p:cNvPr>
          <p:cNvSpPr txBox="1">
            <a:spLocks/>
          </p:cNvSpPr>
          <p:nvPr/>
        </p:nvSpPr>
        <p:spPr>
          <a:xfrm>
            <a:off x="10794565" y="5745619"/>
            <a:ext cx="1311015" cy="895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Duncan and </a:t>
            </a:r>
            <a:r>
              <a:rPr lang="en-US" sz="2000" dirty="0" err="1"/>
              <a:t>Murnane</a:t>
            </a:r>
            <a:r>
              <a:rPr lang="en-US" sz="20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7541962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ACAA6C-1536-4749-BDE9-90208AEA5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8927" y="704959"/>
            <a:ext cx="9907351" cy="495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805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“Rug Rat Race”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Ramey and Ramey (2010), Duncan and Magnuson (2011) show widening inequality in resources and parental time devoted to childhood</a:t>
            </a:r>
          </a:p>
          <a:p>
            <a:endParaRPr lang="en-US" dirty="0"/>
          </a:p>
          <a:p>
            <a:r>
              <a:rPr lang="en-US" dirty="0"/>
              <a:t>Childhood as “concerted cultivation” (</a:t>
            </a:r>
            <a:r>
              <a:rPr lang="en-US" dirty="0" err="1"/>
              <a:t>Lareau</a:t>
            </a:r>
            <a:r>
              <a:rPr lang="en-US" dirty="0"/>
              <a:t> 2001)</a:t>
            </a:r>
          </a:p>
          <a:p>
            <a:endParaRPr lang="en-US" dirty="0"/>
          </a:p>
          <a:p>
            <a:r>
              <a:rPr lang="en-US" dirty="0"/>
              <a:t>Different issues at different life stages</a:t>
            </a:r>
          </a:p>
          <a:p>
            <a:endParaRPr lang="en-US" dirty="0"/>
          </a:p>
          <a:p>
            <a:r>
              <a:rPr lang="en-US" dirty="0"/>
              <a:t>Why so competitive?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8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Inequality in Postsecondary Attainment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Unlike K-12 schooling, access is not guaranteed</a:t>
            </a:r>
          </a:p>
          <a:p>
            <a:endParaRPr lang="en-US" dirty="0"/>
          </a:p>
          <a:p>
            <a:r>
              <a:rPr lang="en-US" dirty="0"/>
              <a:t>Private market is much larger</a:t>
            </a:r>
          </a:p>
          <a:p>
            <a:endParaRPr lang="en-US" dirty="0"/>
          </a:p>
          <a:p>
            <a:r>
              <a:rPr lang="en-US" dirty="0"/>
              <a:t>Almost everyone pays something – costs rising rapidly</a:t>
            </a:r>
          </a:p>
          <a:p>
            <a:endParaRPr lang="en-US" dirty="0"/>
          </a:p>
          <a:p>
            <a:r>
              <a:rPr lang="en-US" dirty="0"/>
              <a:t>Bailey and </a:t>
            </a:r>
            <a:r>
              <a:rPr lang="en-US" dirty="0" err="1"/>
              <a:t>Dynarski</a:t>
            </a:r>
            <a:r>
              <a:rPr lang="en-US" dirty="0"/>
              <a:t> (2011) study trends in college attainment by income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76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6" y="0"/>
            <a:ext cx="9091287" cy="6396037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202156" y="6424613"/>
            <a:ext cx="4684294" cy="3381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Source: Bailey and </a:t>
            </a:r>
            <a:r>
              <a:rPr lang="en-US" sz="1800" dirty="0" err="1"/>
              <a:t>Dynarski</a:t>
            </a:r>
            <a:r>
              <a:rPr lang="en-US" sz="18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6427331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8" y="0"/>
            <a:ext cx="11962397" cy="6451324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202156" y="6396037"/>
            <a:ext cx="4684294" cy="61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Bailey and </a:t>
            </a:r>
            <a:r>
              <a:rPr lang="en-US" sz="2000" dirty="0" err="1"/>
              <a:t>Dynarski</a:t>
            </a:r>
            <a:r>
              <a:rPr lang="en-US" sz="20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23803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" y="-2315"/>
            <a:ext cx="11249981" cy="6470999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202156" y="6396037"/>
            <a:ext cx="4684294" cy="61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Bailey and </a:t>
            </a:r>
            <a:r>
              <a:rPr lang="en-US" sz="2000" dirty="0" err="1"/>
              <a:t>Dynarski</a:t>
            </a:r>
            <a:r>
              <a:rPr lang="en-US" sz="20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13103954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Mobility report cards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04672"/>
          </a:xfrm>
        </p:spPr>
        <p:txBody>
          <a:bodyPr>
            <a:normAutofit/>
          </a:bodyPr>
          <a:lstStyle/>
          <a:p>
            <a:r>
              <a:rPr lang="en-US" dirty="0"/>
              <a:t>Separate colleges’ role in mobility into two factors:</a:t>
            </a:r>
          </a:p>
          <a:p>
            <a:pPr lvl="1"/>
            <a:r>
              <a:rPr lang="en-US" dirty="0"/>
              <a:t>Access – what is the income distribution of students accepted into colleges (especially top colleges)</a:t>
            </a:r>
          </a:p>
          <a:p>
            <a:pPr lvl="1"/>
            <a:r>
              <a:rPr lang="en-US" dirty="0"/>
              <a:t>Success – what is the impact of attending college on income, mobility</a:t>
            </a:r>
          </a:p>
          <a:p>
            <a:pPr lvl="1"/>
            <a:endParaRPr lang="en-US" dirty="0"/>
          </a:p>
          <a:p>
            <a:r>
              <a:rPr lang="en-US" dirty="0" err="1"/>
              <a:t>Chetty</a:t>
            </a:r>
            <a:r>
              <a:rPr lang="en-US" dirty="0"/>
              <a:t> et al (2017) present descriptive statistics on access and success in the 1980-1982 birth cohorts for all colleges in the U.S. – call them “mobility report cards”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4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AutoShape 3"/>
          <p:cNvSpPr>
            <a:spLocks noChangeAspect="1" noChangeArrowheads="1" noTextEdit="1"/>
          </p:cNvSpPr>
          <p:nvPr/>
        </p:nvSpPr>
        <p:spPr bwMode="auto">
          <a:xfrm>
            <a:off x="1489364" y="561357"/>
            <a:ext cx="9247640" cy="695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8"/>
          <p:cNvSpPr>
            <a:spLocks noChangeShapeType="1"/>
          </p:cNvSpPr>
          <p:nvPr/>
        </p:nvSpPr>
        <p:spPr bwMode="auto">
          <a:xfrm>
            <a:off x="2386796" y="5560869"/>
            <a:ext cx="816072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9"/>
          <p:cNvSpPr>
            <a:spLocks noChangeShapeType="1"/>
          </p:cNvSpPr>
          <p:nvPr/>
        </p:nvSpPr>
        <p:spPr bwMode="auto">
          <a:xfrm>
            <a:off x="2386796" y="4473475"/>
            <a:ext cx="816072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"/>
          <p:cNvSpPr>
            <a:spLocks noChangeShapeType="1"/>
          </p:cNvSpPr>
          <p:nvPr/>
        </p:nvSpPr>
        <p:spPr bwMode="auto">
          <a:xfrm>
            <a:off x="2386796" y="3391162"/>
            <a:ext cx="816072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1"/>
          <p:cNvSpPr>
            <a:spLocks noChangeShapeType="1"/>
          </p:cNvSpPr>
          <p:nvPr/>
        </p:nvSpPr>
        <p:spPr bwMode="auto">
          <a:xfrm>
            <a:off x="2386796" y="2308850"/>
            <a:ext cx="816072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Rectangle 12"/>
          <p:cNvSpPr>
            <a:spLocks noChangeArrowheads="1"/>
          </p:cNvSpPr>
          <p:nvPr/>
        </p:nvSpPr>
        <p:spPr bwMode="auto">
          <a:xfrm>
            <a:off x="2540735" y="5297421"/>
            <a:ext cx="353208" cy="263448"/>
          </a:xfrm>
          <a:prstGeom prst="rect">
            <a:avLst/>
          </a:prstGeom>
          <a:solidFill>
            <a:srgbClr val="4F8AFF"/>
          </a:solidFill>
          <a:ln w="0">
            <a:solidFill>
              <a:srgbClr val="4F8A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Rectangle 13"/>
          <p:cNvSpPr>
            <a:spLocks noChangeArrowheads="1"/>
          </p:cNvSpPr>
          <p:nvPr/>
        </p:nvSpPr>
        <p:spPr bwMode="auto">
          <a:xfrm>
            <a:off x="4347063" y="5239791"/>
            <a:ext cx="353208" cy="321078"/>
          </a:xfrm>
          <a:prstGeom prst="rect">
            <a:avLst/>
          </a:prstGeom>
          <a:solidFill>
            <a:srgbClr val="4F8AFF"/>
          </a:solidFill>
          <a:ln w="0">
            <a:solidFill>
              <a:srgbClr val="4F8A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Rectangle 14"/>
          <p:cNvSpPr>
            <a:spLocks noChangeArrowheads="1"/>
          </p:cNvSpPr>
          <p:nvPr/>
        </p:nvSpPr>
        <p:spPr bwMode="auto">
          <a:xfrm>
            <a:off x="6155028" y="5066904"/>
            <a:ext cx="353208" cy="493965"/>
          </a:xfrm>
          <a:prstGeom prst="rect">
            <a:avLst/>
          </a:prstGeom>
          <a:solidFill>
            <a:srgbClr val="4F8AFF"/>
          </a:solidFill>
          <a:ln w="0">
            <a:solidFill>
              <a:srgbClr val="4F8A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5"/>
          <p:cNvSpPr>
            <a:spLocks noChangeArrowheads="1"/>
          </p:cNvSpPr>
          <p:nvPr/>
        </p:nvSpPr>
        <p:spPr bwMode="auto">
          <a:xfrm>
            <a:off x="7961357" y="4882491"/>
            <a:ext cx="353208" cy="678378"/>
          </a:xfrm>
          <a:prstGeom prst="rect">
            <a:avLst/>
          </a:prstGeom>
          <a:solidFill>
            <a:srgbClr val="4F8AFF"/>
          </a:solidFill>
          <a:ln w="0">
            <a:solidFill>
              <a:srgbClr val="4F8A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6"/>
          <p:cNvSpPr>
            <a:spLocks noChangeArrowheads="1"/>
          </p:cNvSpPr>
          <p:nvPr/>
        </p:nvSpPr>
        <p:spPr bwMode="auto">
          <a:xfrm>
            <a:off x="9767685" y="2048778"/>
            <a:ext cx="353208" cy="3512091"/>
          </a:xfrm>
          <a:prstGeom prst="rect">
            <a:avLst/>
          </a:prstGeom>
          <a:solidFill>
            <a:srgbClr val="4F8AFF"/>
          </a:solidFill>
          <a:ln w="0">
            <a:solidFill>
              <a:srgbClr val="4F8A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7"/>
          <p:cNvSpPr>
            <a:spLocks noChangeArrowheads="1"/>
          </p:cNvSpPr>
          <p:nvPr/>
        </p:nvSpPr>
        <p:spPr bwMode="auto">
          <a:xfrm>
            <a:off x="2969800" y="4693137"/>
            <a:ext cx="359631" cy="867732"/>
          </a:xfrm>
          <a:prstGeom prst="rect">
            <a:avLst/>
          </a:prstGeom>
          <a:solidFill>
            <a:srgbClr val="FFC6BD"/>
          </a:solidFill>
          <a:ln w="0">
            <a:solidFill>
              <a:srgbClr val="FFB8A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Rectangle 18"/>
          <p:cNvSpPr>
            <a:spLocks noChangeArrowheads="1"/>
          </p:cNvSpPr>
          <p:nvPr/>
        </p:nvSpPr>
        <p:spPr bwMode="auto">
          <a:xfrm>
            <a:off x="4776127" y="4635509"/>
            <a:ext cx="359631" cy="925361"/>
          </a:xfrm>
          <a:prstGeom prst="rect">
            <a:avLst/>
          </a:prstGeom>
          <a:solidFill>
            <a:srgbClr val="FFC6BD"/>
          </a:solidFill>
          <a:ln w="0">
            <a:solidFill>
              <a:srgbClr val="FFB8A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Rectangle 19"/>
          <p:cNvSpPr>
            <a:spLocks noChangeArrowheads="1"/>
          </p:cNvSpPr>
          <p:nvPr/>
        </p:nvSpPr>
        <p:spPr bwMode="auto">
          <a:xfrm>
            <a:off x="6582456" y="4709603"/>
            <a:ext cx="359631" cy="851266"/>
          </a:xfrm>
          <a:prstGeom prst="rect">
            <a:avLst/>
          </a:prstGeom>
          <a:solidFill>
            <a:srgbClr val="FFC6BD"/>
          </a:solidFill>
          <a:ln w="0">
            <a:solidFill>
              <a:srgbClr val="FFB8A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Rectangle 20"/>
          <p:cNvSpPr>
            <a:spLocks noChangeArrowheads="1"/>
          </p:cNvSpPr>
          <p:nvPr/>
        </p:nvSpPr>
        <p:spPr bwMode="auto">
          <a:xfrm>
            <a:off x="8390421" y="4515309"/>
            <a:ext cx="358025" cy="1045560"/>
          </a:xfrm>
          <a:prstGeom prst="rect">
            <a:avLst/>
          </a:prstGeom>
          <a:solidFill>
            <a:srgbClr val="FFC6BD"/>
          </a:solidFill>
          <a:ln w="0">
            <a:solidFill>
              <a:srgbClr val="FFB8A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Rectangle 21"/>
          <p:cNvSpPr>
            <a:spLocks noChangeArrowheads="1"/>
          </p:cNvSpPr>
          <p:nvPr/>
        </p:nvSpPr>
        <p:spPr bwMode="auto">
          <a:xfrm>
            <a:off x="10196749" y="3975241"/>
            <a:ext cx="358025" cy="1585628"/>
          </a:xfrm>
          <a:prstGeom prst="rect">
            <a:avLst/>
          </a:prstGeom>
          <a:solidFill>
            <a:srgbClr val="FFC6BD"/>
          </a:solidFill>
          <a:ln w="0">
            <a:solidFill>
              <a:srgbClr val="FFB8A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Freeform 22"/>
          <p:cNvSpPr>
            <a:spLocks/>
          </p:cNvSpPr>
          <p:nvPr/>
        </p:nvSpPr>
        <p:spPr bwMode="auto">
          <a:xfrm>
            <a:off x="2935409" y="2067610"/>
            <a:ext cx="7085041" cy="270035"/>
          </a:xfrm>
          <a:custGeom>
            <a:avLst/>
            <a:gdLst>
              <a:gd name="T0" fmla="*/ 0 w 1264"/>
              <a:gd name="T1" fmla="*/ 31 h 47"/>
              <a:gd name="T2" fmla="*/ 316 w 1264"/>
              <a:gd name="T3" fmla="*/ 24 h 47"/>
              <a:gd name="T4" fmla="*/ 632 w 1264"/>
              <a:gd name="T5" fmla="*/ 47 h 47"/>
              <a:gd name="T6" fmla="*/ 948 w 1264"/>
              <a:gd name="T7" fmla="*/ 13 h 47"/>
              <a:gd name="T8" fmla="*/ 1264 w 1264"/>
              <a:gd name="T9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47">
                <a:moveTo>
                  <a:pt x="0" y="31"/>
                </a:moveTo>
                <a:lnTo>
                  <a:pt x="316" y="24"/>
                </a:lnTo>
                <a:lnTo>
                  <a:pt x="632" y="47"/>
                </a:lnTo>
                <a:lnTo>
                  <a:pt x="948" y="13"/>
                </a:lnTo>
                <a:lnTo>
                  <a:pt x="1264" y="0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23"/>
          <p:cNvSpPr>
            <a:spLocks noChangeArrowheads="1"/>
          </p:cNvSpPr>
          <p:nvPr/>
        </p:nvSpPr>
        <p:spPr bwMode="auto">
          <a:xfrm>
            <a:off x="2884641" y="2193262"/>
            <a:ext cx="101146" cy="10373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24"/>
          <p:cNvSpPr>
            <a:spLocks noChangeArrowheads="1"/>
          </p:cNvSpPr>
          <p:nvPr/>
        </p:nvSpPr>
        <p:spPr bwMode="auto">
          <a:xfrm>
            <a:off x="4690968" y="2152564"/>
            <a:ext cx="101146" cy="10208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25"/>
          <p:cNvSpPr>
            <a:spLocks noChangeArrowheads="1"/>
          </p:cNvSpPr>
          <p:nvPr/>
        </p:nvSpPr>
        <p:spPr bwMode="auto">
          <a:xfrm>
            <a:off x="6497297" y="2288113"/>
            <a:ext cx="101146" cy="10373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Oval 26"/>
          <p:cNvSpPr>
            <a:spLocks noChangeArrowheads="1"/>
          </p:cNvSpPr>
          <p:nvPr/>
        </p:nvSpPr>
        <p:spPr bwMode="auto">
          <a:xfrm>
            <a:off x="8303625" y="2086555"/>
            <a:ext cx="101146" cy="10373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27"/>
          <p:cNvSpPr>
            <a:spLocks noChangeArrowheads="1"/>
          </p:cNvSpPr>
          <p:nvPr/>
        </p:nvSpPr>
        <p:spPr bwMode="auto">
          <a:xfrm>
            <a:off x="10109953" y="2010336"/>
            <a:ext cx="101146" cy="10373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Freeform 28"/>
          <p:cNvSpPr>
            <a:spLocks/>
          </p:cNvSpPr>
          <p:nvPr/>
        </p:nvSpPr>
        <p:spPr bwMode="auto">
          <a:xfrm>
            <a:off x="2935409" y="2506436"/>
            <a:ext cx="7085041" cy="274974"/>
          </a:xfrm>
          <a:custGeom>
            <a:avLst/>
            <a:gdLst>
              <a:gd name="T0" fmla="*/ 0 w 1264"/>
              <a:gd name="T1" fmla="*/ 48 h 48"/>
              <a:gd name="T2" fmla="*/ 316 w 1264"/>
              <a:gd name="T3" fmla="*/ 27 h 48"/>
              <a:gd name="T4" fmla="*/ 632 w 1264"/>
              <a:gd name="T5" fmla="*/ 38 h 48"/>
              <a:gd name="T6" fmla="*/ 948 w 1264"/>
              <a:gd name="T7" fmla="*/ 10 h 48"/>
              <a:gd name="T8" fmla="*/ 1264 w 1264"/>
              <a:gd name="T9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4" h="48">
                <a:moveTo>
                  <a:pt x="0" y="48"/>
                </a:moveTo>
                <a:lnTo>
                  <a:pt x="316" y="27"/>
                </a:lnTo>
                <a:lnTo>
                  <a:pt x="632" y="38"/>
                </a:lnTo>
                <a:lnTo>
                  <a:pt x="948" y="10"/>
                </a:lnTo>
                <a:lnTo>
                  <a:pt x="1264" y="0"/>
                </a:lnTo>
              </a:path>
            </a:pathLst>
          </a:custGeom>
          <a:solidFill>
            <a:srgbClr val="FFFFFF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29"/>
          <p:cNvSpPr>
            <a:spLocks noChangeArrowheads="1"/>
          </p:cNvSpPr>
          <p:nvPr/>
        </p:nvSpPr>
        <p:spPr bwMode="auto">
          <a:xfrm>
            <a:off x="2884641" y="2731878"/>
            <a:ext cx="101146" cy="103733"/>
          </a:xfrm>
          <a:prstGeom prst="ellipse">
            <a:avLst/>
          </a:prstGeom>
          <a:solidFill>
            <a:srgbClr val="CF7B81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30"/>
          <p:cNvSpPr>
            <a:spLocks noChangeArrowheads="1"/>
          </p:cNvSpPr>
          <p:nvPr/>
        </p:nvSpPr>
        <p:spPr bwMode="auto">
          <a:xfrm>
            <a:off x="4690968" y="2606540"/>
            <a:ext cx="101146" cy="103733"/>
          </a:xfrm>
          <a:prstGeom prst="ellipse">
            <a:avLst/>
          </a:prstGeom>
          <a:solidFill>
            <a:srgbClr val="CF7B81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31"/>
          <p:cNvSpPr>
            <a:spLocks noChangeArrowheads="1"/>
          </p:cNvSpPr>
          <p:nvPr/>
        </p:nvSpPr>
        <p:spPr bwMode="auto">
          <a:xfrm>
            <a:off x="6497297" y="2672596"/>
            <a:ext cx="101146" cy="103733"/>
          </a:xfrm>
          <a:prstGeom prst="ellipse">
            <a:avLst/>
          </a:prstGeom>
          <a:solidFill>
            <a:srgbClr val="CF7B81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32"/>
          <p:cNvSpPr>
            <a:spLocks noChangeArrowheads="1"/>
          </p:cNvSpPr>
          <p:nvPr/>
        </p:nvSpPr>
        <p:spPr bwMode="auto">
          <a:xfrm>
            <a:off x="8303625" y="2506607"/>
            <a:ext cx="101146" cy="103733"/>
          </a:xfrm>
          <a:prstGeom prst="ellipse">
            <a:avLst/>
          </a:prstGeom>
          <a:solidFill>
            <a:srgbClr val="CF7B81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33"/>
          <p:cNvSpPr>
            <a:spLocks noChangeArrowheads="1"/>
          </p:cNvSpPr>
          <p:nvPr/>
        </p:nvSpPr>
        <p:spPr bwMode="auto">
          <a:xfrm>
            <a:off x="10109953" y="2447326"/>
            <a:ext cx="101146" cy="103733"/>
          </a:xfrm>
          <a:prstGeom prst="ellipse">
            <a:avLst/>
          </a:prstGeom>
          <a:solidFill>
            <a:srgbClr val="CF7B81"/>
          </a:solidFill>
          <a:ln w="22225">
            <a:solidFill>
              <a:srgbClr val="CF7B81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Line 36"/>
          <p:cNvSpPr>
            <a:spLocks noChangeShapeType="1"/>
          </p:cNvSpPr>
          <p:nvPr/>
        </p:nvSpPr>
        <p:spPr bwMode="auto">
          <a:xfrm flipV="1">
            <a:off x="2386795" y="1201808"/>
            <a:ext cx="0" cy="451319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Line 37"/>
          <p:cNvSpPr>
            <a:spLocks noChangeShapeType="1"/>
          </p:cNvSpPr>
          <p:nvPr/>
        </p:nvSpPr>
        <p:spPr bwMode="auto">
          <a:xfrm flipH="1">
            <a:off x="2295088" y="5560869"/>
            <a:ext cx="8990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Rectangle 38"/>
          <p:cNvSpPr>
            <a:spLocks noChangeArrowheads="1"/>
          </p:cNvSpPr>
          <p:nvPr/>
        </p:nvSpPr>
        <p:spPr bwMode="auto">
          <a:xfrm rot="16200000">
            <a:off x="1897404" y="5364757"/>
            <a:ext cx="4709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0%</a:t>
            </a:r>
            <a:endParaRPr lang="en-US" altLang="en-US"/>
          </a:p>
        </p:txBody>
      </p:sp>
      <p:sp>
        <p:nvSpPr>
          <p:cNvPr id="130" name="Line 39"/>
          <p:cNvSpPr>
            <a:spLocks noChangeShapeType="1"/>
          </p:cNvSpPr>
          <p:nvPr/>
        </p:nvSpPr>
        <p:spPr bwMode="auto">
          <a:xfrm flipH="1">
            <a:off x="2295088" y="4473475"/>
            <a:ext cx="8990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Rectangle 40"/>
          <p:cNvSpPr>
            <a:spLocks noChangeArrowheads="1"/>
          </p:cNvSpPr>
          <p:nvPr/>
        </p:nvSpPr>
        <p:spPr bwMode="auto">
          <a:xfrm rot="16200000">
            <a:off x="1828249" y="4272571"/>
            <a:ext cx="6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20%</a:t>
            </a:r>
            <a:endParaRPr lang="en-US" altLang="en-US"/>
          </a:p>
        </p:txBody>
      </p:sp>
      <p:sp>
        <p:nvSpPr>
          <p:cNvPr id="132" name="Line 41"/>
          <p:cNvSpPr>
            <a:spLocks noChangeShapeType="1"/>
          </p:cNvSpPr>
          <p:nvPr/>
        </p:nvSpPr>
        <p:spPr bwMode="auto">
          <a:xfrm flipH="1">
            <a:off x="2295088" y="3391162"/>
            <a:ext cx="8990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Rectangle 42"/>
          <p:cNvSpPr>
            <a:spLocks noChangeArrowheads="1"/>
          </p:cNvSpPr>
          <p:nvPr/>
        </p:nvSpPr>
        <p:spPr bwMode="auto">
          <a:xfrm rot="16200000">
            <a:off x="1826611" y="3190259"/>
            <a:ext cx="6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40%</a:t>
            </a:r>
            <a:endParaRPr lang="en-US" altLang="en-US"/>
          </a:p>
        </p:txBody>
      </p:sp>
      <p:sp>
        <p:nvSpPr>
          <p:cNvPr id="134" name="Line 43"/>
          <p:cNvSpPr>
            <a:spLocks noChangeShapeType="1"/>
          </p:cNvSpPr>
          <p:nvPr/>
        </p:nvSpPr>
        <p:spPr bwMode="auto">
          <a:xfrm flipH="1">
            <a:off x="2295088" y="2308850"/>
            <a:ext cx="8990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Rectangle 44"/>
          <p:cNvSpPr>
            <a:spLocks noChangeArrowheads="1"/>
          </p:cNvSpPr>
          <p:nvPr/>
        </p:nvSpPr>
        <p:spPr bwMode="auto">
          <a:xfrm rot="16200000">
            <a:off x="1826612" y="2107948"/>
            <a:ext cx="60922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60%</a:t>
            </a:r>
            <a:endParaRPr lang="en-US" altLang="en-US"/>
          </a:p>
        </p:txBody>
      </p:sp>
      <p:sp>
        <p:nvSpPr>
          <p:cNvPr id="137" name="Line 45"/>
          <p:cNvSpPr>
            <a:spLocks noChangeShapeType="1"/>
          </p:cNvSpPr>
          <p:nvPr/>
        </p:nvSpPr>
        <p:spPr bwMode="auto">
          <a:xfrm flipH="1">
            <a:off x="2295088" y="1226538"/>
            <a:ext cx="89907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Rectangle 46"/>
          <p:cNvSpPr>
            <a:spLocks noChangeArrowheads="1"/>
          </p:cNvSpPr>
          <p:nvPr/>
        </p:nvSpPr>
        <p:spPr bwMode="auto">
          <a:xfrm rot="16200000">
            <a:off x="1828249" y="1023941"/>
            <a:ext cx="6092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80%</a:t>
            </a:r>
            <a:endParaRPr lang="en-US" altLang="en-US"/>
          </a:p>
        </p:txBody>
      </p:sp>
      <p:sp>
        <p:nvSpPr>
          <p:cNvPr id="139" name="Rectangle 47"/>
          <p:cNvSpPr>
            <a:spLocks noChangeArrowheads="1"/>
          </p:cNvSpPr>
          <p:nvPr/>
        </p:nvSpPr>
        <p:spPr bwMode="auto">
          <a:xfrm rot="16200000">
            <a:off x="647832" y="3187471"/>
            <a:ext cx="23051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Percent of Students</a:t>
            </a:r>
            <a:endParaRPr lang="en-US" altLang="en-US"/>
          </a:p>
        </p:txBody>
      </p:sp>
      <p:sp>
        <p:nvSpPr>
          <p:cNvPr id="140" name="Line 48"/>
          <p:cNvSpPr>
            <a:spLocks noChangeShapeType="1"/>
          </p:cNvSpPr>
          <p:nvPr/>
        </p:nvSpPr>
        <p:spPr bwMode="auto">
          <a:xfrm>
            <a:off x="2386796" y="5715000"/>
            <a:ext cx="816072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Line 49"/>
          <p:cNvSpPr>
            <a:spLocks noChangeShapeType="1"/>
          </p:cNvSpPr>
          <p:nvPr/>
        </p:nvSpPr>
        <p:spPr bwMode="auto">
          <a:xfrm>
            <a:off x="2935408" y="5717785"/>
            <a:ext cx="0" cy="9714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Rectangle 50"/>
          <p:cNvSpPr>
            <a:spLocks noChangeArrowheads="1"/>
          </p:cNvSpPr>
          <p:nvPr/>
        </p:nvSpPr>
        <p:spPr bwMode="auto">
          <a:xfrm>
            <a:off x="2873178" y="5872273"/>
            <a:ext cx="240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</a:t>
            </a:r>
            <a:endParaRPr lang="en-US" altLang="en-US"/>
          </a:p>
        </p:txBody>
      </p:sp>
      <p:sp>
        <p:nvSpPr>
          <p:cNvPr id="153" name="Line 51"/>
          <p:cNvSpPr>
            <a:spLocks noChangeShapeType="1"/>
          </p:cNvSpPr>
          <p:nvPr/>
        </p:nvSpPr>
        <p:spPr bwMode="auto">
          <a:xfrm>
            <a:off x="4741736" y="5717785"/>
            <a:ext cx="0" cy="9714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Rectangle 52"/>
          <p:cNvSpPr>
            <a:spLocks noChangeArrowheads="1"/>
          </p:cNvSpPr>
          <p:nvPr/>
        </p:nvSpPr>
        <p:spPr bwMode="auto">
          <a:xfrm>
            <a:off x="4679506" y="5872273"/>
            <a:ext cx="240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</a:t>
            </a:r>
            <a:endParaRPr lang="en-US" altLang="en-US"/>
          </a:p>
        </p:txBody>
      </p:sp>
      <p:sp>
        <p:nvSpPr>
          <p:cNvPr id="155" name="Line 53"/>
          <p:cNvSpPr>
            <a:spLocks noChangeShapeType="1"/>
          </p:cNvSpPr>
          <p:nvPr/>
        </p:nvSpPr>
        <p:spPr bwMode="auto">
          <a:xfrm>
            <a:off x="6548064" y="5717785"/>
            <a:ext cx="0" cy="9714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Rectangle 54"/>
          <p:cNvSpPr>
            <a:spLocks noChangeArrowheads="1"/>
          </p:cNvSpPr>
          <p:nvPr/>
        </p:nvSpPr>
        <p:spPr bwMode="auto">
          <a:xfrm>
            <a:off x="6485835" y="5872273"/>
            <a:ext cx="240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</a:t>
            </a:r>
            <a:endParaRPr lang="en-US" altLang="en-US"/>
          </a:p>
        </p:txBody>
      </p:sp>
      <p:sp>
        <p:nvSpPr>
          <p:cNvPr id="157" name="Line 55"/>
          <p:cNvSpPr>
            <a:spLocks noChangeShapeType="1"/>
          </p:cNvSpPr>
          <p:nvPr/>
        </p:nvSpPr>
        <p:spPr bwMode="auto">
          <a:xfrm>
            <a:off x="8356030" y="5717785"/>
            <a:ext cx="0" cy="9714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56"/>
          <p:cNvSpPr>
            <a:spLocks noChangeArrowheads="1"/>
          </p:cNvSpPr>
          <p:nvPr/>
        </p:nvSpPr>
        <p:spPr bwMode="auto">
          <a:xfrm>
            <a:off x="8292162" y="5872273"/>
            <a:ext cx="240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</a:t>
            </a:r>
            <a:endParaRPr lang="en-US" altLang="en-US"/>
          </a:p>
        </p:txBody>
      </p:sp>
      <p:sp>
        <p:nvSpPr>
          <p:cNvPr id="159" name="Line 57"/>
          <p:cNvSpPr>
            <a:spLocks noChangeShapeType="1"/>
          </p:cNvSpPr>
          <p:nvPr/>
        </p:nvSpPr>
        <p:spPr bwMode="auto">
          <a:xfrm>
            <a:off x="10162357" y="5717785"/>
            <a:ext cx="0" cy="9714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58"/>
          <p:cNvSpPr>
            <a:spLocks noChangeArrowheads="1"/>
          </p:cNvSpPr>
          <p:nvPr/>
        </p:nvSpPr>
        <p:spPr bwMode="auto">
          <a:xfrm>
            <a:off x="10098490" y="5872273"/>
            <a:ext cx="24082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  <a:endParaRPr lang="en-US" altLang="en-US"/>
          </a:p>
        </p:txBody>
      </p:sp>
      <p:sp>
        <p:nvSpPr>
          <p:cNvPr id="161" name="Rectangle 59"/>
          <p:cNvSpPr>
            <a:spLocks noChangeArrowheads="1"/>
          </p:cNvSpPr>
          <p:nvPr/>
        </p:nvSpPr>
        <p:spPr bwMode="auto">
          <a:xfrm>
            <a:off x="5324739" y="6187312"/>
            <a:ext cx="259447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Parent Income Quintile</a:t>
            </a:r>
            <a:endParaRPr lang="en-US" altLang="en-US" dirty="0"/>
          </a:p>
        </p:txBody>
      </p:sp>
      <p:sp>
        <p:nvSpPr>
          <p:cNvPr id="168" name="Rectangle 66"/>
          <p:cNvSpPr>
            <a:spLocks noChangeArrowheads="1"/>
          </p:cNvSpPr>
          <p:nvPr/>
        </p:nvSpPr>
        <p:spPr bwMode="auto">
          <a:xfrm>
            <a:off x="6503848" y="648589"/>
            <a:ext cx="240823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pic>
        <p:nvPicPr>
          <p:cNvPr id="169" name="Picture 2" descr="http://content.sportslogos.net/logos/34/858/full/4629_stony_brook_seawolves-alternate-200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504" y="679287"/>
            <a:ext cx="912218" cy="7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1" name="Picture 2" descr="https://twilightandreason.files.wordpress.com/2008/04/columathletic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53" y="510580"/>
            <a:ext cx="727289" cy="109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TextBox 92"/>
          <p:cNvSpPr txBox="1"/>
          <p:nvPr/>
        </p:nvSpPr>
        <p:spPr>
          <a:xfrm>
            <a:off x="1538259" y="345802"/>
            <a:ext cx="9247504" cy="6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Mobility Report Cards</a:t>
            </a:r>
          </a:p>
          <a:p>
            <a:pPr algn="ctr">
              <a:defRPr/>
            </a:pPr>
            <a:r>
              <a:rPr lang="en-US" kern="0" dirty="0">
                <a:solidFill>
                  <a:srgbClr val="1E2D53"/>
                </a:solidFill>
                <a:latin typeface="Arial"/>
                <a:cs typeface="Arial"/>
              </a:rPr>
              <a:t>Columbia vs. SUNY-Stony Brook</a:t>
            </a:r>
          </a:p>
        </p:txBody>
      </p:sp>
      <p:sp>
        <p:nvSpPr>
          <p:cNvPr id="135" name="Rectangle 134"/>
          <p:cNvSpPr>
            <a:spLocks noChangeArrowheads="1"/>
          </p:cNvSpPr>
          <p:nvPr/>
        </p:nvSpPr>
        <p:spPr bwMode="auto">
          <a:xfrm>
            <a:off x="3658852" y="1552698"/>
            <a:ext cx="924764" cy="284524"/>
          </a:xfrm>
          <a:prstGeom prst="rect">
            <a:avLst/>
          </a:prstGeom>
          <a:solidFill>
            <a:srgbClr val="FFA697"/>
          </a:solidFill>
          <a:ln w="11113">
            <a:solidFill>
              <a:srgbClr val="FFA697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60"/>
          <p:cNvSpPr>
            <a:spLocks noChangeArrowheads="1"/>
          </p:cNvSpPr>
          <p:nvPr/>
        </p:nvSpPr>
        <p:spPr bwMode="auto">
          <a:xfrm>
            <a:off x="4716774" y="1596899"/>
            <a:ext cx="1975884" cy="2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SUNY-Stony Brook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3668183" y="1703837"/>
            <a:ext cx="924764" cy="0"/>
          </a:xfrm>
          <a:prstGeom prst="line">
            <a:avLst/>
          </a:prstGeom>
          <a:ln w="28575">
            <a:solidFill>
              <a:srgbClr val="BF51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>
            <a:spLocks noChangeArrowheads="1"/>
          </p:cNvSpPr>
          <p:nvPr/>
        </p:nvSpPr>
        <p:spPr bwMode="auto">
          <a:xfrm>
            <a:off x="4089554" y="1652564"/>
            <a:ext cx="101146" cy="102086"/>
          </a:xfrm>
          <a:prstGeom prst="ellipse">
            <a:avLst/>
          </a:prstGeom>
          <a:solidFill>
            <a:srgbClr val="BF5159"/>
          </a:solidFill>
          <a:ln w="22225">
            <a:solidFill>
              <a:srgbClr val="BF515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61"/>
          <p:cNvSpPr>
            <a:spLocks noChangeArrowheads="1"/>
          </p:cNvSpPr>
          <p:nvPr/>
        </p:nvSpPr>
        <p:spPr bwMode="auto">
          <a:xfrm>
            <a:off x="4715145" y="1168782"/>
            <a:ext cx="985673" cy="28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cs typeface="Arial" pitchFamily="34" charset="0"/>
              </a:rPr>
              <a:t>Columbia</a:t>
            </a:r>
          </a:p>
        </p:txBody>
      </p:sp>
      <p:sp>
        <p:nvSpPr>
          <p:cNvPr id="147" name="Rectangle 146"/>
          <p:cNvSpPr>
            <a:spLocks noChangeArrowheads="1"/>
          </p:cNvSpPr>
          <p:nvPr/>
        </p:nvSpPr>
        <p:spPr bwMode="auto">
          <a:xfrm>
            <a:off x="3666553" y="1160655"/>
            <a:ext cx="924764" cy="284524"/>
          </a:xfrm>
          <a:prstGeom prst="rect">
            <a:avLst/>
          </a:prstGeom>
          <a:solidFill>
            <a:srgbClr val="72A1FF"/>
          </a:solidFill>
          <a:ln w="11113">
            <a:solidFill>
              <a:srgbClr val="72A1FF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8" name="Straight Connector 147"/>
          <p:cNvCxnSpPr/>
          <p:nvPr/>
        </p:nvCxnSpPr>
        <p:spPr>
          <a:xfrm>
            <a:off x="3666553" y="1295197"/>
            <a:ext cx="924764" cy="0"/>
          </a:xfrm>
          <a:prstGeom prst="line">
            <a:avLst/>
          </a:prstGeom>
          <a:ln w="28575">
            <a:solidFill>
              <a:srgbClr val="1E2D5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Oval 148"/>
          <p:cNvSpPr>
            <a:spLocks noChangeArrowheads="1"/>
          </p:cNvSpPr>
          <p:nvPr/>
        </p:nvSpPr>
        <p:spPr bwMode="auto">
          <a:xfrm>
            <a:off x="3795669" y="1217234"/>
            <a:ext cx="101146" cy="103733"/>
          </a:xfrm>
          <a:prstGeom prst="ellipse">
            <a:avLst/>
          </a:prstGeom>
          <a:solidFill>
            <a:srgbClr val="1E2D53"/>
          </a:solidFill>
          <a:ln w="22225">
            <a:solidFill>
              <a:srgbClr val="1E2D53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kern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3" name="Straight Arrow Connector 136"/>
          <p:cNvCxnSpPr/>
          <p:nvPr/>
        </p:nvCxnSpPr>
        <p:spPr>
          <a:xfrm flipH="1" flipV="1">
            <a:off x="3114000" y="2923392"/>
            <a:ext cx="609600" cy="2286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Rectangle 34"/>
          <p:cNvSpPr>
            <a:spLocks noChangeArrowheads="1"/>
          </p:cNvSpPr>
          <p:nvPr/>
        </p:nvSpPr>
        <p:spPr bwMode="auto">
          <a:xfrm>
            <a:off x="3896815" y="3065333"/>
            <a:ext cx="38263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Success Rates (Students' Outcomes)</a:t>
            </a:r>
            <a:endParaRPr lang="en-US" altLang="en-US" dirty="0"/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>
            <a:off x="3625018" y="3916811"/>
            <a:ext cx="273632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Access (Parents' Incomes)</a:t>
            </a:r>
            <a:endParaRPr lang="en-US" altLang="en-US" dirty="0"/>
          </a:p>
        </p:txBody>
      </p:sp>
      <p:cxnSp>
        <p:nvCxnSpPr>
          <p:cNvPr id="76" name="Straight Arrow Connector 136"/>
          <p:cNvCxnSpPr/>
          <p:nvPr/>
        </p:nvCxnSpPr>
        <p:spPr>
          <a:xfrm flipH="1">
            <a:off x="3404235" y="4293187"/>
            <a:ext cx="609599" cy="23576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94124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1" name="Group 4508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4552" name="AutoShape 4507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553" name="Group 4709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6600" name="Rectangle 4509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" name="Rectangle 4510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" name="Rectangle 4511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" name="Line 4512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" name="Line 4513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" name="Line 4514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" name="Line 4515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" name="Line 4516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" name="Line 4517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" name="Oval 4518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" name="Oval 4519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" name="Oval 4520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" name="Oval 4521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" name="Oval 4522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" name="Oval 4523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" name="Oval 4524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" name="Oval 4525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" name="Oval 4526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" name="Oval 4527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" name="Oval 4528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" name="Oval 4529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" name="Oval 4530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" name="Oval 4531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" name="Oval 4532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" name="Oval 4533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" name="Oval 4534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" name="Oval 4535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" name="Oval 453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" name="Oval 4537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" name="Oval 4538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" name="Oval 4539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" name="Oval 4540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Oval 4541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" name="Oval 4542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" name="Oval 4543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" name="Oval 4544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" name="Oval 4545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" name="Oval 4546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" name="Oval 4547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" name="Oval 4548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" name="Oval 4549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" name="Oval 4550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" name="Oval 4551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" name="Oval 4552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" name="Oval 4553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" name="Oval 4554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" name="Oval 4555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" name="Oval 4556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" name="Oval 4557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" name="Oval 4558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" name="Oval 4559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" name="Oval 4560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" name="Oval 4561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" name="Oval 456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" name="Oval 4563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" name="Oval 4564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" name="Oval 4565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" name="Oval 4566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" name="Oval 4567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" name="Oval 456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" name="Oval 4569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" name="Oval 457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" name="Oval 4571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" name="Oval 4572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" name="Oval 4573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" name="Oval 4574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" name="Oval 4575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" name="Oval 4576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" name="Oval 4577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" name="Oval 4578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" name="Oval 45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" name="Oval 4580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" name="Oval 4581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" name="Oval 4582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" name="Oval 4583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" name="Oval 4584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" name="Oval 4585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" name="Oval 458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" name="Oval 4587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" name="Oval 4588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" name="Oval 4589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" name="Oval 4590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" name="Oval 4591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" name="Oval 4592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" name="Oval 4593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" name="Oval 4594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" name="Oval 4595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" name="Oval 4596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" name="Oval 4597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" name="Oval 4598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" name="Oval 4599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" name="Oval 4600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Oval 4601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" name="Oval 4602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" name="Oval 4603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" name="Oval 4604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" name="Oval 4605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" name="Oval 4606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" name="Oval 4607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" name="Oval 4608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" name="Oval 4609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" name="Oval 4610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" name="Oval 4611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" name="Oval 4612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" name="Oval 4613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" name="Oval 4614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" name="Oval 4615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" name="Oval 4616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" name="Oval 4617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" name="Oval 4618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" name="Oval 4619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" name="Oval 4620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" name="Oval 462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" name="Oval 4622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" name="Oval 4623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" name="Oval 4624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" name="Oval 4625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" name="Oval 4626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" name="Oval 4627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" name="Oval 462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" name="Oval 4629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" name="Oval 4630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" name="Oval 463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" name="Oval 4632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" name="Oval 4633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" name="Oval 4634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" name="Oval 4635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" name="Oval 4636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" name="Oval 4637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" name="Oval 4638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" name="Oval 4639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" name="Oval 4640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" name="Oval 4641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" name="Oval 4642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" name="Oval 4643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" name="Oval 4644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" name="Oval 4645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" name="Oval 4646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" name="Oval 4647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" name="Oval 4648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" name="Oval 4649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" name="Oval 4650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" name="Oval 465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" name="Oval 4652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" name="Oval 4653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" name="Oval 4654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" name="Oval 4655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" name="Oval 4656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" name="Oval 4657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" name="Oval 4658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" name="Oval 4659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" name="Oval 466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" name="Oval 4661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" name="Oval 4662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" name="Oval 4663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" name="Oval 4664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" name="Oval 4665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" name="Oval 4666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" name="Oval 4667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" name="Oval 4668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" name="Oval 4669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" name="Oval 4670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" name="Oval 4671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" name="Oval 4672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" name="Oval 4673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" name="Oval 4674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" name="Oval 4675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" name="Oval 4676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" name="Oval 4677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" name="Oval 467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" name="Oval 4679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" name="Oval 4680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" name="Oval 4681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" name="Oval 4682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" name="Oval 468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" name="Oval 4684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" name="Oval 4685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" name="Oval 4686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" name="Oval 4687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" name="Oval 4688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" name="Oval 468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" name="Oval 4690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" name="Oval 4691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" name="Oval 4692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" name="Oval 4693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" name="Oval 4694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" name="Oval 4695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" name="Oval 469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" name="Oval 4697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" name="Oval 4698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" name="Oval 4699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" name="Oval 4700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" name="Oval 4701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" name="Oval 4702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4" name="Oval 4703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5" name="Oval 4704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6" name="Oval 4705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7" name="Oval 4706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8" name="Oval 4707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9" name="Oval 470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4" name="Group 4910"/>
            <p:cNvGrpSpPr>
              <a:grpSpLocks/>
            </p:cNvGrpSpPr>
            <p:nvPr/>
          </p:nvGrpSpPr>
          <p:grpSpPr bwMode="auto">
            <a:xfrm>
              <a:off x="782" y="1619"/>
              <a:ext cx="2800" cy="1843"/>
              <a:chOff x="782" y="1619"/>
              <a:chExt cx="2800" cy="1843"/>
            </a:xfrm>
          </p:grpSpPr>
          <p:sp>
            <p:nvSpPr>
              <p:cNvPr id="6400" name="Oval 4710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1" name="Oval 4711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Oval 471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Oval 4713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4" name="Oval 471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5" name="Oval 4715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6" name="Oval 4716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7" name="Oval 4717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8" name="Oval 4718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Oval 471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Oval 4720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1" name="Oval 4721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2" name="Oval 4722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3" name="Oval 4723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4" name="Oval 4724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5" name="Oval 4725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6" name="Oval 4726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7" name="Oval 4727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Oval 4728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9" name="Oval 4729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0" name="Oval 4730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1" name="Oval 4731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2" name="Oval 4732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3" name="Oval 4733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4" name="Oval 4734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Oval 4735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6" name="Oval 4736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7" name="Oval 4737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8" name="Oval 4738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9" name="Oval 4739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0" name="Oval 4740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" name="Oval 4741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2" name="Oval 4742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3" name="Oval 4743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4" name="Oval 4744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5" name="Oval 4745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6" name="Oval 474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7" name="Oval 4747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8" name="Oval 4748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9" name="Oval 4749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0" name="Oval 4750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1" name="Oval 4751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2" name="Oval 4752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3" name="Oval 4753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4" name="Oval 4754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5" name="Oval 4755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6" name="Oval 4756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7" name="Oval 475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8" name="Oval 4758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9" name="Oval 4759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0" name="Oval 4760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1" name="Oval 4761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" name="Oval 4762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" name="Oval 4763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" name="Oval 4764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" name="Oval 4765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" name="Oval 4766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" name="Oval 4767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" name="Oval 4768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9" name="Oval 4769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0" name="Oval 4770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" name="Oval 4771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2" name="Oval 4772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3" name="Oval 4773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4" name="Oval 4774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5" name="Oval 4775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6" name="Oval 4776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7" name="Oval 4777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8" name="Oval 4778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9" name="Oval 4779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0" name="Oval 4780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1" name="Oval 4781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2" name="Oval 4782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3" name="Oval 4783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4" name="Oval 4784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5" name="Oval 4785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6" name="Oval 4786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7" name="Oval 4787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8" name="Oval 4788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9" name="Oval 478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0" name="Oval 4790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1" name="Oval 4791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2" name="Oval 4792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3" name="Oval 479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4" name="Oval 4794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5" name="Oval 4795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6" name="Oval 4796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7" name="Oval 4797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8" name="Oval 4798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9" name="Oval 4799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0" name="Oval 4800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1" name="Oval 4801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2" name="Oval 4802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3" name="Oval 4803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4" name="Oval 4804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5" name="Oval 4805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6" name="Oval 4806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7" name="Oval 4807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8" name="Oval 4808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9" name="Oval 4809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0" name="Oval 4810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1" name="Oval 4811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" name="Oval 4812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" name="Oval 4813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4" name="Oval 4814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5" name="Oval 4815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6" name="Oval 4816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7" name="Oval 4817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8" name="Oval 4818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9" name="Oval 481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0" name="Oval 4820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1" name="Oval 4821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2" name="Oval 4822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3" name="Oval 4823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" name="Oval 4824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" name="Oval 4825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" name="Oval 4826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" name="Oval 4827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" name="Oval 4828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" name="Oval 4829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" name="Oval 4830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" name="Oval 4831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" name="Oval 4832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" name="Oval 4833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" name="Oval 4834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" name="Oval 4835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" name="Oval 4836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" name="Oval 483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" name="Oval 48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" name="Oval 4839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" name="Oval 4840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" name="Oval 4841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" name="Oval 4842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" name="Oval 484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" name="Oval 4844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" name="Oval 4845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" name="Oval 4846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" name="Oval 4847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" name="Oval 4848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" name="Oval 4849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" name="Oval 48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" name="Oval 4851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" name="Oval 485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" name="Oval 4853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" name="Oval 4854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" name="Oval 4855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" name="Oval 4856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" name="Oval 4857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" name="Oval 4858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" name="Oval 4859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" name="Oval 4860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" name="Oval 4861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" name="Oval 4862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" name="Oval 4863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" name="Oval 4864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" name="Oval 486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" name="Oval 4866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" name="Oval 4867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" name="Oval 4868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" name="Oval 4869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" name="Oval 4870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" name="Oval 4871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" name="Oval 4872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" name="Oval 4873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" name="Oval 4874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" name="Oval 4875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" name="Oval 4876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" name="Oval 487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" name="Oval 4878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" name="Oval 4879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" name="Oval 4880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" name="Oval 4881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" name="Oval 4882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" name="Oval 4883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" name="Oval 488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" name="Oval 4885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" name="Oval 4886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" name="Oval 4887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" name="Oval 488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" name="Oval 4889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" name="Oval 4890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" name="Oval 489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" name="Oval 4892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" name="Oval 4893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" name="Oval 4894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" name="Oval 4895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" name="Oval 4896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" name="Oval 4897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" name="Oval 4898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" name="Oval 4899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" name="Oval 4900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" name="Oval 4901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" name="Oval 4902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" name="Oval 4903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" name="Oval 4904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" name="Oval 4905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" name="Oval 4906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" name="Oval 49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" name="Oval 490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" name="Oval 4909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5" name="Group 5111"/>
            <p:cNvGrpSpPr>
              <a:grpSpLocks/>
            </p:cNvGrpSpPr>
            <p:nvPr/>
          </p:nvGrpSpPr>
          <p:grpSpPr bwMode="auto">
            <a:xfrm>
              <a:off x="747" y="1189"/>
              <a:ext cx="2709" cy="2392"/>
              <a:chOff x="747" y="1189"/>
              <a:chExt cx="2709" cy="2392"/>
            </a:xfrm>
          </p:grpSpPr>
          <p:sp>
            <p:nvSpPr>
              <p:cNvPr id="6200" name="Oval 4911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Oval 4912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Oval 4913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Oval 4914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Oval 4915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Oval 4916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Oval 4917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Oval 4918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Oval 4919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Oval 4920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0" name="Oval 4921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1" name="Oval 492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2" name="Oval 4923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3" name="Oval 492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4" name="Oval 4925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5" name="Oval 4926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6" name="Oval 4927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7" name="Oval 4928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8" name="Oval 4929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9" name="Oval 4930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0" name="Oval 4931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1" name="Oval 4932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2" name="Oval 4933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3" name="Oval 4934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4" name="Oval 4935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Oval 4936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Oval 4937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Oval 4938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Oval 4939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Oval 4940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Oval 4941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Oval 494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Oval 4943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Oval 4944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Oval 4945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Oval 494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Oval 4947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Oval 4948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Oval 4949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Oval 4950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Oval 4951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Oval 4952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Oval 4953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Oval 4954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Oval 495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Oval 4956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Oval 495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Oval 4958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Oval 4959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Oval 4960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Oval 4961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Oval 4962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Oval 4963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Oval 4964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Oval 4965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Oval 4966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Oval 4967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Oval 4968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Oval 496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Oval 4970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Oval 497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Oval 4972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Oval 4973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Oval 4974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Oval 4975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Oval 4976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Oval 4977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Oval 4978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Oval 4979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Oval 4980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Oval 4981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Oval 4982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Oval 4983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Oval 4984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Oval 4985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Oval 4986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Oval 4987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Oval 4988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Oval 4989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Oval 4990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Oval 4991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Oval 499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Oval 499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Oval 4994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Oval 4995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Oval 4996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Oval 4997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Oval 4998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Oval 4999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Oval 5000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Oval 5001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Oval 5002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Oval 500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Oval 5004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Oval 5005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Oval 5006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Oval 5007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Oval 5008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Oval 5009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Oval 5010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Oval 5011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Oval 5012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Oval 5013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Oval 5014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Oval 5015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Oval 5016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Oval 5017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Oval 5018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Oval 5019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Oval 5020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Oval 5021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Oval 502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Oval 502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Oval 5024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Oval 5025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Oval 5026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Oval 5027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Oval 5028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Oval 5029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Oval 5030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Oval 5031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Oval 5032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Oval 5033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Oval 5034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Oval 5035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Oval 5036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Oval 5037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Oval 5038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Oval 5039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Oval 5040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Oval 5041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Oval 5042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Oval 5043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3" name="Oval 5044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4" name="Oval 5045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5" name="Oval 5046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6" name="Oval 504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7" name="Oval 5048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8" name="Oval 504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9" name="Oval 5050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0" name="Oval 5051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1" name="Oval 5052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2" name="Oval 5053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3" name="Oval 5054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4" name="Oval 5055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Oval 5056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Oval 5057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Oval 5058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Oval 505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Oval 5060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Oval 5061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Oval 5062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Oval 5063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Oval 5064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Oval 506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Oval 5066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Oval 5067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Oval 5068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Oval 5069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Oval 5070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Oval 5071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Oval 5072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Oval 5073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Oval 5074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Oval 5075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Oval 5076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Oval 5077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Oval 5078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Oval 5079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Oval 5080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Oval 5081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Oval 508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Oval 5083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Oval 5084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Oval 5085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Oval 508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Oval 5087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Oval 5088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Oval 5089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Oval 5090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Oval 5091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Oval 5092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Oval 5093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Oval 5094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Oval 5095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5" name="Oval 5096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6" name="Oval 509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Oval 5098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Oval 5099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9" name="Oval 51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0" name="Oval 510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1" name="Oval 5102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2" name="Oval 5103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3" name="Oval 5104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4" name="Oval 5105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5" name="Oval 5106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6" name="Oval 5107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7" name="Oval 5108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8" name="Oval 5109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9" name="Oval 5110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6" name="Group 5312"/>
            <p:cNvGrpSpPr>
              <a:grpSpLocks/>
            </p:cNvGrpSpPr>
            <p:nvPr/>
          </p:nvGrpSpPr>
          <p:grpSpPr bwMode="auto">
            <a:xfrm>
              <a:off x="751" y="795"/>
              <a:ext cx="3613" cy="2643"/>
              <a:chOff x="751" y="795"/>
              <a:chExt cx="3613" cy="2643"/>
            </a:xfrm>
          </p:grpSpPr>
          <p:sp>
            <p:nvSpPr>
              <p:cNvPr id="6000" name="Oval 5112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1" name="Oval 5113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2" name="Oval 5114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3" name="Oval 5115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4" name="Oval 5116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5" name="Oval 511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6" name="Oval 5118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7" name="Oval 51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8" name="Oval 5120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9" name="Oval 5121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0" name="Oval 512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" name="Oval 5123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2" name="Oval 5124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3" name="Oval 5125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4" name="Oval 5126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5" name="Oval 5127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6" name="Oval 512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7" name="Oval 5129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8" name="Oval 5130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9" name="Oval 5131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0" name="Oval 5132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1" name="Oval 5133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2" name="Oval 5134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3" name="Oval 5135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4" name="Oval 5136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5" name="Oval 5137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6" name="Oval 5138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7" name="Oval 5139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8" name="Oval 5140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9" name="Oval 5141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0" name="Oval 5142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1" name="Oval 5143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2" name="Oval 5144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3" name="Oval 5145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4" name="Oval 5146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5" name="Oval 5147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6" name="Oval 5148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7" name="Oval 514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8" name="Oval 5150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9" name="Oval 5151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0" name="Oval 5152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1" name="Oval 5153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" name="Oval 5154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" name="Oval 5155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" name="Oval 5156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" name="Oval 5157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" name="Oval 5158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" name="Oval 515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" name="Oval 5160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" name="Oval 5161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0" name="Oval 5162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1" name="Oval 5163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2" name="Oval 516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3" name="Oval 5165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4" name="Oval 5166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5" name="Oval 5167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6" name="Oval 5168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7" name="Oval 5169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8" name="Oval 517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9" name="Oval 5171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0" name="Oval 5172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1" name="Oval 5173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2" name="Oval 5174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3" name="Oval 5175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4" name="Oval 5176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5" name="Oval 5177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6" name="Oval 5178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7" name="Oval 5179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8" name="Oval 51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9" name="Oval 5181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0" name="Oval 5182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1" name="Oval 5183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2" name="Oval 5184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3" name="Oval 5185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4" name="Oval 5186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5" name="Oval 5187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6" name="Oval 5188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7" name="Oval 5189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8" name="Oval 5190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9" name="Oval 5191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0" name="Oval 5192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1" name="Oval 5193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" name="Oval 5194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3" name="Oval 5195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4" name="Oval 5196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5" name="Oval 5197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6" name="Oval 5198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7" name="Oval 5199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8" name="Oval 5200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9" name="Oval 5201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0" name="Oval 5202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1" name="Oval 5203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2" name="Oval 5204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3" name="Oval 5205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4" name="Oval 5206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5" name="Oval 5207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6" name="Oval 5208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7" name="Oval 5209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8" name="Oval 5210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9" name="Oval 5211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0" name="Oval 5212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1" name="Oval 5213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2" name="Oval 5214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3" name="Oval 5215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4" name="Oval 5216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5" name="Oval 5217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6" name="Oval 5218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7" name="Oval 5219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8" name="Oval 522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9" name="Oval 5221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0" name="Oval 5222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1" name="Oval 522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2" name="Oval 5224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3" name="Oval 5225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4" name="Oval 5226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5" name="Oval 5227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6" name="Oval 5228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7" name="Oval 5229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8" name="Oval 5230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9" name="Oval 5231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0" name="Oval 5232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1" name="Oval 5233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2" name="Oval 5234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3" name="Oval 5235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4" name="Oval 523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5" name="Oval 5237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6" name="Oval 5238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7" name="Oval 5239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8" name="Oval 524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9" name="Oval 5241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0" name="Oval 5242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1" name="Oval 5243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2" name="Oval 5244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3" name="Oval 5245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4" name="Oval 5246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5" name="Oval 52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6" name="Oval 5248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7" name="Oval 5249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8" name="Oval 5250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9" name="Oval 5251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0" name="Oval 5252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1" name="Oval 5253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2" name="Oval 5254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3" name="Oval 5255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Oval 5256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" name="Oval 5257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Oval 5258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Oval 5259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Oval 5260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" name="Oval 5261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0" name="Oval 5262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Oval 5263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Oval 5264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Oval 5265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Oval 5266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Oval 5267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Oval 526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Oval 5269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Oval 5270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Oval 5271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Oval 527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Oval 5273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Oval 5274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Oval 5275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Oval 5276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Oval 5277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Oval 5278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Oval 5279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Oval 5280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Oval 5281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Oval 5282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Oval 5283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Oval 5284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Oval 5285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Oval 5286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Oval 5287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Oval 5288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Oval 5289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Oval 5290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Oval 529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Oval 5292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Oval 5293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Oval 5294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Oval 529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Oval 5296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Oval 5297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Oval 5298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Oval 5299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Oval 5300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Oval 5301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Oval 5302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Oval 5303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Oval 5304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Oval 5305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Oval 530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Oval 5307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Oval 5308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Oval 5309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Oval 5310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Oval 5311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7" name="Group 5513"/>
            <p:cNvGrpSpPr>
              <a:grpSpLocks/>
            </p:cNvGrpSpPr>
            <p:nvPr/>
          </p:nvGrpSpPr>
          <p:grpSpPr bwMode="auto">
            <a:xfrm>
              <a:off x="789" y="774"/>
              <a:ext cx="3208" cy="2804"/>
              <a:chOff x="789" y="774"/>
              <a:chExt cx="3208" cy="2804"/>
            </a:xfrm>
          </p:grpSpPr>
          <p:sp>
            <p:nvSpPr>
              <p:cNvPr id="5800" name="Oval 531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1" name="Oval 5314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2" name="Oval 5315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3" name="Oval 5316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4" name="Oval 5317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5" name="Oval 5318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6" name="Oval 5319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7" name="Oval 5320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8" name="Oval 5321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9" name="Oval 5322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0" name="Oval 5323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1" name="Oval 5324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2" name="Oval 5325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3" name="Oval 5326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4" name="Oval 5327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5" name="Oval 5328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6" name="Oval 5329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7" name="Oval 5330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8" name="Oval 5331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9" name="Oval 5332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0" name="Oval 5333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1" name="Oval 533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2" name="Oval 5335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3" name="Oval 5336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4" name="Oval 5337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5" name="Oval 533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6" name="Oval 5339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7" name="Oval 5340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8" name="Oval 5341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9" name="Oval 5342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0" name="Oval 534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1" name="Oval 5344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2" name="Oval 5345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3" name="Oval 5346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4" name="Oval 5347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5" name="Oval 534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6" name="Oval 5349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" name="Oval 5350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" name="Oval 5351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" name="Oval 5352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" name="Oval 5353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" name="Oval 5354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" name="Oval 5355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" name="Oval 5356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" name="Oval 5357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" name="Oval 5358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6" name="Oval 5359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7" name="Oval 5360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8" name="Oval 53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9" name="Oval 5362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0" name="Oval 5363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1" name="Oval 5364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2" name="Oval 5365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3" name="Oval 5366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4" name="Oval 536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5" name="Oval 5368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6" name="Oval 5369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7" name="Oval 5370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8" name="Oval 5371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9" name="Oval 5372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0" name="Oval 5373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1" name="Oval 537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2" name="Oval 5375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3" name="Oval 5376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4" name="Oval 5377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5" name="Oval 5378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6" name="Oval 5379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7" name="Oval 5380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8" name="Oval 538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9" name="Oval 5382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0" name="Oval 5383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1" name="Oval 5384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2" name="Oval 5385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3" name="Oval 5386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4" name="Oval 5387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5" name="Oval 538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6" name="Oval 5389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7" name="Oval 5390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8" name="Oval 5391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9" name="Oval 5392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0" name="Oval 5393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1" name="Oval 5394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2" name="Oval 5395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3" name="Oval 5396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4" name="Oval 5397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5" name="Oval 5398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6" name="Oval 5399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7" name="Oval 5400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8" name="Oval 5401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9" name="Oval 54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0" name="Oval 540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1" name="Oval 5404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2" name="Oval 5405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3" name="Oval 5406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4" name="Oval 5407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5" name="Oval 5408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6" name="Oval 5409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7" name="Oval 5410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8" name="Oval 5411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9" name="Oval 5412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0" name="Oval 5413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1" name="Oval 5414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2" name="Oval 5415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3" name="Oval 5416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4" name="Oval 5417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5" name="Oval 5418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6" name="Oval 541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7" name="Oval 5420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8" name="Oval 5421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9" name="Oval 5422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0" name="Oval 5423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1" name="Oval 5424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2" name="Oval 5425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3" name="Oval 5426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4" name="Oval 542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5" name="Oval 5428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6" name="Oval 5429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7" name="Oval 5430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" name="Oval 5431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" name="Oval 5432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0" name="Oval 5433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1" name="Oval 5434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2" name="Oval 543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3" name="Oval 5436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4" name="Oval 5437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5" name="Oval 543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6" name="Oval 5439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7" name="Oval 544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8" name="Oval 5441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9" name="Oval 5442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0" name="Oval 5443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1" name="Oval 5444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2" name="Oval 5445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3" name="Oval 5446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4" name="Oval 5447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5" name="Oval 5448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6" name="Oval 5449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7" name="Oval 5450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8" name="Oval 5451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9" name="Oval 5452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" name="Oval 5453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" name="Oval 545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" name="Oval 5455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" name="Oval 5456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" name="Oval 5457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" name="Oval 5458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" name="Oval 5459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" name="Oval 5460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" name="Oval 5461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" name="Oval 546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" name="Oval 5463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1" name="Oval 5464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" name="Oval 5465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" name="Oval 5466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" name="Oval 5467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5" name="Oval 5468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6" name="Oval 5469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7" name="Oval 5470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8" name="Oval 547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" name="Oval 5472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" name="Oval 5473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" name="Oval 547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" name="Oval 5475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" name="Oval 5476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" name="Oval 5477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5" name="Oval 5478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6" name="Oval 5479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7" name="Oval 5480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8" name="Oval 5481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9" name="Oval 5482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0" name="Oval 5483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1" name="Oval 5484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2" name="Oval 5485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3" name="Oval 5486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4" name="Oval 5487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5" name="Oval 5488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6" name="Oval 5489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7" name="Oval 5490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8" name="Oval 5491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9" name="Oval 5492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0" name="Oval 5493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1" name="Oval 5494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2" name="Oval 5495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3" name="Oval 54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4" name="Oval 5497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5" name="Oval 5498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6" name="Oval 5499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7" name="Oval 5500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8" name="Oval 5501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9" name="Oval 5502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0" name="Oval 550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1" name="Oval 5504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2" name="Oval 550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3" name="Oval 5506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4" name="Oval 5507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5" name="Oval 5508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6" name="Oval 5509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7" name="Oval 5510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8" name="Oval 5511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9" name="Oval 5512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8" name="Group 5714"/>
            <p:cNvGrpSpPr>
              <a:grpSpLocks/>
            </p:cNvGrpSpPr>
            <p:nvPr/>
          </p:nvGrpSpPr>
          <p:grpSpPr bwMode="auto">
            <a:xfrm>
              <a:off x="744" y="976"/>
              <a:ext cx="2527" cy="2584"/>
              <a:chOff x="744" y="976"/>
              <a:chExt cx="2527" cy="2584"/>
            </a:xfrm>
          </p:grpSpPr>
          <p:sp>
            <p:nvSpPr>
              <p:cNvPr id="5600" name="Oval 5514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" name="Oval 5515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2" name="Oval 5516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3" name="Oval 5517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4" name="Oval 5518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5" name="Oval 5519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6" name="Oval 5520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7" name="Oval 5521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8" name="Oval 5522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9" name="Oval 5523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0" name="Oval 5524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1" name="Oval 5525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2" name="Oval 5526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3" name="Oval 552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4" name="Oval 5528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5" name="Oval 5529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6" name="Oval 5530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7" name="Oval 5531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8" name="Oval 5532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9" name="Oval 553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0" name="Oval 5534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1" name="Oval 5535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2" name="Oval 5536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3" name="Oval 5537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4" name="Oval 5538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5" name="Oval 5539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6" name="Oval 5540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7" name="Oval 5541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8" name="Oval 5542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9" name="Oval 5543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0" name="Oval 5544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1" name="Oval 5545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2" name="Oval 5546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" name="Oval 5547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4" name="Oval 5548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5" name="Oval 5549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6" name="Oval 5550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7" name="Oval 5551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8" name="Oval 5552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9" name="Oval 5553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0" name="Oval 5554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" name="Oval 5555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" name="Oval 5556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" name="Oval 5557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" name="Oval 5558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" name="Oval 5559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" name="Oval 5560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7" name="Oval 5561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8" name="Oval 5562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9" name="Oval 5563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0" name="Oval 5564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1" name="Oval 5565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2" name="Oval 5566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3" name="Oval 5567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4" name="Oval 5568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5" name="Oval 5569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6" name="Oval 5570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7" name="Oval 5571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8" name="Oval 5572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9" name="Oval 557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0" name="Oval 5574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1" name="Oval 557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2" name="Oval 5576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3" name="Oval 5577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4" name="Oval 5578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5" name="Oval 5579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6" name="Oval 5580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7" name="Oval 5581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8" name="Oval 5582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9" name="Oval 5583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0" name="Oval 5584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1" name="Oval 5585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2" name="Oval 5586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3" name="Oval 5587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4" name="Oval 5588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5" name="Oval 5589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6" name="Oval 5590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7" name="Oval 5591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8" name="Oval 5592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9" name="Oval 55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0" name="Oval 5594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1" name="Oval 55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2" name="Oval 5596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3" name="Oval 5597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4" name="Oval 5598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5" name="Oval 5599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6" name="Oval 5600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7" name="Oval 5601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8" name="Oval 560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9" name="Oval 560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0" name="Oval 5604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1" name="Oval 5605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2" name="Oval 5606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3" name="Oval 5607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4" name="Oval 5608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5" name="Oval 5609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6" name="Oval 561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7" name="Oval 5611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8" name="Oval 5612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9" name="Oval 5613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0" name="Oval 5614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1" name="Oval 561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2" name="Oval 5616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3" name="Oval 5617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4" name="Oval 5618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5" name="Oval 5619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6" name="Oval 5620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7" name="Oval 5621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8" name="Oval 5622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9" name="Oval 5623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0" name="Oval 5624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1" name="Oval 5625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2" name="Oval 5626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3" name="Oval 5627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4" name="Oval 5628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5" name="Oval 562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6" name="Oval 5630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7" name="Oval 5631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8" name="Oval 5632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9" name="Oval 5633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0" name="Oval 5634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1" name="Oval 5635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2" name="Oval 5636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3" name="Oval 5637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4" name="Oval 5638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5" name="Oval 5639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6" name="Oval 5640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7" name="Oval 5641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8" name="Oval 564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9" name="Oval 5643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0" name="Oval 5644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1" name="Oval 564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2" name="Oval 5646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3" name="Oval 5647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4" name="Oval 5648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" name="Oval 5649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" name="Oval 5650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" name="Oval 5651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" name="Oval 5652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9" name="Oval 565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" name="Oval 5654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" name="Oval 5655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" name="Oval 5656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" name="Oval 5657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" name="Oval 5658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" name="Oval 5659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6" name="Oval 5660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7" name="Oval 5661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8" name="Oval 5662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9" name="Oval 5663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0" name="Oval 5664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1" name="Oval 5665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2" name="Oval 56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3" name="Oval 5667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4" name="Oval 5668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5" name="Oval 5669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6" name="Oval 5670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7" name="Oval 5671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8" name="Oval 5672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9" name="Oval 5673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0" name="Oval 5674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1" name="Oval 5675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2" name="Oval 5676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3" name="Oval 567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4" name="Oval 567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5" name="Oval 5679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6" name="Oval 568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7" name="Oval 568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8" name="Oval 5682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9" name="Oval 5683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0" name="Oval 5684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1" name="Oval 5685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2" name="Oval 5686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3" name="Oval 5687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4" name="Oval 5688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5" name="Oval 5689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6" name="Oval 5690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7" name="Oval 5691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8" name="Oval 5692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9" name="Oval 5693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0" name="Oval 5694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1" name="Oval 5695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2" name="Oval 5696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3" name="Oval 5697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4" name="Oval 5698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5" name="Oval 5699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6" name="Oval 5700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7" name="Oval 5701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8" name="Oval 5702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9" name="Oval 5703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0" name="Oval 5704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1" name="Oval 57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2" name="Oval 570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3" name="Oval 5707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4" name="Oval 5708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5" name="Oval 5709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6" name="Oval 5710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7" name="Oval 5711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8" name="Oval 5712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9" name="Oval 5713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9" name="Group 5915"/>
            <p:cNvGrpSpPr>
              <a:grpSpLocks/>
            </p:cNvGrpSpPr>
            <p:nvPr/>
          </p:nvGrpSpPr>
          <p:grpSpPr bwMode="auto">
            <a:xfrm>
              <a:off x="782" y="1654"/>
              <a:ext cx="3386" cy="1913"/>
              <a:chOff x="782" y="1654"/>
              <a:chExt cx="3386" cy="1913"/>
            </a:xfrm>
          </p:grpSpPr>
          <p:sp>
            <p:nvSpPr>
              <p:cNvPr id="5400" name="Oval 5715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" name="Oval 571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" name="Oval 5717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" name="Oval 5718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" name="Oval 5719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" name="Oval 5720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" name="Oval 5721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" name="Oval 5722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" name="Oval 5723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" name="Oval 5724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" name="Oval 5725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" name="Oval 5726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" name="Oval 5727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" name="Oval 5728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" name="Oval 5729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" name="Oval 5730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" name="Oval 5731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" name="Oval 5732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" name="Oval 5733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" name="Oval 5734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" name="Oval 5735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" name="Oval 5736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" name="Oval 5737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" name="Oval 5738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" name="Oval 5739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" name="Oval 5740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" name="Oval 5741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" name="Oval 5742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" name="Oval 5743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" name="Oval 5744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" name="Oval 5745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" name="Oval 5746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" name="Oval 5747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" name="Oval 5748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" name="Oval 5749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" name="Oval 5750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" name="Oval 5751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" name="Oval 5752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" name="Oval 5753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" name="Oval 5754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" name="Oval 5755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" name="Oval 575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" name="Oval 5757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" name="Oval 5758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" name="Oval 5759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" name="Oval 576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" name="Oval 5761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" name="Oval 5762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" name="Oval 5763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" name="Oval 5764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" name="Oval 5765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" name="Oval 5766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" name="Oval 5767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" name="Oval 5768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" name="Oval 5769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" name="Oval 5770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" name="Oval 5771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" name="Oval 577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" name="Oval 5773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" name="Oval 5774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" name="Oval 5775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" name="Oval 5776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" name="Oval 5777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" name="Oval 5778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" name="Oval 5779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" name="Oval 5780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" name="Oval 5781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" name="Oval 5782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" name="Oval 5783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" name="Oval 5784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" name="Oval 5785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" name="Oval 5786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" name="Oval 5787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" name="Oval 578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" name="Oval 5789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" name="Oval 5790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" name="Oval 5791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" name="Oval 5792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" name="Oval 5793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" name="Oval 5794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" name="Oval 579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" name="Oval 5796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" name="Oval 5797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" name="Oval 5798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" name="Oval 57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" name="Oval 5800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" name="Oval 5801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" name="Oval 5802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" name="Oval 5803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" name="Oval 5804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" name="Oval 5805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" name="Oval 5806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" name="Oval 5807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" name="Oval 5808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" name="Oval 5809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" name="Oval 5810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" name="Oval 5811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" name="Oval 5812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" name="Oval 5813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" name="Oval 5814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" name="Oval 5815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" name="Oval 5816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" name="Oval 58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" name="Oval 5818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" name="Oval 5819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" name="Oval 5820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" name="Oval 5821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" name="Oval 5822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" name="Oval 5823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" name="Oval 5824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" name="Oval 5825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" name="Oval 5826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" name="Oval 5827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" name="Oval 5828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" name="Oval 5829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" name="Oval 5830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" name="Oval 5831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" name="Oval 58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" name="Oval 5833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" name="Oval 5834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" name="Oval 5835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" name="Oval 5836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" name="Oval 5837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" name="Oval 5838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" name="Oval 5839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" name="Oval 5840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" name="Oval 5841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" name="Oval 5842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" name="Oval 5843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" name="Oval 5844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" name="Oval 5845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" name="Oval 5846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" name="Oval 5847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" name="Oval 5848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" name="Oval 5849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" name="Oval 5850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" name="Oval 5851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" name="Oval 5852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" name="Oval 5853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" name="Oval 5854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" name="Oval 585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" name="Oval 5856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" name="Oval 5857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" name="Oval 5858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" name="Oval 5859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" name="Oval 5860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" name="Oval 5861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" name="Oval 5862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" name="Oval 5863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" name="Oval 5864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" name="Oval 5865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" name="Oval 5866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" name="Oval 5867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" name="Oval 5868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" name="Oval 5869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" name="Oval 5870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" name="Oval 5871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" name="Oval 5872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" name="Oval 587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" name="Oval 5874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" name="Oval 5875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" name="Oval 587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" name="Oval 5877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" name="Oval 587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" name="Oval 5879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" name="Oval 5880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" name="Oval 5881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" name="Oval 58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" name="Oval 5883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" name="Oval 5884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" name="Oval 5885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" name="Oval 588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" name="Oval 5887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" name="Oval 5888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" name="Oval 5889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" name="Oval 5890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" name="Oval 5891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" name="Oval 5892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" name="Oval 5893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" name="Oval 5894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" name="Oval 5895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" name="Oval 5896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" name="Oval 5897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" name="Oval 5898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" name="Oval 5899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" name="Oval 5900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" name="Oval 5901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" name="Oval 5902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" name="Oval 5903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" name="Oval 590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" name="Oval 590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" name="Oval 5906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" name="Oval 590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3" name="Oval 5908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4" name="Oval 5909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5" name="Oval 5910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6" name="Oval 5911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7" name="Oval 5912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8" name="Oval 5913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9" name="Oval 5914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60" name="Group 6116"/>
            <p:cNvGrpSpPr>
              <a:grpSpLocks/>
            </p:cNvGrpSpPr>
            <p:nvPr/>
          </p:nvGrpSpPr>
          <p:grpSpPr bwMode="auto">
            <a:xfrm>
              <a:off x="723" y="1720"/>
              <a:ext cx="3438" cy="1861"/>
              <a:chOff x="723" y="1720"/>
              <a:chExt cx="3438" cy="1861"/>
            </a:xfrm>
          </p:grpSpPr>
          <p:sp>
            <p:nvSpPr>
              <p:cNvPr id="5200" name="Oval 5916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1" name="Oval 5917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2" name="Oval 5918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3" name="Oval 5919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4" name="Oval 5920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5" name="Oval 592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6" name="Oval 5922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Oval 5923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Oval 5924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Oval 5925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Oval 5926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Oval 592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Oval 5928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Oval 5929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Oval 593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5" name="Oval 5931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Oval 5932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7" name="Oval 593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Oval 5934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9" name="Oval 5935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Oval 5936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Oval 5937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2" name="Oval 593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Oval 5939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Oval 5940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Oval 5941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Oval 5942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Oval 5943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Oval 5944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Oval 5945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Oval 5946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Oval 5947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Oval 5948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Oval 5949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Oval 5950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Oval 5951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Oval 5952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Oval 5953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Oval 5954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Oval 5955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0" name="Oval 5956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Oval 5957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Oval 5958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3" name="Oval 5959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Oval 5960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Oval 5961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6" name="Oval 5962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7" name="Oval 5963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8" name="Oval 5964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9" name="Oval 5965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0" name="Oval 5966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1" name="Oval 596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2" name="Oval 5968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Oval 596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Oval 59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5" name="Oval 5971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6" name="Oval 59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7" name="Oval 5973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8" name="Oval 5974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9" name="Oval 5975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Oval 5976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1" name="Oval 5977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2" name="Oval 5978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Oval 5979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Oval 598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5" name="Oval 5981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Oval 5982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7" name="Oval 5983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8" name="Oval 5984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Oval 5985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Oval 598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1" name="Oval 5987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Oval 5988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Oval 5989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4" name="Oval 5990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Oval 5991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Oval 5992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7" name="Oval 5993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8" name="Oval 599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Oval 5995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0" name="Oval 5996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Oval 5997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2" name="Oval 5998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" name="Oval 5999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Oval 6000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5" name="Oval 6001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6" name="Oval 6002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Oval 60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8" name="Oval 6004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9" name="Oval 6005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Oval 6006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1" name="Oval 6007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2" name="Oval 6008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Oval 6009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4" name="Oval 6010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5" name="Oval 6011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6" name="Oval 6012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7" name="Oval 6013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8" name="Oval 60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Oval 6015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0" name="Oval 6016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1" name="Oval 601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2" name="Oval 6018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3" name="Oval 6019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Oval 6020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Oval 6021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6" name="Oval 6022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7" name="Oval 6023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8" name="Oval 6024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9" name="Oval 6025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0" name="Oval 602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1" name="Oval 6027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2" name="Oval 6028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3" name="Oval 6029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" name="Oval 6030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5" name="Oval 603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6" name="Oval 6032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7" name="Oval 6033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8" name="Oval 6034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9" name="Oval 6035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0" name="Oval 6036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1" name="Oval 6037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2" name="Oval 6038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3" name="Oval 6039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4" name="Oval 6040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5" name="Oval 6041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6" name="Oval 6042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" name="Oval 6043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" name="Oval 6044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" name="Oval 6045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" name="Oval 6046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" name="Oval 6047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" name="Oval 6048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3" name="Oval 6049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4" name="Oval 6050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5" name="Oval 6051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" name="Oval 6052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7" name="Oval 605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" name="Oval 6054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" name="Oval 6055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" name="Oval 6056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" name="Oval 605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" name="Oval 6058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3" name="Oval 6059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4" name="Oval 606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" name="Oval 6061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6" name="Oval 6062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" name="Oval 6063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" name="Oval 6064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9" name="Oval 6065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" name="Oval 6066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" name="Oval 6067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" name="Oval 6068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" name="Oval 6069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" name="Oval 6070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" name="Oval 6071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6" name="Oval 6072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7" name="Oval 6073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8" name="Oval 6074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9" name="Oval 6075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0" name="Oval 6076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1" name="Oval 6077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2" name="Oval 6078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3" name="Oval 6079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4" name="Oval 60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5" name="Oval 6081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6" name="Oval 6082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7" name="Oval 6083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8" name="Oval 6084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9" name="Oval 6085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0" name="Oval 6086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1" name="Oval 6087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2" name="Oval 6088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3" name="Oval 6089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4" name="Oval 6090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5" name="Oval 6091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6" name="Oval 6092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7" name="Oval 609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8" name="Oval 609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9" name="Oval 6095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0" name="Oval 6096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1" name="Oval 609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2" name="Oval 6098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3" name="Oval 609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4" name="Oval 610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5" name="Oval 6101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6" name="Oval 610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7" name="Oval 6103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8" name="Oval 6104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9" name="Oval 6105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0" name="Oval 6106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1" name="Oval 6107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2" name="Oval 6108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3" name="Oval 6109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4" name="Oval 6110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" name="Oval 6111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" name="Oval 6112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" name="Oval 6113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" name="Oval 6114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" name="Oval 6115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61" name="Group 6317"/>
            <p:cNvGrpSpPr>
              <a:grpSpLocks/>
            </p:cNvGrpSpPr>
            <p:nvPr/>
          </p:nvGrpSpPr>
          <p:grpSpPr bwMode="auto">
            <a:xfrm>
              <a:off x="915" y="2143"/>
              <a:ext cx="3525" cy="1438"/>
              <a:chOff x="915" y="2143"/>
              <a:chExt cx="3525" cy="1438"/>
            </a:xfrm>
          </p:grpSpPr>
          <p:sp>
            <p:nvSpPr>
              <p:cNvPr id="5000" name="Oval 6117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1" name="Oval 6118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2" name="Oval 6119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3" name="Oval 6120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4" name="Oval 6121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5" name="Oval 6122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6" name="Oval 6123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7" name="Oval 6124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8" name="Oval 6125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9" name="Oval 6126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0" name="Oval 6127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1" name="Oval 6128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2" name="Oval 6129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3" name="Oval 6130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4" name="Oval 6131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5" name="Oval 6132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6" name="Oval 6133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7" name="Oval 6134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" name="Oval 6135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" name="Oval 6136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" name="Oval 6137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" name="Oval 6138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" name="Oval 6139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" name="Oval 6140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" name="Oval 6141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" name="Oval 614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" name="Oval 6143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" name="Oval 6144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8" name="Oval 6145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9" name="Oval 6146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0" name="Oval 6147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" name="Oval 6148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2" name="Oval 6149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3" name="Oval 6150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" name="Oval 6151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5" name="Oval 6152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6" name="Oval 6153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" name="Oval 6154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" name="Oval 6155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" name="Oval 6156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" name="Oval 6157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" name="Oval 6158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2" name="Oval 6159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3" name="Oval 6160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4" name="Oval 616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5" name="Oval 6162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6" name="Oval 6163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7" name="Oval 6164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8" name="Oval 6165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9" name="Oval 6166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0" name="Oval 6167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1" name="Oval 616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2" name="Oval 6169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3" name="Oval 6170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4" name="Oval 6171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5" name="Oval 6172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6" name="Oval 6173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7" name="Oval 6174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" name="Oval 6175"/>
              <p:cNvSpPr>
                <a:spLocks noChangeArrowheads="1"/>
              </p:cNvSpPr>
              <p:nvPr/>
            </p:nvSpPr>
            <p:spPr bwMode="auto">
              <a:xfrm>
                <a:off x="4419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9" name="Oval 6176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0" name="Oval 6177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1" name="Oval 6178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2" name="Oval 6179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3" name="Oval 6180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4" name="Oval 618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5" name="Oval 6182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6" name="Oval 6183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7" name="Oval 6184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8" name="Oval 618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9" name="Oval 6186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0" name="Oval 6187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1" name="Oval 6188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2" name="Oval 6189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3" name="Oval 6190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4" name="Oval 6191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5" name="Oval 6192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6" name="Oval 6193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7" name="Oval 6194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8" name="Oval 6195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9" name="Oval 6196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0" name="Oval 6197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1" name="Oval 6198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2" name="Oval 6199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3" name="Oval 6200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4" name="Oval 6201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5" name="Oval 620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6" name="Oval 6203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7" name="Oval 6204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8" name="Oval 6205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9" name="Oval 6206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0" name="Oval 620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1" name="Oval 6208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2" name="Oval 620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3" name="Oval 6210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" name="Oval 6211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" name="Oval 6212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" name="Oval 6213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" name="Oval 6214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" name="Oval 6215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" name="Oval 6216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" name="Oval 6217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" name="Oval 6218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" name="Oval 6219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" name="Oval 6220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" name="Oval 6221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" name="Oval 622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" name="Oval 6223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7" name="Oval 6224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8" name="Oval 6225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9" name="Oval 6226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0" name="Oval 6227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1" name="Oval 6228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2" name="Oval 6229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3" name="Oval 6230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4" name="Oval 623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5" name="Oval 6232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6" name="Oval 623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7" name="Oval 6234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8" name="Oval 6235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9" name="Oval 6236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" name="Oval 6237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" name="Oval 623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2" name="Oval 6239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" name="Oval 6240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Oval 6241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5" name="Oval 6242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6" name="Oval 6243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Oval 6244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" name="Oval 624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Oval 6246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Oval 6247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" name="Oval 6248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Oval 6249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Oval 6250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4" name="Oval 6251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Oval 6252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Oval 6253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Oval 6254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Oval 625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Oval 6256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Oval 6257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Oval 6258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Oval 6259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Oval 6260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Oval 626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Oval 6262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Oval 6263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7" name="Oval 6264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Oval 626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Oval 6266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Oval 6267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Oval 626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Oval 626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Oval 6270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Oval 6271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Oval 627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6" name="Oval 6273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Oval 6274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Oval 6275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9" name="Oval 6276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0" name="Oval 6277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Oval 6278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2" name="Oval 6279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3" name="Oval 6280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Oval 6281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5" name="Oval 628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Oval 6283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7" name="Oval 6284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8" name="Oval 628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9" name="Oval 6286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Oval 628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1" name="Oval 6288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Oval 6289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Oval 6290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Oval 6291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5" name="Oval 6292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Oval 6293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Oval 6294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8" name="Oval 629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9" name="Oval 629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0" name="Oval 6297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1" name="Oval 6298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2" name="Oval 6299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3" name="Oval 6300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4" name="Oval 6301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5" name="Oval 630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6" name="Oval 6303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7" name="Oval 6304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8" name="Oval 630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9" name="Oval 6306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" name="Oval 6307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" name="Oval 6308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2" name="Oval 6309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3" name="Oval 6310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4" name="Oval 6311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5" name="Oval 6312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6" name="Oval 6313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7" name="Oval 6314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8" name="Oval 6315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9" name="Oval 6316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62" name="Group 6518"/>
            <p:cNvGrpSpPr>
              <a:grpSpLocks/>
            </p:cNvGrpSpPr>
            <p:nvPr/>
          </p:nvGrpSpPr>
          <p:grpSpPr bwMode="auto">
            <a:xfrm>
              <a:off x="841" y="1200"/>
              <a:ext cx="3551" cy="2381"/>
              <a:chOff x="841" y="1200"/>
              <a:chExt cx="3551" cy="2381"/>
            </a:xfrm>
          </p:grpSpPr>
          <p:sp>
            <p:nvSpPr>
              <p:cNvPr id="4800" name="Oval 6318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1" name="Oval 6319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2" name="Oval 6320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3" name="Oval 6321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4" name="Oval 6322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5" name="Oval 6323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6" name="Oval 6324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7" name="Oval 6325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8" name="Oval 6326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9" name="Oval 6327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0" name="Oval 6328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1" name="Oval 632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" name="Oval 6330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" name="Oval 633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" name="Oval 6332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5" name="Oval 6333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6" name="Oval 6334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" name="Oval 6335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Oval 633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Oval 633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Oval 6338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Oval 6339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Oval 6340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Oval 6341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Oval 6342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Oval 6343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Oval 6344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Oval 6345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Oval 6346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Oval 6347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Oval 6348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Oval 6349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2" name="Oval 6350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3" name="Oval 6351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4" name="Oval 6352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5" name="Oval 6353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6" name="Oval 635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7" name="Oval 6355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8" name="Oval 635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" name="Oval 6357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" name="Oval 6358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" name="Oval 6359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" name="Oval 6360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" name="Oval 6361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" name="Oval 6362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" name="Oval 6363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" name="Oval 6364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" name="Oval 6365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8" name="Oval 636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" name="Oval 6367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" name="Oval 6368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" name="Oval 6369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2" name="Oval 6370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3" name="Oval 6371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" name="Oval 6372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" name="Oval 6373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" name="Oval 6374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7" name="Oval 6375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8" name="Oval 6376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9" name="Oval 6377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0" name="Oval 6378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1" name="Oval 6379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2" name="Oval 6380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3" name="Oval 6381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4" name="Oval 6382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5" name="Oval 6383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6" name="Oval 6384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7" name="Oval 6385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8" name="Oval 6386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9" name="Oval 6387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0" name="Oval 6388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1" name="Oval 6389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2" name="Oval 639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3" name="Oval 639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" name="Oval 6392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5" name="Oval 6393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6" name="Oval 6394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7" name="Oval 6395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8" name="Oval 6396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9" name="Oval 6397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0" name="Oval 6398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1" name="Oval 6399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2" name="Oval 640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3" name="Oval 6401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4" name="Oval 6402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5" name="Oval 6403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6" name="Oval 6404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7" name="Oval 6405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8" name="Oval 6406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9" name="Oval 6407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0" name="Oval 6408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1" name="Oval 6409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2" name="Oval 6410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3" name="Oval 6411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4" name="Oval 6412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5" name="Oval 6413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6" name="Oval 6414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7" name="Oval 6415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8" name="Oval 6416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9" name="Oval 6417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0" name="Oval 6418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1" name="Oval 6419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2" name="Oval 6420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3" name="Oval 6421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4" name="Oval 6422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" name="Oval 6423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6" name="Oval 6424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7" name="Oval 6425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8" name="Oval 6426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9" name="Oval 6427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0" name="Oval 6428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1" name="Oval 6429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2" name="Oval 6430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3" name="Oval 6431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4" name="Oval 6432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5" name="Oval 643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" name="Oval 6434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" name="Oval 6435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" name="Oval 6436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" name="Oval 6437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" name="Oval 6438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" name="Oval 6439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" name="Oval 644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" name="Oval 6441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" name="Oval 6442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" name="Oval 6443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" name="Oval 6444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" name="Oval 6445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" name="Oval 644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" name="Oval 6447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" name="Oval 6448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" name="Oval 6449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" name="Oval 6450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" name="Oval 6451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" name="Oval 645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" name="Oval 6453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" name="Oval 6454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7" name="Oval 6455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8" name="Oval 645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9" name="Oval 6457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0" name="Oval 6458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1" name="Oval 6459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2" name="Oval 6460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3" name="Oval 6461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4" name="Oval 6462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5" name="Oval 6463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" name="Oval 6464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7" name="Oval 6465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8" name="Oval 6466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9" name="Oval 6467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0" name="Oval 6468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1" name="Oval 6469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2" name="Oval 6470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3" name="Oval 6471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4" name="Oval 647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5" name="Oval 6473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6" name="Oval 6474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7" name="Oval 647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8" name="Oval 6476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9" name="Oval 6477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0" name="Oval 6478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1" name="Oval 6479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2" name="Oval 6480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3" name="Oval 6481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4" name="Oval 6482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5" name="Oval 6483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6" name="Oval 6484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7" name="Oval 6485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8" name="Oval 648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9" name="Oval 6487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0" name="Oval 6488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1" name="Oval 6489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2" name="Oval 6490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3" name="Oval 6491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4" name="Oval 6492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5" name="Oval 6493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6" name="Oval 6494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7" name="Oval 6495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8" name="Oval 6496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9" name="Oval 649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0" name="Oval 6498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1" name="Oval 6499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2" name="Oval 6500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3" name="Oval 6501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4" name="Oval 6502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5" name="Oval 6503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6" name="Oval 6504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" name="Oval 6505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" name="Oval 6506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9" name="Oval 6507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0" name="Oval 6508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1" name="Oval 6509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2" name="Oval 6510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3" name="Oval 6511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4" name="Oval 6512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5" name="Oval 6513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6" name="Oval 6514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" name="Oval 6515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8" name="Oval 6516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9" name="Oval 651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63" name="Group 6719"/>
            <p:cNvGrpSpPr>
              <a:grpSpLocks/>
            </p:cNvGrpSpPr>
            <p:nvPr/>
          </p:nvGrpSpPr>
          <p:grpSpPr bwMode="auto">
            <a:xfrm>
              <a:off x="848" y="2170"/>
              <a:ext cx="4078" cy="1411"/>
              <a:chOff x="848" y="2170"/>
              <a:chExt cx="4078" cy="1411"/>
            </a:xfrm>
          </p:grpSpPr>
          <p:sp>
            <p:nvSpPr>
              <p:cNvPr id="4600" name="Oval 6519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1" name="Oval 6520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2" name="Oval 6521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3" name="Oval 652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4" name="Oval 6523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5" name="Oval 6524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6" name="Oval 652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7" name="Oval 6526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8" name="Oval 6527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09" name="Oval 6528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0" name="Oval 6529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1" name="Oval 6530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2" name="Oval 6531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3" name="Oval 6532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4" name="Oval 6533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5" name="Oval 6534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6" name="Oval 6535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7" name="Oval 6536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8" name="Oval 65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19" name="Oval 6538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0" name="Oval 6539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1" name="Oval 6540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2" name="Oval 6541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3" name="Oval 6542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4" name="Oval 6543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5" name="Oval 6544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6" name="Oval 6545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7" name="Oval 6546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8" name="Oval 6547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29" name="Oval 6548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0" name="Oval 6549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1" name="Oval 6550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2" name="Oval 6551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3" name="Oval 6552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4" name="Oval 6553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5" name="Oval 6554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6" name="Oval 6555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7" name="Oval 6556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8" name="Oval 6557"/>
              <p:cNvSpPr>
                <a:spLocks noChangeArrowheads="1"/>
              </p:cNvSpPr>
              <p:nvPr/>
            </p:nvSpPr>
            <p:spPr bwMode="auto">
              <a:xfrm>
                <a:off x="4437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39" name="Oval 6558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0" name="Oval 655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1" name="Oval 6560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2" name="Oval 6561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3" name="Oval 6562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4" name="Oval 656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5" name="Oval 6564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6" name="Oval 6565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7" name="Oval 6566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8" name="Oval 6567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49" name="Oval 6568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0" name="Oval 6569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1" name="Oval 657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2" name="Oval 65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3" name="Oval 6572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4" name="Oval 6573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5" name="Oval 6574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6" name="Oval 657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7" name="Oval 6576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8" name="Oval 6577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59" name="Oval 6578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0" name="Oval 6579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1" name="Oval 6580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2" name="Oval 6581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3" name="Oval 6582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4" name="Oval 6583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5" name="Oval 6584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6" name="Oval 6585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7" name="Oval 6586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8" name="Oval 6587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69" name="Oval 6588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0" name="Oval 65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1" name="Oval 6590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2" name="Oval 6591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3" name="Oval 659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4" name="Oval 6593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5" name="Oval 6594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6" name="Oval 6595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7" name="Oval 6596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8" name="Oval 6597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79" name="Oval 6598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0" name="Oval 6599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1" name="Oval 6600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2" name="Oval 6601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3" name="Oval 6602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4" name="Oval 6603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5" name="Oval 6604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6" name="Oval 6605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7" name="Oval 6606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8" name="Oval 6607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89" name="Oval 6608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0" name="Oval 6609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1" name="Oval 6610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2" name="Oval 6611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3" name="Oval 6612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4" name="Oval 661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5" name="Oval 661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6" name="Oval 6615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7" name="Oval 6616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8" name="Oval 661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99" name="Oval 6618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0" name="Oval 6619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1" name="Oval 6620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2" name="Oval 6621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3" name="Oval 6622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4" name="Oval 662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5" name="Oval 6624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6" name="Oval 6625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7" name="Oval 662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8" name="Oval 6627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09" name="Oval 6628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0" name="Oval 6629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1" name="Oval 6630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2" name="Oval 6631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3" name="Oval 6632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4" name="Oval 6633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5" name="Oval 6634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" name="Oval 6635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" name="Oval 6636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" name="Oval 6637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" name="Oval 6638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" name="Oval 663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" name="Oval 6640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" name="Oval 6641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" name="Oval 6642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" name="Oval 6643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" name="Oval 6644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" name="Oval 6645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" name="Oval 6646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" name="Oval 6647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" name="Oval 6648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" name="Oval 664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" name="Oval 6650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" name="Oval 6651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" name="Oval 6652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" name="Oval 6653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" name="Oval 6654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6" name="Oval 6655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7" name="Oval 6656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8" name="Oval 6657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9" name="Oval 665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0" name="Oval 6659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1" name="Oval 6660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2" name="Oval 6661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3" name="Oval 6662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4" name="Oval 6663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5" name="Oval 6664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6" name="Oval 6665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7" name="Oval 666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8" name="Oval 6667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49" name="Oval 6668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0" name="Oval 6669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1" name="Oval 6670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2" name="Oval 6671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3" name="Oval 6672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4" name="Oval 6673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5" name="Oval 6674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6" name="Oval 6675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7" name="Oval 6676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8" name="Oval 6677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59" name="Oval 6678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0" name="Oval 6679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1" name="Oval 6680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2" name="Oval 6681"/>
              <p:cNvSpPr>
                <a:spLocks noChangeArrowheads="1"/>
              </p:cNvSpPr>
              <p:nvPr/>
            </p:nvSpPr>
            <p:spPr bwMode="auto">
              <a:xfrm>
                <a:off x="4475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3" name="Oval 6682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4" name="Oval 668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5" name="Oval 6684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6" name="Oval 6685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7" name="Oval 6686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8" name="Oval 6687"/>
              <p:cNvSpPr>
                <a:spLocks noChangeArrowheads="1"/>
              </p:cNvSpPr>
              <p:nvPr/>
            </p:nvSpPr>
            <p:spPr bwMode="auto">
              <a:xfrm>
                <a:off x="449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69" name="Oval 6688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0" name="Oval 6689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1" name="Oval 6690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2" name="Oval 6691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3" name="Oval 6692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4" name="Oval 6693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5" name="Oval 6694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6" name="Oval 669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7" name="Oval 6696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8" name="Oval 6697"/>
              <p:cNvSpPr>
                <a:spLocks noChangeArrowheads="1"/>
              </p:cNvSpPr>
              <p:nvPr/>
            </p:nvSpPr>
            <p:spPr bwMode="auto">
              <a:xfrm>
                <a:off x="4905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79" name="Oval 6698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0" name="Oval 6699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1" name="Oval 6700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2" name="Oval 6701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3" name="Oval 6702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4" name="Oval 6703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5" name="Oval 6704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6" name="Oval 6705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7" name="Oval 6706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8" name="Oval 6707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89" name="Oval 6708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0" name="Oval 6709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1" name="Oval 671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2" name="Oval 6711"/>
              <p:cNvSpPr>
                <a:spLocks noChangeArrowheads="1"/>
              </p:cNvSpPr>
              <p:nvPr/>
            </p:nvSpPr>
            <p:spPr bwMode="auto">
              <a:xfrm>
                <a:off x="4709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3" name="Oval 671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4" name="Oval 6713"/>
              <p:cNvSpPr>
                <a:spLocks noChangeArrowheads="1"/>
              </p:cNvSpPr>
              <p:nvPr/>
            </p:nvSpPr>
            <p:spPr bwMode="auto">
              <a:xfrm>
                <a:off x="4392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5" name="Oval 6714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6" name="Oval 6715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7" name="Oval 6716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8" name="Oval 6717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99" name="Oval 6718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64" name="Oval 6720"/>
            <p:cNvSpPr>
              <a:spLocks noChangeArrowheads="1"/>
            </p:cNvSpPr>
            <p:nvPr/>
          </p:nvSpPr>
          <p:spPr bwMode="auto">
            <a:xfrm>
              <a:off x="981" y="2614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" name="Oval 6721"/>
            <p:cNvSpPr>
              <a:spLocks noChangeArrowheads="1"/>
            </p:cNvSpPr>
            <p:nvPr/>
          </p:nvSpPr>
          <p:spPr bwMode="auto">
            <a:xfrm>
              <a:off x="1766" y="3400"/>
              <a:ext cx="21" cy="20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" name="Oval 6722"/>
            <p:cNvSpPr>
              <a:spLocks noChangeArrowheads="1"/>
            </p:cNvSpPr>
            <p:nvPr/>
          </p:nvSpPr>
          <p:spPr bwMode="auto">
            <a:xfrm>
              <a:off x="1044" y="2607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" name="Oval 6723"/>
            <p:cNvSpPr>
              <a:spLocks noChangeArrowheads="1"/>
            </p:cNvSpPr>
            <p:nvPr/>
          </p:nvSpPr>
          <p:spPr bwMode="auto">
            <a:xfrm>
              <a:off x="1487" y="333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8" name="Oval 6724"/>
            <p:cNvSpPr>
              <a:spLocks noChangeArrowheads="1"/>
            </p:cNvSpPr>
            <p:nvPr/>
          </p:nvSpPr>
          <p:spPr bwMode="auto">
            <a:xfrm>
              <a:off x="963" y="3529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" name="Oval 6725"/>
            <p:cNvSpPr>
              <a:spLocks noChangeArrowheads="1"/>
            </p:cNvSpPr>
            <p:nvPr/>
          </p:nvSpPr>
          <p:spPr bwMode="auto">
            <a:xfrm>
              <a:off x="1351" y="346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0" name="Oval 6726"/>
            <p:cNvSpPr>
              <a:spLocks noChangeArrowheads="1"/>
            </p:cNvSpPr>
            <p:nvPr/>
          </p:nvSpPr>
          <p:spPr bwMode="auto">
            <a:xfrm>
              <a:off x="1798" y="3225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" name="Oval 6727"/>
            <p:cNvSpPr>
              <a:spLocks noChangeArrowheads="1"/>
            </p:cNvSpPr>
            <p:nvPr/>
          </p:nvSpPr>
          <p:spPr bwMode="auto">
            <a:xfrm>
              <a:off x="1019" y="1685"/>
              <a:ext cx="63" cy="63"/>
            </a:xfrm>
            <a:prstGeom prst="ellipse">
              <a:avLst/>
            </a:prstGeom>
            <a:solidFill>
              <a:srgbClr val="4F8AFF"/>
            </a:solidFill>
            <a:ln w="22225">
              <a:solidFill>
                <a:srgbClr val="4F8A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2" name="Rectangle 6728"/>
            <p:cNvSpPr>
              <a:spLocks noChangeArrowheads="1"/>
            </p:cNvSpPr>
            <p:nvPr/>
          </p:nvSpPr>
          <p:spPr bwMode="auto">
            <a:xfrm>
              <a:off x="1110" y="1654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4F8AFF"/>
                  </a:solidFill>
                </a:rPr>
                <a:t>Columbia</a:t>
              </a:r>
              <a:endParaRPr lang="en-US" altLang="en-US"/>
            </a:p>
          </p:txBody>
        </p:sp>
        <p:sp>
          <p:nvSpPr>
            <p:cNvPr id="4573" name="Oval 6729"/>
            <p:cNvSpPr>
              <a:spLocks noChangeArrowheads="1"/>
            </p:cNvSpPr>
            <p:nvPr/>
          </p:nvSpPr>
          <p:spPr bwMode="auto">
            <a:xfrm>
              <a:off x="1948" y="1985"/>
              <a:ext cx="63" cy="63"/>
            </a:xfrm>
            <a:prstGeom prst="ellipse">
              <a:avLst/>
            </a:prstGeom>
            <a:solidFill>
              <a:srgbClr val="FFA697"/>
            </a:solidFill>
            <a:ln w="22225">
              <a:solidFill>
                <a:srgbClr val="FFA697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4" name="Rectangle 6730"/>
            <p:cNvSpPr>
              <a:spLocks noChangeArrowheads="1"/>
            </p:cNvSpPr>
            <p:nvPr/>
          </p:nvSpPr>
          <p:spPr bwMode="auto">
            <a:xfrm>
              <a:off x="2042" y="1954"/>
              <a:ext cx="9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FFA697"/>
                  </a:solidFill>
                </a:rPr>
                <a:t>SUNY-Stony Brook</a:t>
              </a:r>
              <a:endParaRPr lang="en-US" altLang="en-US"/>
            </a:p>
          </p:txBody>
        </p:sp>
        <p:sp>
          <p:nvSpPr>
            <p:cNvPr id="4575" name="Line 673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6" name="Line 673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7" name="Rectangle 6733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578" name="Line 6734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9" name="Rectangle 6735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580" name="Line 6736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1" name="Rectangle 6737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582" name="Line 6738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3" name="Rectangle 6739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584" name="Line 6740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5" name="Rectangle 6741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/>
            </a:p>
          </p:txBody>
        </p:sp>
        <p:sp>
          <p:nvSpPr>
            <p:cNvPr id="4586" name="Line 674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7" name="Rectangle 6743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/>
            </a:p>
          </p:txBody>
        </p:sp>
        <p:sp>
          <p:nvSpPr>
            <p:cNvPr id="4588" name="Rectangle 6744"/>
            <p:cNvSpPr>
              <a:spLocks noChangeArrowheads="1"/>
            </p:cNvSpPr>
            <p:nvPr/>
          </p:nvSpPr>
          <p:spPr bwMode="auto">
            <a:xfrm rot="16200000">
              <a:off x="-1120" y="1880"/>
              <a:ext cx="26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Success Rate: P(Child in Q5 | Par in Q1)</a:t>
              </a:r>
              <a:endParaRPr lang="en-US" altLang="en-US"/>
            </a:p>
          </p:txBody>
        </p:sp>
        <p:sp>
          <p:nvSpPr>
            <p:cNvPr id="4589" name="Line 674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" name="Line 674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" name="Rectangle 674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592" name="Line 6748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" name="Rectangle 6749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594" name="Line 6750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" name="Rectangle 6751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596" name="Line 675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" name="Rectangle 6753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598" name="Rectangle 6754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Access: Percent of Parents in Bottom Quintile</a:t>
              </a:r>
              <a:endParaRPr lang="en-US" altLang="en-US"/>
            </a:p>
          </p:txBody>
        </p:sp>
        <p:sp>
          <p:nvSpPr>
            <p:cNvPr id="4599" name="Rectangle 6755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44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41"/>
          <p:cNvSpPr>
            <a:spLocks noChangeArrowheads="1"/>
          </p:cNvSpPr>
          <p:nvPr/>
        </p:nvSpPr>
        <p:spPr bwMode="auto">
          <a:xfrm>
            <a:off x="6384925" y="30321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84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Mobility Rates: Success Rate vs. Access by College</a:t>
            </a:r>
          </a:p>
        </p:txBody>
      </p:sp>
    </p:spTree>
    <p:extLst>
      <p:ext uri="{BB962C8B-B14F-4D97-AF65-F5344CB8AC3E}">
        <p14:creationId xmlns:p14="http://schemas.microsoft.com/office/powerpoint/2010/main" val="1321696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0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55732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3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4" name="Rectangle 7"/>
              <p:cNvSpPr>
                <a:spLocks noChangeArrowheads="1"/>
              </p:cNvSpPr>
              <p:nvPr/>
            </p:nvSpPr>
            <p:spPr bwMode="auto">
              <a:xfrm>
                <a:off x="562" y="477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5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6" name="Line 9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7" name="Line 10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8" name="Line 11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9" name="Line 12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0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1" name="Oval 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2" name="Oval 15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3" name="Oval 16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4" name="Oval 17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5" name="Oval 18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6" name="Oval 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7" name="Oval 2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8" name="Oval 21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9" name="Oval 22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0" name="Oval 23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1" name="Oval 24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2" name="Oval 25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3" name="Oval 26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4" name="Oval 2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5" name="Oval 28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6" name="Oval 29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7" name="Oval 30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8" name="Oval 31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9" name="Oval 32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0" name="Oval 3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1" name="Oval 34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2" name="Oval 35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3" name="Oval 36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4" name="Oval 37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5" name="Oval 38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6" name="Oval 39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7" name="Oval 40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8" name="Oval 41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9" name="Oval 42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0" name="Oval 43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1" name="Oval 44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2" name="Oval 45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3" name="Oval 46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4" name="Oval 47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5" name="Oval 48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6" name="Oval 49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7" name="Oval 50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8" name="Oval 51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9" name="Oval 52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0" name="Oval 53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1" name="Oval 54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2" name="Oval 55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3" name="Oval 56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4" name="Oval 5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5" name="Oval 58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6" name="Oval 5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7" name="Oval 60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8" name="Oval 61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9" name="Oval 62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0" name="Oval 63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1" name="Oval 64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2" name="Oval 65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3" name="Oval 66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4" name="Oval 67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5" name="Oval 68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6" name="Oval 69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7" name="Oval 70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8" name="Oval 71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9" name="Oval 72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0" name="Oval 73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1" name="Oval 74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2" name="Oval 75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3" name="Oval 76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4" name="Oval 77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5" name="Oval 78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6" name="Oval 79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7" name="Oval 80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8" name="Oval 81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9" name="Oval 82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0" name="Oval 83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1" name="Oval 84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2" name="Oval 85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3" name="Oval 86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4" name="Oval 87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5" name="Oval 88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6" name="Oval 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7" name="Oval 90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8" name="Oval 91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9" name="Oval 92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0" name="Oval 9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1" name="Oval 94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2" name="Oval 95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3" name="Oval 96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4" name="Oval 97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5" name="Oval 98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6" name="Oval 9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7" name="Oval 100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8" name="Oval 101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9" name="Oval 10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0" name="Oval 103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1" name="Oval 10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2" name="Oval 105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3" name="Oval 106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4" name="Oval 107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5" name="Oval 108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6" name="Oval 109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7" name="Oval 110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8" name="Oval 111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9" name="Oval 112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0" name="Oval 113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1" name="Oval 114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2" name="Oval 11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3" name="Oval 116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4" name="Oval 117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5" name="Oval 118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6" name="Oval 119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7" name="Oval 120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8" name="Oval 121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9" name="Oval 122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0" name="Oval 123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1" name="Oval 124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2" name="Oval 125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3" name="Oval 126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4" name="Oval 127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5" name="Oval 128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6" name="Oval 129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7" name="Oval 130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8" name="Oval 131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9" name="Oval 132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0" name="Oval 133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1" name="Oval 134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2" name="Oval 135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3" name="Oval 136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4" name="Oval 137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5" name="Oval 138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6" name="Oval 139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7" name="Oval 140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8" name="Oval 141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9" name="Oval 142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0" name="Oval 14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1" name="Oval 144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2" name="Oval 145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3" name="Oval 146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4" name="Oval 14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5" name="Oval 148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6" name="Oval 149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7" name="Oval 150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8" name="Oval 151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9" name="Oval 152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0" name="Oval 153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1" name="Oval 154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2" name="Oval 155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3" name="Oval 156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4" name="Oval 157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5" name="Oval 158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6" name="Oval 159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7" name="Oval 160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8" name="Oval 161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9" name="Oval 162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0" name="Oval 163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1" name="Oval 164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2" name="Oval 165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3" name="Oval 166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4" name="Oval 16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5" name="Oval 168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6" name="Oval 169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7" name="Oval 170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8" name="Oval 171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9" name="Oval 172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0" name="Oval 173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1" name="Oval 174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2" name="Oval 175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3" name="Oval 176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4" name="Oval 177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5" name="Oval 178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6" name="Oval 179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7" name="Oval 180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8" name="Oval 181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9" name="Oval 182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0" name="Oval 183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1" name="Oval 184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2" name="Oval 18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3" name="Oval 186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4" name="Oval 187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5" name="Oval 188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6" name="Oval 189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7" name="Oval 190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8" name="Oval 191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9" name="Oval 192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0" name="Oval 193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1" name="Oval 194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2" name="Oval 1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3" name="Oval 196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4" name="Oval 197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5" name="Oval 198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6" name="Oval 199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7" name="Oval 200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8" name="Oval 201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9" name="Oval 20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30" name="Oval 203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31" name="Oval 204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47" name="Group 406"/>
            <p:cNvGrpSpPr>
              <a:grpSpLocks/>
            </p:cNvGrpSpPr>
            <p:nvPr/>
          </p:nvGrpSpPr>
          <p:grpSpPr bwMode="auto">
            <a:xfrm>
              <a:off x="929" y="976"/>
              <a:ext cx="132" cy="2605"/>
              <a:chOff x="929" y="976"/>
              <a:chExt cx="132" cy="2605"/>
            </a:xfrm>
          </p:grpSpPr>
          <p:sp>
            <p:nvSpPr>
              <p:cNvPr id="55532" name="Oval 206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3" name="Oval 207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4" name="Oval 208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5" name="Oval 209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6" name="Oval 210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7" name="Oval 211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8" name="Oval 212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9" name="Oval 213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0" name="Oval 214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1" name="Oval 215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2" name="Oval 216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3" name="Oval 217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4" name="Oval 218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5" name="Oval 219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6" name="Oval 22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7" name="Oval 221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8" name="Oval 222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9" name="Oval 223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0" name="Oval 224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1" name="Oval 225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2" name="Oval 22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3" name="Oval 227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4" name="Oval 228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5" name="Oval 229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6" name="Oval 230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7" name="Oval 231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8" name="Oval 232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9" name="Oval 233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0" name="Oval 234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1" name="Oval 235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2" name="Oval 236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3" name="Oval 237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4" name="Oval 238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5" name="Oval 239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6" name="Oval 240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7" name="Oval 241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8" name="Oval 242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9" name="Oval 243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0" name="Oval 24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1" name="Oval 245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2" name="Oval 24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3" name="Oval 247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4" name="Oval 248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5" name="Oval 249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6" name="Oval 250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7" name="Oval 251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8" name="Oval 252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9" name="Oval 253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0" name="Oval 254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1" name="Oval 255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2" name="Oval 25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3" name="Oval 257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4" name="Oval 258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5" name="Oval 259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6" name="Oval 260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7" name="Oval 261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8" name="Oval 262"/>
              <p:cNvSpPr>
                <a:spLocks noChangeArrowheads="1"/>
              </p:cNvSpPr>
              <p:nvPr/>
            </p:nvSpPr>
            <p:spPr bwMode="auto">
              <a:xfrm>
                <a:off x="963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9" name="Oval 26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0" name="Oval 264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1" name="Oval 265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2" name="Oval 266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3" name="Oval 267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4" name="Oval 268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5" name="Oval 269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6" name="Oval 2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7" name="Oval 2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8" name="Oval 272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9" name="Oval 273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0" name="Oval 274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1" name="Oval 275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2" name="Oval 276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3" name="Oval 277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4" name="Oval 278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5" name="Oval 279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6" name="Oval 280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7" name="Oval 281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8" name="Oval 282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9" name="Oval 283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0" name="Oval 284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1" name="Oval 285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2" name="Oval 28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3" name="Oval 287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4" name="Oval 288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5" name="Oval 289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6" name="Oval 290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7" name="Oval 291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8" name="Oval 292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9" name="Oval 293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0" name="Oval 29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1" name="Oval 295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2" name="Oval 296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3" name="Oval 297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4" name="Oval 298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5" name="Oval 2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6" name="Oval 300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7" name="Oval 301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8" name="Oval 30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9" name="Oval 30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0" name="Oval 304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1" name="Oval 305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2" name="Oval 306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3" name="Oval 307"/>
              <p:cNvSpPr>
                <a:spLocks noChangeArrowheads="1"/>
              </p:cNvSpPr>
              <p:nvPr/>
            </p:nvSpPr>
            <p:spPr bwMode="auto">
              <a:xfrm>
                <a:off x="981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4" name="Oval 308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5" name="Oval 309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6" name="Oval 310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7" name="Oval 311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8" name="Oval 312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9" name="Oval 313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0" name="Oval 314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1" name="Oval 315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2" name="Oval 316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3" name="Oval 3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4" name="Oval 318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5" name="Oval 319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6" name="Oval 320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7" name="Oval 321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8" name="Oval 322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9" name="Oval 323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0" name="Oval 324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1" name="Oval 325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2" name="Oval 326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3" name="Oval 327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4" name="Oval 328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5" name="Oval 329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6" name="Oval 330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7" name="Oval 331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8" name="Oval 332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9" name="Oval 333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0" name="Oval 33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1" name="Oval 335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2" name="Oval 336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3" name="Oval 337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4" name="Oval 338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5" name="Oval 339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6" name="Oval 340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7" name="Oval 341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8" name="Oval 342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9" name="Oval 343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0" name="Oval 344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1" name="Oval 345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2" name="Oval 346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3" name="Oval 347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4" name="Oval 348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5" name="Oval 349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6" name="Oval 350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7" name="Oval 351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8" name="Oval 35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9" name="Oval 35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0" name="Oval 354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1" name="Oval 355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2" name="Oval 356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3" name="Oval 357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4" name="Oval 358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5" name="Oval 359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6" name="Oval 360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7" name="Oval 361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8" name="Oval 362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9" name="Oval 363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0" name="Oval 364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1" name="Oval 365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2" name="Oval 366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3" name="Oval 367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4" name="Oval 368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5" name="Oval 369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6" name="Oval 370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7" name="Oval 371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8" name="Oval 372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9" name="Oval 373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0" name="Oval 374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1" name="Oval 375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2" name="Oval 376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3" name="Oval 377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4" name="Oval 378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5" name="Oval 379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6" name="Oval 380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7" name="Oval 381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8" name="Oval 382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9" name="Oval 383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0" name="Oval 384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1" name="Oval 385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2" name="Oval 386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3" name="Oval 387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4" name="Oval 388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5" name="Oval 389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6" name="Oval 390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7" name="Oval 391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8" name="Oval 392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9" name="Oval 393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0" name="Oval 39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1" name="Oval 395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2" name="Oval 396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3" name="Oval 397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4" name="Oval 398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5" name="Oval 399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6" name="Oval 400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7" name="Oval 40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8" name="Oval 402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9" name="Oval 403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0" name="Oval 404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1" name="Oval 405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48" name="Group 607"/>
            <p:cNvGrpSpPr>
              <a:grpSpLocks/>
            </p:cNvGrpSpPr>
            <p:nvPr/>
          </p:nvGrpSpPr>
          <p:grpSpPr bwMode="auto">
            <a:xfrm>
              <a:off x="1040" y="987"/>
              <a:ext cx="112" cy="2594"/>
              <a:chOff x="1040" y="987"/>
              <a:chExt cx="112" cy="2594"/>
            </a:xfrm>
          </p:grpSpPr>
          <p:sp>
            <p:nvSpPr>
              <p:cNvPr id="55332" name="Oval 407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3" name="Oval 408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4" name="Oval 40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5" name="Oval 41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6" name="Oval 411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7" name="Oval 412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8" name="Oval 413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9" name="Oval 414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0" name="Oval 415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1" name="Oval 416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2" name="Oval 417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3" name="Oval 418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4" name="Oval 419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5" name="Oval 420"/>
              <p:cNvSpPr>
                <a:spLocks noChangeArrowheads="1"/>
              </p:cNvSpPr>
              <p:nvPr/>
            </p:nvSpPr>
            <p:spPr bwMode="auto">
              <a:xfrm>
                <a:off x="1044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6" name="Oval 421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7" name="Oval 422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8" name="Oval 423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9" name="Oval 424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0" name="Oval 425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1" name="Oval 426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2" name="Oval 427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3" name="Oval 428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4" name="Oval 429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5" name="Oval 430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6" name="Oval 431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7" name="Oval 432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8" name="Oval 433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9" name="Oval 434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0" name="Oval 435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1" name="Oval 43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2" name="Oval 437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3" name="Oval 43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4" name="Oval 439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5" name="Oval 440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6" name="Oval 441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7" name="Oval 442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8" name="Oval 443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9" name="Oval 444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0" name="Oval 445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1" name="Oval 446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2" name="Oval 447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3" name="Oval 448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4" name="Oval 449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5" name="Oval 450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6" name="Oval 451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7" name="Oval 45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8" name="Oval 453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9" name="Oval 454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0" name="Oval 455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1" name="Oval 456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2" name="Oval 457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3" name="Oval 458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4" name="Oval 459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5" name="Oval 460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6" name="Oval 461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7" name="Oval 462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8" name="Oval 463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9" name="Oval 464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0" name="Oval 465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1" name="Oval 466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2" name="Oval 467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3" name="Oval 468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4" name="Oval 469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5" name="Oval 470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6" name="Oval 47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7" name="Oval 47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8" name="Oval 473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9" name="Oval 474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0" name="Oval 475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1" name="Oval 476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2" name="Oval 477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3" name="Oval 478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4" name="Oval 479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5" name="Oval 480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6" name="Oval 481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7" name="Oval 482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8" name="Oval 483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9" name="Oval 484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0" name="Oval 48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1" name="Oval 486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2" name="Oval 48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3" name="Oval 488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4" name="Oval 48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5" name="Oval 490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6" name="Oval 491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7" name="Oval 492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8" name="Oval 493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9" name="Oval 494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0" name="Oval 495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1" name="Oval 496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2" name="Oval 497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3" name="Oval 498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4" name="Oval 499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5" name="Oval 50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6" name="Oval 501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7" name="Oval 502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8" name="Oval 503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9" name="Oval 50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0" name="Oval 505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1" name="Oval 506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2" name="Oval 5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3" name="Oval 508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4" name="Oval 509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5" name="Oval 510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6" name="Oval 511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7" name="Oval 51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8" name="Oval 513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9" name="Oval 514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0" name="Oval 515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1" name="Oval 516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2" name="Oval 517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3" name="Oval 51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4" name="Oval 519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5" name="Oval 520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6" name="Oval 521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7" name="Oval 522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8" name="Oval 523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9" name="Oval 524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0" name="Oval 525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1" name="Oval 526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2" name="Oval 527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3" name="Oval 528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4" name="Oval 529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5" name="Oval 530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6" name="Oval 531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7" name="Oval 532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8" name="Oval 533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9" name="Oval 534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0" name="Oval 535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1" name="Oval 536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2" name="Oval 537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3" name="Oval 538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4" name="Oval 539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5" name="Oval 540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6" name="Oval 541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7" name="Oval 542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8" name="Oval 54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9" name="Oval 544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0" name="Oval 545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1" name="Oval 546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2" name="Oval 547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3" name="Oval 548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4" name="Oval 549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5" name="Oval 550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6" name="Oval 551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7" name="Oval 552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8" name="Oval 553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9" name="Oval 554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0" name="Oval 555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1" name="Oval 556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2" name="Oval 557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3" name="Oval 558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4" name="Oval 559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5" name="Oval 560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6" name="Oval 5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7" name="Oval 562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8" name="Oval 563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9" name="Oval 564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0" name="Oval 565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1" name="Oval 566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2" name="Oval 567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3" name="Oval 568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4" name="Oval 56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5" name="Oval 570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6" name="Oval 571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7" name="Oval 5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8" name="Oval 573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9" name="Oval 574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0" name="Oval 57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1" name="Oval 576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2" name="Oval 577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3" name="Oval 578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4" name="Oval 579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5" name="Oval 5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6" name="Oval 581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7" name="Oval 5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8" name="Oval 583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9" name="Oval 584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0" name="Oval 585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1" name="Oval 586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2" name="Oval 587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3" name="Oval 588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4" name="Oval 589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5" name="Oval 590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6" name="Oval 591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7" name="Oval 592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8" name="Oval 59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9" name="Oval 594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0" name="Oval 595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1" name="Oval 596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2" name="Oval 59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3" name="Oval 598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4" name="Oval 599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5" name="Oval 60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6" name="Oval 601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7" name="Oval 602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8" name="Oval 6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9" name="Oval 604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0" name="Oval 605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1" name="Oval 606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49" name="Group 808"/>
            <p:cNvGrpSpPr>
              <a:grpSpLocks/>
            </p:cNvGrpSpPr>
            <p:nvPr/>
          </p:nvGrpSpPr>
          <p:grpSpPr bwMode="auto">
            <a:xfrm>
              <a:off x="1131" y="1668"/>
              <a:ext cx="140" cy="1899"/>
              <a:chOff x="1131" y="1668"/>
              <a:chExt cx="140" cy="1899"/>
            </a:xfrm>
          </p:grpSpPr>
          <p:sp>
            <p:nvSpPr>
              <p:cNvPr id="55132" name="Oval 608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3" name="Oval 609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4" name="Oval 610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5" name="Oval 611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6" name="Oval 61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7" name="Oval 613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8" name="Oval 614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9" name="Oval 61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0" name="Oval 616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1" name="Oval 617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2" name="Oval 618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3" name="Oval 619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4" name="Oval 620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5" name="Oval 621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6" name="Oval 622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7" name="Oval 623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8" name="Oval 624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9" name="Oval 625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0" name="Oval 626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1" name="Oval 627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2" name="Oval 628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3" name="Oval 629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4" name="Oval 630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5" name="Oval 631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6" name="Oval 632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7" name="Oval 633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8" name="Oval 63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9" name="Oval 635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0" name="Oval 636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1" name="Oval 637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2" name="Oval 638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3" name="Oval 639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4" name="Oval 640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5" name="Oval 64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6" name="Oval 642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7" name="Oval 643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8" name="Oval 644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9" name="Oval 64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0" name="Oval 646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1" name="Oval 647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2" name="Oval 64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3" name="Oval 64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4" name="Oval 650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5" name="Oval 651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6" name="Oval 652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7" name="Oval 653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8" name="Oval 654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9" name="Oval 655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0" name="Oval 656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1" name="Oval 657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2" name="Oval 658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3" name="Oval 659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4" name="Oval 660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5" name="Oval 661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6" name="Oval 662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7" name="Oval 66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8" name="Oval 664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9" name="Oval 665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0" name="Oval 666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1" name="Oval 667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2" name="Oval 668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3" name="Oval 669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4" name="Oval 670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5" name="Oval 671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6" name="Oval 672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7" name="Oval 673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8" name="Oval 674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9" name="Oval 675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0" name="Oval 676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1" name="Oval 677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2" name="Oval 678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3" name="Oval 679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4" name="Oval 680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5" name="Oval 681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6" name="Oval 682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7" name="Oval 683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8" name="Oval 684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9" name="Oval 685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0" name="Oval 686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1" name="Oval 687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2" name="Oval 688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3" name="Oval 689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4" name="Oval 69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5" name="Oval 691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6" name="Oval 692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7" name="Oval 693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8" name="Oval 694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9" name="Oval 695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0" name="Oval 696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1" name="Oval 697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2" name="Oval 698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3" name="Oval 699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4" name="Oval 700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5" name="Oval 701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6" name="Oval 702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7" name="Oval 70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8" name="Oval 704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9" name="Oval 705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0" name="Oval 706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1" name="Oval 707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2" name="Oval 708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3" name="Oval 709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4" name="Oval 710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5" name="Oval 711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6" name="Oval 712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7" name="Oval 713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8" name="Oval 714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9" name="Oval 715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0" name="Oval 716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1" name="Oval 717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2" name="Oval 718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3" name="Oval 719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4" name="Oval 720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5" name="Oval 721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6" name="Oval 722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7" name="Oval 723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8" name="Oval 724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9" name="Oval 725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0" name="Oval 726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1" name="Oval 727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2" name="Oval 72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3" name="Oval 729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4" name="Oval 730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5" name="Oval 731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6" name="Oval 732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7" name="Oval 733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8" name="Oval 734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9" name="Oval 735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0" name="Oval 73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1" name="Oval 737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2" name="Oval 738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3" name="Oval 739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4" name="Oval 740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5" name="Oval 741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6" name="Oval 742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7" name="Oval 743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8" name="Oval 744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9" name="Oval 745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0" name="Oval 746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1" name="Oval 74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2" name="Oval 748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3" name="Oval 749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4" name="Oval 750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5" name="Oval 751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6" name="Oval 752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7" name="Oval 753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8" name="Oval 754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9" name="Oval 755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0" name="Oval 756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1" name="Oval 757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2" name="Oval 75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3" name="Oval 759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4" name="Oval 760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5" name="Oval 761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6" name="Oval 762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7" name="Oval 763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8" name="Oval 764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9" name="Oval 765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0" name="Oval 766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1" name="Oval 76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2" name="Oval 768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3" name="Oval 769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4" name="Oval 770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5" name="Oval 771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6" name="Oval 772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7" name="Oval 773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8" name="Oval 774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9" name="Oval 775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0" name="Oval 776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1" name="Oval 77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2" name="Oval 77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3" name="Oval 779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4" name="Oval 780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5" name="Oval 781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6" name="Oval 782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7" name="Oval 783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8" name="Oval 784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9" name="Oval 785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0" name="Oval 786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1" name="Oval 787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2" name="Oval 788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3" name="Oval 789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4" name="Oval 790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5" name="Oval 791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6" name="Oval 792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7" name="Oval 793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8" name="Oval 794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9" name="Oval 795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0" name="Oval 796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1" name="Oval 797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2" name="Oval 798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3" name="Oval 799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4" name="Oval 800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5" name="Oval 801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6" name="Oval 8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7" name="Oval 803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8" name="Oval 804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9" name="Oval 805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0" name="Oval 806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1" name="Oval 807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0" name="Group 1009"/>
            <p:cNvGrpSpPr>
              <a:grpSpLocks/>
            </p:cNvGrpSpPr>
            <p:nvPr/>
          </p:nvGrpSpPr>
          <p:grpSpPr bwMode="auto">
            <a:xfrm>
              <a:off x="1250" y="1888"/>
              <a:ext cx="146" cy="1693"/>
              <a:chOff x="1250" y="1888"/>
              <a:chExt cx="146" cy="1693"/>
            </a:xfrm>
          </p:grpSpPr>
          <p:sp>
            <p:nvSpPr>
              <p:cNvPr id="54932" name="Oval 809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3" name="Oval 810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4" name="Oval 811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5" name="Oval 812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6" name="Oval 813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7" name="Oval 814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8" name="Oval 815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9" name="Oval 816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0" name="Oval 817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1" name="Oval 818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2" name="Oval 819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3" name="Oval 820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4" name="Oval 821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5" name="Oval 82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6" name="Oval 823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7" name="Oval 824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8" name="Oval 825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9" name="Oval 826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0" name="Oval 827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1" name="Oval 828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2" name="Oval 829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3" name="Oval 830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4" name="Oval 831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5" name="Oval 832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6" name="Oval 833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7" name="Oval 834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8" name="Oval 83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9" name="Oval 836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0" name="Oval 837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1" name="Oval 838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2" name="Oval 839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3" name="Oval 84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4" name="Oval 841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5" name="Oval 842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6" name="Oval 843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7" name="Oval 84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8" name="Oval 845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9" name="Oval 846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0" name="Oval 847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1" name="Oval 848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2" name="Oval 849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3" name="Oval 850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4" name="Oval 851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5" name="Oval 85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6" name="Oval 853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7" name="Oval 854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8" name="Oval 85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9" name="Oval 856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0" name="Oval 857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1" name="Oval 858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2" name="Oval 859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3" name="Oval 860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4" name="Oval 861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5" name="Oval 862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6" name="Oval 863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7" name="Oval 864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8" name="Oval 865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9" name="Oval 866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0" name="Oval 86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1" name="Oval 868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2" name="Oval 869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3" name="Oval 870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4" name="Oval 871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5" name="Oval 872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6" name="Oval 87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7" name="Oval 874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8" name="Oval 875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9" name="Oval 876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0" name="Oval 877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1" name="Oval 878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2" name="Oval 879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3" name="Oval 880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4" name="Oval 881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5" name="Oval 88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6" name="Oval 883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7" name="Oval 884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8" name="Oval 885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9" name="Oval 886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0" name="Oval 887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1" name="Oval 888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2" name="Oval 889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3" name="Oval 890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4" name="Oval 891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5" name="Oval 89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6" name="Oval 893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7" name="Oval 894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8" name="Oval 895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9" name="Oval 896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0" name="Oval 897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1" name="Oval 898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2" name="Oval 899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3" name="Oval 900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4" name="Oval 901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5" name="Oval 902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6" name="Oval 903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7" name="Oval 904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8" name="Oval 9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9" name="Oval 906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0" name="Oval 90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1" name="Oval 908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2" name="Oval 909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3" name="Oval 910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4" name="Oval 911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5" name="Oval 912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6" name="Oval 913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7" name="Oval 914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8" name="Oval 915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9" name="Oval 916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0" name="Oval 917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1" name="Oval 91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2" name="Oval 919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3" name="Oval 920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4" name="Oval 921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5" name="Oval 92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6" name="Oval 923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7" name="Oval 924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8" name="Oval 925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9" name="Oval 92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0" name="Oval 927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1" name="Oval 92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2" name="Oval 929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3" name="Oval 930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4" name="Oval 931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5" name="Oval 932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6" name="Oval 933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7" name="Oval 934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8" name="Oval 935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9" name="Oval 936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0" name="Oval 937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1" name="Oval 938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2" name="Oval 939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3" name="Oval 94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4" name="Oval 941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5" name="Oval 942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6" name="Oval 943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7" name="Oval 944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8" name="Oval 945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9" name="Oval 946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0" name="Oval 947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1" name="Oval 948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2" name="Oval 94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3" name="Oval 950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4" name="Oval 951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5" name="Oval 952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6" name="Oval 953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7" name="Oval 954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8" name="Oval 955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9" name="Oval 95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0" name="Oval 95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1" name="Oval 958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2" name="Oval 959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3" name="Oval 960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4" name="Oval 961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5" name="Oval 962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6" name="Oval 963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7" name="Oval 964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8" name="Oval 96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9" name="Oval 9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0" name="Oval 967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1" name="Oval 968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2" name="Oval 969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3" name="Oval 970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4" name="Oval 971"/>
              <p:cNvSpPr>
                <a:spLocks noChangeArrowheads="1"/>
              </p:cNvSpPr>
              <p:nvPr/>
            </p:nvSpPr>
            <p:spPr bwMode="auto">
              <a:xfrm>
                <a:off x="1351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5" name="Oval 972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6" name="Oval 97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7" name="Oval 974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8" name="Oval 975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9" name="Oval 97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0" name="Oval 977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1" name="Oval 978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2" name="Oval 979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3" name="Oval 980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4" name="Oval 981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5" name="Oval 982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6" name="Oval 983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7" name="Oval 984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8" name="Oval 985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9" name="Oval 986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0" name="Oval 987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1" name="Oval 988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2" name="Oval 989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3" name="Oval 990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4" name="Oval 991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5" name="Oval 99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6" name="Oval 993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7" name="Oval 994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8" name="Oval 995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9" name="Oval 996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0" name="Oval 997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1" name="Oval 998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2" name="Oval 999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3" name="Oval 1000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4" name="Oval 1001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5" name="Oval 1002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6" name="Oval 1003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7" name="Oval 1004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8" name="Oval 1005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9" name="Oval 1006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0" name="Oval 1007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1" name="Oval 1008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1" name="Group 1210"/>
            <p:cNvGrpSpPr>
              <a:grpSpLocks/>
            </p:cNvGrpSpPr>
            <p:nvPr/>
          </p:nvGrpSpPr>
          <p:grpSpPr bwMode="auto">
            <a:xfrm>
              <a:off x="1375" y="795"/>
              <a:ext cx="175" cy="2786"/>
              <a:chOff x="1375" y="795"/>
              <a:chExt cx="175" cy="2786"/>
            </a:xfrm>
          </p:grpSpPr>
          <p:sp>
            <p:nvSpPr>
              <p:cNvPr id="54732" name="Oval 1010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3" name="Oval 1011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4" name="Oval 1012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5" name="Oval 101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6" name="Oval 1014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7" name="Oval 1015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8" name="Oval 1016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9" name="Oval 1017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0" name="Oval 1018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1" name="Oval 1019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2" name="Oval 1020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3" name="Oval 1021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4" name="Oval 1022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5" name="Oval 1023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6" name="Oval 1024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7" name="Oval 1025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8" name="Oval 102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9" name="Oval 1027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0" name="Oval 1028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1" name="Oval 1029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2" name="Oval 103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3" name="Oval 1031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4" name="Oval 1032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5" name="Oval 1033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6" name="Oval 1034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7" name="Oval 1035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8" name="Oval 1036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9" name="Oval 1037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0" name="Oval 103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1" name="Oval 1039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2" name="Oval 1040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3" name="Oval 1041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4" name="Oval 1042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5" name="Oval 1043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6" name="Oval 1044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7" name="Oval 1045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8" name="Oval 1046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9" name="Oval 1047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0" name="Oval 1048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1" name="Oval 1049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2" name="Oval 1050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3" name="Oval 1051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4" name="Oval 1052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5" name="Oval 1053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6" name="Oval 105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7" name="Oval 1055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8" name="Oval 1056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9" name="Oval 1057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0" name="Oval 1058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1" name="Oval 1059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2" name="Oval 1060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3" name="Oval 1061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4" name="Oval 1062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5" name="Oval 1063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6" name="Oval 1064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7" name="Oval 1065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8" name="Oval 106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9" name="Oval 1067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0" name="Oval 106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1" name="Oval 1069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2" name="Oval 1070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3" name="Oval 1071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4" name="Oval 1072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5" name="Oval 1073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6" name="Oval 1074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7" name="Oval 1075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8" name="Oval 1076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9" name="Oval 1077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0" name="Oval 1078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1" name="Oval 1079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2" name="Oval 1080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3" name="Oval 108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4" name="Oval 1082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5" name="Oval 1083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6" name="Oval 1084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7" name="Oval 1085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8" name="Oval 1086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9" name="Oval 1087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0" name="Oval 1088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1" name="Oval 1089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2" name="Oval 1090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3" name="Oval 1091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4" name="Oval 1092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5" name="Oval 1093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6" name="Oval 1094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7" name="Oval 1095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8" name="Oval 10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9" name="Oval 1097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0" name="Oval 1098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1" name="Oval 1099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2" name="Oval 1100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3" name="Oval 1101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4" name="Oval 1102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5" name="Oval 1103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6" name="Oval 1104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7" name="Oval 1105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8" name="Oval 1106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9" name="Oval 1107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0" name="Oval 1108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1" name="Oval 110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2" name="Oval 1110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3" name="Oval 1111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4" name="Oval 1112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5" name="Oval 1113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6" name="Oval 1114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7" name="Oval 1115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8" name="Oval 1116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9" name="Oval 1117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0" name="Oval 1118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1" name="Oval 1119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2" name="Oval 1120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3" name="Oval 1121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4" name="Oval 1122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5" name="Oval 1123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6" name="Oval 1124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7" name="Oval 1125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8" name="Oval 1126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9" name="Oval 1127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0" name="Oval 1128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1" name="Oval 112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2" name="Oval 1130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3" name="Oval 1131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4" name="Oval 1132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5" name="Oval 1133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6" name="Oval 1134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7" name="Oval 1135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8" name="Oval 1136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9" name="Oval 113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0" name="Oval 1138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1" name="Oval 1139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2" name="Oval 1140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3" name="Oval 1141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4" name="Oval 1142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5" name="Oval 1143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6" name="Oval 1144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7" name="Oval 1145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8" name="Oval 1146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9" name="Oval 11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0" name="Oval 1148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1" name="Oval 114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2" name="Oval 1150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3" name="Oval 115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4" name="Oval 1152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5" name="Oval 1153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6" name="Oval 1154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7" name="Oval 1155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8" name="Oval 1156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9" name="Oval 1157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0" name="Oval 1158"/>
              <p:cNvSpPr>
                <a:spLocks noChangeArrowheads="1"/>
              </p:cNvSpPr>
              <p:nvPr/>
            </p:nvSpPr>
            <p:spPr bwMode="auto">
              <a:xfrm>
                <a:off x="1487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1" name="Oval 1159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2" name="Oval 1160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3" name="Oval 1161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4" name="Oval 1162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5" name="Oval 1163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6" name="Oval 1164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7" name="Oval 1165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8" name="Oval 116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9" name="Oval 1167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0" name="Oval 1168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1" name="Oval 116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2" name="Oval 1170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3" name="Oval 1171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4" name="Oval 117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5" name="Oval 1173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6" name="Oval 1174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7" name="Oval 1175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8" name="Oval 117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9" name="Oval 1177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0" name="Oval 1178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1" name="Oval 1179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2" name="Oval 1180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3" name="Oval 1181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4" name="Oval 1182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5" name="Oval 1183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6" name="Oval 1184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7" name="Oval 1185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8" name="Oval 1186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9" name="Oval 1187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0" name="Oval 1188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1" name="Oval 1189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2" name="Oval 1190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3" name="Oval 1191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4" name="Oval 1192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5" name="Oval 1193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6" name="Oval 1194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7" name="Oval 1195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8" name="Oval 1196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9" name="Oval 1197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0" name="Oval 1198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1" name="Oval 1199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2" name="Oval 1200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3" name="Oval 1201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4" name="Oval 1202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5" name="Oval 1203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6" name="Oval 1204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7" name="Oval 1205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8" name="Oval 1206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9" name="Oval 1207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0" name="Oval 1208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1" name="Oval 1209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2" name="Group 1411"/>
            <p:cNvGrpSpPr>
              <a:grpSpLocks/>
            </p:cNvGrpSpPr>
            <p:nvPr/>
          </p:nvGrpSpPr>
          <p:grpSpPr bwMode="auto">
            <a:xfrm>
              <a:off x="1529" y="1888"/>
              <a:ext cx="192" cy="1658"/>
              <a:chOff x="1529" y="1888"/>
              <a:chExt cx="192" cy="1658"/>
            </a:xfrm>
          </p:grpSpPr>
          <p:sp>
            <p:nvSpPr>
              <p:cNvPr id="54532" name="Oval 1211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3" name="Oval 1212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4" name="Oval 1213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5" name="Oval 1214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6" name="Oval 121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7" name="Oval 121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8" name="Oval 1217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9" name="Oval 1218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0" name="Oval 1219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1" name="Oval 122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2" name="Oval 1221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3" name="Oval 1222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4" name="Oval 1223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5" name="Oval 1224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6" name="Oval 122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7" name="Oval 1226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8" name="Oval 1227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9" name="Oval 1228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0" name="Oval 1229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1" name="Oval 1230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2" name="Oval 1231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3" name="Oval 123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4" name="Oval 1233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5" name="Oval 1234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6" name="Oval 1235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7" name="Oval 1236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8" name="Oval 1237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9" name="Oval 1238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0" name="Oval 1239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1" name="Oval 1240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2" name="Oval 1241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3" name="Oval 1242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4" name="Oval 1243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5" name="Oval 1244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6" name="Oval 1245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7" name="Oval 124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8" name="Oval 1247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9" name="Oval 124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0" name="Oval 1249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1" name="Oval 12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2" name="Oval 1251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3" name="Oval 1252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4" name="Oval 1253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5" name="Oval 1254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6" name="Oval 1255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7" name="Oval 1256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8" name="Oval 1257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9" name="Oval 1258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0" name="Oval 1259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1" name="Oval 1260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2" name="Oval 1261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3" name="Oval 1262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4" name="Oval 1263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5" name="Oval 1264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6" name="Oval 1265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7" name="Oval 1266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8" name="Oval 1267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9" name="Oval 1268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0" name="Oval 1269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1" name="Oval 1270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2" name="Oval 127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3" name="Oval 1272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4" name="Oval 127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5" name="Oval 1274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6" name="Oval 1275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7" name="Oval 1276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8" name="Oval 1277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9" name="Oval 1278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0" name="Oval 1279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1" name="Oval 1280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2" name="Oval 1281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3" name="Oval 1282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4" name="Oval 1283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5" name="Oval 1284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6" name="Oval 1285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7" name="Oval 1286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8" name="Oval 1287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9" name="Oval 1288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0" name="Oval 1289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1" name="Oval 1290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2" name="Oval 1291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3" name="Oval 1292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4" name="Oval 1293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5" name="Oval 1294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6" name="Oval 1295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7" name="Oval 1296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8" name="Oval 1297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9" name="Oval 1298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0" name="Oval 1299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1" name="Oval 1300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2" name="Oval 1301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3" name="Oval 1302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4" name="Oval 1303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5" name="Oval 1304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6" name="Oval 1305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7" name="Oval 1306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8" name="Oval 1307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9" name="Oval 130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0" name="Oval 1309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1" name="Oval 1310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2" name="Oval 1311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3" name="Oval 1312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4" name="Oval 1313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5" name="Oval 1314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6" name="Oval 1315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7" name="Oval 131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8" name="Oval 1317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9" name="Oval 1318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0" name="Oval 1319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1" name="Oval 1320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2" name="Oval 132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3" name="Oval 1322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4" name="Oval 132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5" name="Oval 132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6" name="Oval 1325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7" name="Oval 1326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8" name="Oval 132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9" name="Oval 1328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0" name="Oval 1329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1" name="Oval 1330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2" name="Oval 1331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3" name="Oval 1332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4" name="Oval 1333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5" name="Oval 1334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6" name="Oval 1335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7" name="Oval 1336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8" name="Oval 1337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9" name="Oval 1338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0" name="Oval 1339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1" name="Oval 1340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2" name="Oval 1341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3" name="Oval 1342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4" name="Oval 1343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5" name="Oval 1344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6" name="Oval 1345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7" name="Oval 1346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8" name="Oval 1347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9" name="Oval 1348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0" name="Oval 1349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1" name="Oval 1350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2" name="Oval 1351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3" name="Oval 1352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4" name="Oval 1353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5" name="Oval 1354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6" name="Oval 1355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7" name="Oval 1356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8" name="Oval 1357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9" name="Oval 1358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0" name="Oval 135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1" name="Oval 1360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2" name="Oval 1361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3" name="Oval 1362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4" name="Oval 136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5" name="Oval 1364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6" name="Oval 1365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7" name="Oval 1366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8" name="Oval 1367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9" name="Oval 1368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0" name="Oval 1369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1" name="Oval 1370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2" name="Oval 1371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3" name="Oval 1372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4" name="Oval 1373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5" name="Oval 1374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6" name="Oval 1375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7" name="Oval 1376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8" name="Oval 1377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9" name="Oval 1378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0" name="Oval 1379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1" name="Oval 1380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2" name="Oval 1381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3" name="Oval 1382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4" name="Oval 1383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5" name="Oval 1384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6" name="Oval 1385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7" name="Oval 1386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8" name="Oval 1387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9" name="Oval 1388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0" name="Oval 1389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1" name="Oval 1390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2" name="Oval 139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3" name="Oval 1392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4" name="Oval 1393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5" name="Oval 1394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6" name="Oval 1395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7" name="Oval 1396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8" name="Oval 1397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9" name="Oval 139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0" name="Oval 1399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1" name="Oval 1400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2" name="Oval 1401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3" name="Oval 1402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4" name="Oval 1403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5" name="Oval 1404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6" name="Oval 1405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7" name="Oval 1406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8" name="Oval 1407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9" name="Oval 1408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0" name="Oval 1409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1" name="Oval 1410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3" name="Group 1612"/>
            <p:cNvGrpSpPr>
              <a:grpSpLocks/>
            </p:cNvGrpSpPr>
            <p:nvPr/>
          </p:nvGrpSpPr>
          <p:grpSpPr bwMode="auto">
            <a:xfrm>
              <a:off x="1704" y="1877"/>
              <a:ext cx="206" cy="1704"/>
              <a:chOff x="1704" y="1877"/>
              <a:chExt cx="206" cy="1704"/>
            </a:xfrm>
          </p:grpSpPr>
          <p:sp>
            <p:nvSpPr>
              <p:cNvPr id="54332" name="Oval 1412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3" name="Oval 1413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4" name="Oval 1414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5" name="Oval 1415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6" name="Oval 1416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7" name="Oval 1417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8" name="Oval 1418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9" name="Oval 1419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0" name="Oval 142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1" name="Oval 142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2" name="Oval 1422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3" name="Oval 1423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4" name="Oval 1424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5" name="Oval 142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6" name="Oval 1426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7" name="Oval 1427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8" name="Oval 1428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9" name="Oval 1429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0" name="Oval 1430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1" name="Oval 1431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2" name="Oval 1432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3" name="Oval 1433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4" name="Oval 1434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5" name="Oval 1435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6" name="Oval 1436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7" name="Oval 143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8" name="Oval 1438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9" name="Oval 1439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0" name="Oval 1440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1" name="Oval 1441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2" name="Oval 1442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3" name="Oval 1443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4" name="Oval 1444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5" name="Oval 1445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6" name="Oval 1446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7" name="Oval 1447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8" name="Oval 1448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9" name="Oval 1449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0" name="Oval 1450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1" name="Oval 145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2" name="Oval 145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3" name="Oval 1453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4" name="Oval 1454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5" name="Oval 1455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6" name="Oval 1456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7" name="Oval 1457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8" name="Oval 1458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9" name="Oval 1459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0" name="Oval 146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1" name="Oval 1461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2" name="Oval 1462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3" name="Oval 1463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4" name="Oval 1464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5" name="Oval 1465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6" name="Oval 1466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7" name="Oval 1467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8" name="Oval 1468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9" name="Oval 1469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0" name="Oval 1470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1" name="Oval 1471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2" name="Oval 147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3" name="Oval 1473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4" name="Oval 1474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5" name="Oval 1475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6" name="Oval 1476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7" name="Oval 1477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8" name="Oval 1478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9" name="Oval 147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0" name="Oval 14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1" name="Oval 148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2" name="Oval 1482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3" name="Oval 1483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4" name="Oval 1484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5" name="Oval 148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6" name="Oval 1486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7" name="Oval 1487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8" name="Oval 1488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9" name="Oval 1489"/>
              <p:cNvSpPr>
                <a:spLocks noChangeArrowheads="1"/>
              </p:cNvSpPr>
              <p:nvPr/>
            </p:nvSpPr>
            <p:spPr bwMode="auto">
              <a:xfrm>
                <a:off x="1766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0" name="Oval 1490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1" name="Oval 1491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2" name="Oval 149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3" name="Oval 14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4" name="Oval 1494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5" name="Oval 149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6" name="Oval 1496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7" name="Oval 1497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8" name="Oval 1498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9" name="Oval 1499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0" name="Oval 1500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1" name="Oval 1501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2" name="Oval 150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3" name="Oval 1503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4" name="Oval 1504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5" name="Oval 1505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6" name="Oval 1506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7" name="Oval 1507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8" name="Oval 150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9" name="Oval 1509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0" name="Oval 1510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1" name="Oval 1511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2" name="Oval 1512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3" name="Oval 1513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4" name="Oval 1514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5" name="Oval 1515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6" name="Oval 1516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7" name="Oval 1517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8" name="Oval 1518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9" name="Oval 1519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0" name="Oval 1520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1" name="Oval 1521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2" name="Oval 1522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3" name="Oval 1523"/>
              <p:cNvSpPr>
                <a:spLocks noChangeArrowheads="1"/>
              </p:cNvSpPr>
              <p:nvPr/>
            </p:nvSpPr>
            <p:spPr bwMode="auto">
              <a:xfrm>
                <a:off x="179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4" name="Oval 1524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5" name="Oval 152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6" name="Oval 1526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7" name="Oval 1527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8" name="Oval 1528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9" name="Oval 1529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0" name="Oval 1530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1" name="Oval 1531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2" name="Oval 153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3" name="Oval 153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4" name="Oval 1534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5" name="Oval 153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6" name="Oval 1536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7" name="Oval 1537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8" name="Oval 1538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9" name="Oval 1539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0" name="Oval 1540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1" name="Oval 1541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2" name="Oval 1542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3" name="Oval 1543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4" name="Oval 1544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5" name="Oval 1545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6" name="Oval 154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7" name="Oval 1547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8" name="Oval 154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9" name="Oval 1549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0" name="Oval 1550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1" name="Oval 1551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2" name="Oval 1552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3" name="Oval 1553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4" name="Oval 1554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5" name="Oval 1555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6" name="Oval 1556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7" name="Oval 1557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8" name="Oval 1558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9" name="Oval 1559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0" name="Oval 1560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1" name="Oval 156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2" name="Oval 1562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3" name="Oval 1563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4" name="Oval 1564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5" name="Oval 1565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6" name="Oval 1566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7" name="Oval 1567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8" name="Oval 1568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9" name="Oval 156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0" name="Oval 1570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1" name="Oval 1571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2" name="Oval 1572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3" name="Oval 1573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4" name="Oval 1574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5" name="Oval 1575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6" name="Oval 1576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7" name="Oval 1577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8" name="Oval 1578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9" name="Oval 1579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0" name="Oval 1580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1" name="Oval 158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2" name="Oval 1582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3" name="Oval 1583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4" name="Oval 1584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5" name="Oval 1585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6" name="Oval 1586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7" name="Oval 1587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8" name="Oval 1588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9" name="Oval 1589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0" name="Oval 1590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1" name="Oval 159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2" name="Oval 1592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3" name="Oval 1593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4" name="Oval 1594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5" name="Oval 1595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6" name="Oval 1596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7" name="Oval 1597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8" name="Oval 1598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9" name="Oval 1599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0" name="Oval 16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1" name="Oval 1601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2" name="Oval 1602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3" name="Oval 1603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4" name="Oval 1604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5" name="Oval 1605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6" name="Oval 160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7" name="Oval 160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8" name="Oval 1608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9" name="Oval 1609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0" name="Oval 161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1" name="Oval 1611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4" name="Group 1813"/>
            <p:cNvGrpSpPr>
              <a:grpSpLocks/>
            </p:cNvGrpSpPr>
            <p:nvPr/>
          </p:nvGrpSpPr>
          <p:grpSpPr bwMode="auto">
            <a:xfrm>
              <a:off x="1889" y="2006"/>
              <a:ext cx="314" cy="1575"/>
              <a:chOff x="1889" y="2006"/>
              <a:chExt cx="314" cy="1575"/>
            </a:xfrm>
          </p:grpSpPr>
          <p:sp>
            <p:nvSpPr>
              <p:cNvPr id="54132" name="Oval 1613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3" name="Oval 1614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4" name="Oval 1615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5" name="Oval 161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6" name="Oval 1617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7" name="Oval 1618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8" name="Oval 1619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9" name="Oval 1620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0" name="Oval 1621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1" name="Oval 1622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2" name="Oval 1623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3" name="Oval 1624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4" name="Oval 1625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5" name="Oval 1626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6" name="Oval 1627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7" name="Oval 1628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8" name="Oval 1629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9" name="Oval 1630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0" name="Oval 1631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1" name="Oval 1632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2" name="Oval 1633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3" name="Oval 1634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4" name="Oval 1635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5" name="Oval 1636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6" name="Oval 163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7" name="Oval 16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8" name="Oval 163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9" name="Oval 1640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0" name="Oval 1641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1" name="Oval 1642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2" name="Oval 1643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3" name="Oval 1644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4" name="Oval 1645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5" name="Oval 1646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6" name="Oval 1647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7" name="Oval 1648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8" name="Oval 1649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9" name="Oval 1650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0" name="Oval 1651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1" name="Oval 1652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2" name="Oval 1653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3" name="Oval 1654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4" name="Oval 1655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5" name="Oval 1656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6" name="Oval 1657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7" name="Oval 1658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8" name="Oval 1659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79" name="Oval 1660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0" name="Oval 1661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1" name="Oval 166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2" name="Oval 166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3" name="Oval 1664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4" name="Oval 1665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5" name="Oval 1666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6" name="Oval 1667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7" name="Oval 1668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8" name="Oval 166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9" name="Oval 167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0" name="Oval 1671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1" name="Oval 1672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2" name="Oval 1673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3" name="Oval 1674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4" name="Oval 1675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5" name="Oval 1676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6" name="Oval 1677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7" name="Oval 1678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8" name="Oval 1679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9" name="Oval 1680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0" name="Oval 168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1" name="Oval 1682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2" name="Oval 1683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3" name="Oval 1684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4" name="Oval 168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5" name="Oval 1686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6" name="Oval 1687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7" name="Oval 1688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8" name="Oval 1689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9" name="Oval 1690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0" name="Oval 1691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1" name="Oval 1692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2" name="Oval 1693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3" name="Oval 1694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4" name="Oval 1695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5" name="Oval 169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6" name="Oval 1697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7" name="Oval 1698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8" name="Oval 1699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9" name="Oval 1700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0" name="Oval 1701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1" name="Oval 1702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2" name="Oval 1703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3" name="Oval 1704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4" name="Oval 1705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5" name="Oval 1706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6" name="Oval 1707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7" name="Oval 1708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8" name="Oval 1709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9" name="Oval 1710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0" name="Oval 1711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1" name="Oval 1712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2" name="Oval 171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3" name="Oval 1714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4" name="Oval 1715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5" name="Oval 1716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6" name="Oval 1717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7" name="Oval 1718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8" name="Oval 1719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9" name="Oval 172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0" name="Oval 172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1" name="Oval 1722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2" name="Oval 1723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3" name="Oval 1724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4" name="Oval 1725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5" name="Oval 1726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6" name="Oval 1727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7" name="Oval 1728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8" name="Oval 1729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9" name="Oval 1730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0" name="Oval 1731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1" name="Oval 1732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2" name="Oval 1733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3" name="Oval 1734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4" name="Oval 1735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5" name="Oval 1736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6" name="Oval 1737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7" name="Oval 1738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8" name="Oval 1739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9" name="Oval 1740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0" name="Oval 1741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1" name="Oval 1742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2" name="Oval 174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3" name="Oval 1744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4" name="Oval 1745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5" name="Oval 1746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6" name="Oval 1747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7" name="Oval 1748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8" name="Oval 1749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9" name="Oval 1750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0" name="Oval 1751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1" name="Oval 1752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2" name="Oval 1753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3" name="Oval 1754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4" name="Oval 1755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5" name="Oval 1756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6" name="Oval 1757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7" name="Oval 1758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8" name="Oval 1759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9" name="Oval 1760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0" name="Oval 1761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1" name="Oval 176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2" name="Oval 1763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3" name="Oval 1764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4" name="Oval 1765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5" name="Oval 1766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6" name="Oval 1767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7" name="Oval 176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8" name="Oval 1769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9" name="Oval 1770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0" name="Oval 1771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1" name="Oval 1772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2" name="Oval 1773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3" name="Oval 1774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4" name="Oval 1775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5" name="Oval 1776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6" name="Oval 1777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7" name="Oval 1778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8" name="Oval 1779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9" name="Oval 1780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0" name="Oval 1781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1" name="Oval 1782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2" name="Oval 1783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3" name="Oval 178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4" name="Oval 1785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5" name="Oval 1786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6" name="Oval 1787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7" name="Oval 1788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8" name="Oval 1789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9" name="Oval 1790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0" name="Oval 1791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1" name="Oval 1792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2" name="Oval 1793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3" name="Oval 1794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4" name="Oval 1795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5" name="Oval 179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6" name="Oval 1797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7" name="Oval 1798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8" name="Oval 1799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9" name="Oval 180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0" name="Oval 1801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1" name="Oval 1802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2" name="Oval 1803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3" name="Oval 1804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4" name="Oval 1805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5" name="Oval 1806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6" name="Oval 1807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7" name="Oval 1808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8" name="Oval 1809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9" name="Oval 1810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0" name="Oval 1811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1" name="Oval 1812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5" name="Group 2014"/>
            <p:cNvGrpSpPr>
              <a:grpSpLocks/>
            </p:cNvGrpSpPr>
            <p:nvPr/>
          </p:nvGrpSpPr>
          <p:grpSpPr bwMode="auto">
            <a:xfrm>
              <a:off x="2189" y="2345"/>
              <a:ext cx="520" cy="1236"/>
              <a:chOff x="2189" y="2345"/>
              <a:chExt cx="520" cy="1236"/>
            </a:xfrm>
          </p:grpSpPr>
          <p:sp>
            <p:nvSpPr>
              <p:cNvPr id="51904" name="Oval 1814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5" name="Oval 181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6" name="Oval 1816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7" name="Oval 1817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8" name="Oval 1818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9" name="Oval 1819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0" name="Oval 1820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5" name="Oval 1821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6" name="Oval 1822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7" name="Oval 1823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8" name="Oval 1824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9" name="Oval 1825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0" name="Oval 182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1" name="Oval 182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2" name="Oval 182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3" name="Oval 1829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4" name="Oval 1830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5" name="Oval 1831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6" name="Oval 183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7" name="Oval 1833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2" name="Oval 1834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3" name="Oval 1835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4" name="Oval 1836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5" name="Oval 1837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6" name="Oval 1838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7" name="Oval 1839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8" name="Oval 1840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9" name="Oval 1841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0" name="Oval 1842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1" name="Oval 1843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2" name="Oval 1844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3" name="Oval 1845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4" name="Oval 1846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5" name="Oval 1847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6" name="Oval 1848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7" name="Oval 1849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8" name="Oval 1850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9" name="Oval 1851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0" name="Oval 1852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1" name="Oval 1853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2" name="Oval 1854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3" name="Oval 185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4" name="Oval 1856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5" name="Oval 1857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6" name="Oval 1858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7" name="Oval 1859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8" name="Oval 1860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9" name="Oval 1861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0" name="Oval 1862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1" name="Oval 1863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2" name="Oval 186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3" name="Oval 1865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4" name="Oval 1866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5" name="Oval 1867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6" name="Oval 1868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7" name="Oval 1869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8" name="Oval 187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9" name="Oval 1871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0" name="Oval 1872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1" name="Oval 187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2" name="Oval 1874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3" name="Oval 1875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4" name="Oval 187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5" name="Oval 1877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6" name="Oval 1878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7" name="Oval 1879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8" name="Oval 1880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9" name="Oval 1881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0" name="Oval 1882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1" name="Oval 1883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2" name="Oval 1884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3" name="Oval 188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4" name="Oval 1886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5" name="Oval 1887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6" name="Oval 1888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7" name="Oval 1889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8" name="Oval 189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9" name="Oval 1891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0" name="Oval 1892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1" name="Oval 189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2" name="Oval 1894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3" name="Oval 1895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4" name="Oval 1896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5" name="Oval 189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6" name="Oval 1898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7" name="Oval 189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8" name="Oval 1900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9" name="Oval 1901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0" name="Oval 1902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1" name="Oval 1903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2" name="Oval 1904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3" name="Oval 1905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4" name="Oval 1906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5" name="Oval 1907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6" name="Oval 1908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7" name="Oval 1909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8" name="Oval 1910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9" name="Oval 1911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0" name="Oval 1912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1" name="Oval 1913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2" name="Oval 1914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3" name="Oval 1915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4" name="Oval 1916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5" name="Oval 1917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6" name="Oval 1918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7" name="Oval 1919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8" name="Oval 1920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9" name="Oval 1921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0" name="Oval 1922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1" name="Oval 1923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2" name="Oval 1924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3" name="Oval 1925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4" name="Oval 1926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5" name="Oval 192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6" name="Oval 1928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7" name="Oval 1929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8" name="Oval 1930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9" name="Oval 1931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0" name="Oval 1932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1" name="Oval 1933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2" name="Oval 1934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3" name="Oval 1935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4" name="Oval 1936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5" name="Oval 19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6" name="Oval 1938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7" name="Oval 1939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8" name="Oval 1940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9" name="Oval 1941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0" name="Oval 1942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1" name="Oval 1943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2" name="Oval 1944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3" name="Oval 1945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4" name="Oval 1946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5" name="Oval 1947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6" name="Oval 1948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7" name="Oval 1949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8" name="Oval 1950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9" name="Oval 1951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0" name="Oval 1952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1" name="Oval 1953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2" name="Oval 1954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3" name="Oval 195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4" name="Oval 1956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5" name="Oval 1957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6" name="Oval 1958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7" name="Oval 1959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8" name="Oval 196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9" name="Oval 1961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0" name="Oval 1962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1" name="Oval 1963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2" name="Oval 1964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3" name="Oval 1965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4" name="Oval 1966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5" name="Oval 196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6" name="Oval 1968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7" name="Oval 1969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8" name="Oval 1970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9" name="Oval 1971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0" name="Oval 1972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1" name="Oval 1973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2" name="Oval 1974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3" name="Oval 1975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4" name="Oval 1976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5" name="Oval 1977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6" name="Oval 197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7" name="Oval 1979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8" name="Oval 1980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9" name="Oval 1981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0" name="Oval 1982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1" name="Oval 1983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2" name="Oval 1984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3" name="Oval 1985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4" name="Oval 1986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5" name="Oval 1987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6" name="Oval 1988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7" name="Oval 1989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8" name="Oval 1990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9" name="Oval 1991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0" name="Oval 1992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1" name="Oval 1993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2" name="Oval 1994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3" name="Oval 1995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4" name="Oval 1996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5" name="Oval 1997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6" name="Oval 1998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7" name="Oval 1999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8" name="Oval 2000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9" name="Oval 2001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0" name="Oval 2002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1" name="Oval 2003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2" name="Oval 2004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3" name="Oval 2005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4" name="Oval 2006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5" name="Oval 2007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6" name="Oval 2008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7" name="Oval 2009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8" name="Oval 2010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9" name="Oval 2011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0" name="Oval 2012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1" name="Oval 2013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556" name="Group 2215"/>
            <p:cNvGrpSpPr>
              <a:grpSpLocks/>
            </p:cNvGrpSpPr>
            <p:nvPr/>
          </p:nvGrpSpPr>
          <p:grpSpPr bwMode="auto">
            <a:xfrm>
              <a:off x="2688" y="2143"/>
              <a:ext cx="1704" cy="1438"/>
              <a:chOff x="2688" y="2143"/>
              <a:chExt cx="1704" cy="1438"/>
            </a:xfrm>
          </p:grpSpPr>
          <p:sp>
            <p:nvSpPr>
              <p:cNvPr id="4714" name="Oval 2015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5" name="Oval 2016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" name="Oval 2017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" name="Oval 2018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" name="Oval 2019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" name="Oval 2020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" name="Oval 2021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" name="Oval 202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2" name="Oval 2023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3" name="Oval 2024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4" name="Oval 2025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5" name="Oval 2026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6" name="Oval 2027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7" name="Oval 2028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8" name="Oval 2029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9" name="Oval 2030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0" name="Oval 2031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1" name="Oval 20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2" name="Oval 2033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3" name="Oval 2034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4" name="Oval 2035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35" name="Oval 2036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1" name="Oval 2037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2" name="Oval 2038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3" name="Oval 2039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4" name="Oval 2040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5" name="Oval 204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6" name="Oval 2042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7" name="Oval 204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08" name="Oval 2044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0" name="Oval 2045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1" name="Oval 2046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2" name="Oval 2047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3" name="Oval 2048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4" name="Oval 2049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5" name="Oval 2050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6" name="Oval 2051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" name="Oval 205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Oval 2053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Oval 2054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Oval 205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Oval 2056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Oval 205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Oval 2058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Oval 2059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Oval 2060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Oval 2061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Oval 2062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Oval 2063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Oval 2064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Oval 2065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Oval 2066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96" name="Oval 2067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698" name="Oval 2068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0" name="Oval 2069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1" name="Oval 2070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2" name="Oval 2071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3" name="Oval 2072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4" name="Oval 2073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5" name="Oval 2074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6" name="Oval 2075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7" name="Oval 2076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8" name="Oval 2077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09" name="Oval 2078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0" name="Oval 207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1" name="Oval 2080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2" name="Oval 2081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3" name="Oval 2082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4" name="Oval 2083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5" name="Oval 2084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6" name="Oval 2085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7" name="Oval 2086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8" name="Oval 2087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19" name="Oval 2088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0" name="Oval 2089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1" name="Oval 209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2" name="Oval 2091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3" name="Oval 2092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4" name="Oval 2093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5" name="Oval 2094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6" name="Oval 2095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727" name="Oval 2096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4" name="Oval 2097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5" name="Oval 209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6" name="Oval 2099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7" name="Oval 2100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8" name="Oval 210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49" name="Oval 2102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0" name="Oval 2103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1" name="Oval 2104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2" name="Oval 2105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3" name="Oval 2106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4" name="Oval 2107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5" name="Oval 2108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6" name="Oval 2109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7" name="Oval 2110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8" name="Oval 211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59" name="Oval 2112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0" name="Oval 2113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1" name="Oval 2114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2" name="Oval 2115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3" name="Oval 2116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4" name="Oval 2117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66" name="Oval 211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970" name="Oval 211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89" name="Oval 2120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0" name="Oval 2121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1" name="Oval 2122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2" name="Oval 2123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3" name="Oval 212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4" name="Oval 2125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5" name="Oval 2126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6" name="Oval 2127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7" name="Oval 2128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8" name="Oval 2129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299" name="Oval 2130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0" name="Oval 2131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1" name="Oval 2132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2" name="Oval 2133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3" name="Oval 2134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4" name="Oval 2135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5" name="Oval 213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6" name="Oval 2137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7" name="Oval 2138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8" name="Oval 2139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09" name="Oval 2140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0" name="Oval 2141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311" name="Oval 2142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59" name="Oval 214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6" name="Oval 2144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67" name="Oval 214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4" name="Oval 2146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5" name="Oval 2147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6" name="Oval 2148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88" name="Oval 2149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0" name="Oval 2150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2" name="Oval 215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4" name="Oval 2152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6" name="Oval 2153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598" name="Oval 2154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00" name="Oval 2155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602" name="Oval 2156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0" name="Oval 2157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61" name="Oval 2158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590" name="Oval 2159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0" name="Oval 2160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2" name="Oval 2161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3" name="Oval 216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4" name="Oval 2163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5" name="Oval 2164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6" name="Oval 2165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7" name="Oval 2166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29" name="Oval 2167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0" name="Oval 2168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1" name="Oval 2169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2" name="Oval 2170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3" name="Oval 2171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4" name="Oval 2172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5" name="Oval 2173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6" name="Oval 2174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7" name="Oval 2175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8" name="Oval 2176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39" name="Oval 2177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0" name="Oval 2178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1" name="Oval 21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2" name="Oval 2180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3" name="Oval 2181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4" name="Oval 2182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5" name="Oval 218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6" name="Oval 2184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7" name="Oval 2185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8" name="Oval 2186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49" name="Oval 2187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0" name="Oval 2188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1" name="Oval 2189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2" name="Oval 2190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3" name="Oval 219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4" name="Oval 2192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5" name="Oval 2193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6" name="Oval 2194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57" name="Oval 2195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2" name="Oval 2196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3" name="Oval 219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4" name="Oval 2198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5" name="Oval 2199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6" name="Oval 2200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7" name="Oval 2201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8" name="Oval 2202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69" name="Oval 2203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0" name="Oval 2204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1" name="Oval 2205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2" name="Oval 2206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3" name="Oval 2207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4" name="Oval 2208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5" name="Oval 2209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76" name="Oval 2210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1" name="Oval 2211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2" name="Oval 2212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383" name="Oval 2213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1" name="Oval 2214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557" name="Oval 2216"/>
            <p:cNvSpPr>
              <a:spLocks noChangeArrowheads="1"/>
            </p:cNvSpPr>
            <p:nvPr/>
          </p:nvSpPr>
          <p:spPr bwMode="auto">
            <a:xfrm>
              <a:off x="4392" y="348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8" name="Oval 2217"/>
            <p:cNvSpPr>
              <a:spLocks noChangeArrowheads="1"/>
            </p:cNvSpPr>
            <p:nvPr/>
          </p:nvSpPr>
          <p:spPr bwMode="auto">
            <a:xfrm>
              <a:off x="4419" y="347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9" name="Oval 2218"/>
            <p:cNvSpPr>
              <a:spLocks noChangeArrowheads="1"/>
            </p:cNvSpPr>
            <p:nvPr/>
          </p:nvSpPr>
          <p:spPr bwMode="auto">
            <a:xfrm>
              <a:off x="4437" y="332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0" name="Oval 2219"/>
            <p:cNvSpPr>
              <a:spLocks noChangeArrowheads="1"/>
            </p:cNvSpPr>
            <p:nvPr/>
          </p:nvSpPr>
          <p:spPr bwMode="auto">
            <a:xfrm>
              <a:off x="4475" y="3333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1" name="Oval 2220"/>
            <p:cNvSpPr>
              <a:spLocks noChangeArrowheads="1"/>
            </p:cNvSpPr>
            <p:nvPr/>
          </p:nvSpPr>
          <p:spPr bwMode="auto">
            <a:xfrm>
              <a:off x="4496" y="3138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2" name="Oval 2221"/>
            <p:cNvSpPr>
              <a:spLocks noChangeArrowheads="1"/>
            </p:cNvSpPr>
            <p:nvPr/>
          </p:nvSpPr>
          <p:spPr bwMode="auto">
            <a:xfrm>
              <a:off x="4709" y="3431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3" name="Oval 2222"/>
            <p:cNvSpPr>
              <a:spLocks noChangeArrowheads="1"/>
            </p:cNvSpPr>
            <p:nvPr/>
          </p:nvSpPr>
          <p:spPr bwMode="auto">
            <a:xfrm>
              <a:off x="4905" y="3162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4" name="Freeform 2223"/>
            <p:cNvSpPr>
              <a:spLocks/>
            </p:cNvSpPr>
            <p:nvPr/>
          </p:nvSpPr>
          <p:spPr bwMode="auto">
            <a:xfrm>
              <a:off x="925" y="547"/>
              <a:ext cx="3990" cy="2825"/>
            </a:xfrm>
            <a:custGeom>
              <a:avLst/>
              <a:gdLst>
                <a:gd name="T0" fmla="*/ 4 w 1143"/>
                <a:gd name="T1" fmla="*/ 45 h 809"/>
                <a:gd name="T2" fmla="*/ 9 w 1143"/>
                <a:gd name="T3" fmla="*/ 88 h 809"/>
                <a:gd name="T4" fmla="*/ 15 w 1143"/>
                <a:gd name="T5" fmla="*/ 134 h 809"/>
                <a:gd name="T6" fmla="*/ 19 w 1143"/>
                <a:gd name="T7" fmla="*/ 166 h 809"/>
                <a:gd name="T8" fmla="*/ 24 w 1143"/>
                <a:gd name="T9" fmla="*/ 199 h 809"/>
                <a:gd name="T10" fmla="*/ 29 w 1143"/>
                <a:gd name="T11" fmla="*/ 228 h 809"/>
                <a:gd name="T12" fmla="*/ 35 w 1143"/>
                <a:gd name="T13" fmla="*/ 261 h 809"/>
                <a:gd name="T14" fmla="*/ 38 w 1143"/>
                <a:gd name="T15" fmla="*/ 278 h 809"/>
                <a:gd name="T16" fmla="*/ 43 w 1143"/>
                <a:gd name="T17" fmla="*/ 299 h 809"/>
                <a:gd name="T18" fmla="*/ 48 w 1143"/>
                <a:gd name="T19" fmla="*/ 321 h 809"/>
                <a:gd name="T20" fmla="*/ 52 w 1143"/>
                <a:gd name="T21" fmla="*/ 340 h 809"/>
                <a:gd name="T22" fmla="*/ 56 w 1143"/>
                <a:gd name="T23" fmla="*/ 354 h 809"/>
                <a:gd name="T24" fmla="*/ 61 w 1143"/>
                <a:gd name="T25" fmla="*/ 371 h 809"/>
                <a:gd name="T26" fmla="*/ 65 w 1143"/>
                <a:gd name="T27" fmla="*/ 384 h 809"/>
                <a:gd name="T28" fmla="*/ 70 w 1143"/>
                <a:gd name="T29" fmla="*/ 402 h 809"/>
                <a:gd name="T30" fmla="*/ 74 w 1143"/>
                <a:gd name="T31" fmla="*/ 413 h 809"/>
                <a:gd name="T32" fmla="*/ 79 w 1143"/>
                <a:gd name="T33" fmla="*/ 428 h 809"/>
                <a:gd name="T34" fmla="*/ 85 w 1143"/>
                <a:gd name="T35" fmla="*/ 443 h 809"/>
                <a:gd name="T36" fmla="*/ 91 w 1143"/>
                <a:gd name="T37" fmla="*/ 458 h 809"/>
                <a:gd name="T38" fmla="*/ 97 w 1143"/>
                <a:gd name="T39" fmla="*/ 472 h 809"/>
                <a:gd name="T40" fmla="*/ 101 w 1143"/>
                <a:gd name="T41" fmla="*/ 481 h 809"/>
                <a:gd name="T42" fmla="*/ 109 w 1143"/>
                <a:gd name="T43" fmla="*/ 496 h 809"/>
                <a:gd name="T44" fmla="*/ 116 w 1143"/>
                <a:gd name="T45" fmla="*/ 509 h 809"/>
                <a:gd name="T46" fmla="*/ 121 w 1143"/>
                <a:gd name="T47" fmla="*/ 519 h 809"/>
                <a:gd name="T48" fmla="*/ 126 w 1143"/>
                <a:gd name="T49" fmla="*/ 527 h 809"/>
                <a:gd name="T50" fmla="*/ 132 w 1143"/>
                <a:gd name="T51" fmla="*/ 536 h 809"/>
                <a:gd name="T52" fmla="*/ 138 w 1143"/>
                <a:gd name="T53" fmla="*/ 546 h 809"/>
                <a:gd name="T54" fmla="*/ 144 w 1143"/>
                <a:gd name="T55" fmla="*/ 554 h 809"/>
                <a:gd name="T56" fmla="*/ 153 w 1143"/>
                <a:gd name="T57" fmla="*/ 566 h 809"/>
                <a:gd name="T58" fmla="*/ 161 w 1143"/>
                <a:gd name="T59" fmla="*/ 575 h 809"/>
                <a:gd name="T60" fmla="*/ 167 w 1143"/>
                <a:gd name="T61" fmla="*/ 583 h 809"/>
                <a:gd name="T62" fmla="*/ 174 w 1143"/>
                <a:gd name="T63" fmla="*/ 590 h 809"/>
                <a:gd name="T64" fmla="*/ 182 w 1143"/>
                <a:gd name="T65" fmla="*/ 599 h 809"/>
                <a:gd name="T66" fmla="*/ 191 w 1143"/>
                <a:gd name="T67" fmla="*/ 608 h 809"/>
                <a:gd name="T68" fmla="*/ 198 w 1143"/>
                <a:gd name="T69" fmla="*/ 614 h 809"/>
                <a:gd name="T70" fmla="*/ 204 w 1143"/>
                <a:gd name="T71" fmla="*/ 620 h 809"/>
                <a:gd name="T72" fmla="*/ 215 w 1143"/>
                <a:gd name="T73" fmla="*/ 629 h 809"/>
                <a:gd name="T74" fmla="*/ 223 w 1143"/>
                <a:gd name="T75" fmla="*/ 635 h 809"/>
                <a:gd name="T76" fmla="*/ 231 w 1143"/>
                <a:gd name="T77" fmla="*/ 641 h 809"/>
                <a:gd name="T78" fmla="*/ 236 w 1143"/>
                <a:gd name="T79" fmla="*/ 644 h 809"/>
                <a:gd name="T80" fmla="*/ 246 w 1143"/>
                <a:gd name="T81" fmla="*/ 651 h 809"/>
                <a:gd name="T82" fmla="*/ 254 w 1143"/>
                <a:gd name="T83" fmla="*/ 656 h 809"/>
                <a:gd name="T84" fmla="*/ 262 w 1143"/>
                <a:gd name="T85" fmla="*/ 661 h 809"/>
                <a:gd name="T86" fmla="*/ 272 w 1143"/>
                <a:gd name="T87" fmla="*/ 667 h 809"/>
                <a:gd name="T88" fmla="*/ 281 w 1143"/>
                <a:gd name="T89" fmla="*/ 672 h 809"/>
                <a:gd name="T90" fmla="*/ 294 w 1143"/>
                <a:gd name="T91" fmla="*/ 679 h 809"/>
                <a:gd name="T92" fmla="*/ 307 w 1143"/>
                <a:gd name="T93" fmla="*/ 685 h 809"/>
                <a:gd name="T94" fmla="*/ 322 w 1143"/>
                <a:gd name="T95" fmla="*/ 692 h 809"/>
                <a:gd name="T96" fmla="*/ 336 w 1143"/>
                <a:gd name="T97" fmla="*/ 698 h 809"/>
                <a:gd name="T98" fmla="*/ 348 w 1143"/>
                <a:gd name="T99" fmla="*/ 702 h 809"/>
                <a:gd name="T100" fmla="*/ 365 w 1143"/>
                <a:gd name="T101" fmla="*/ 709 h 809"/>
                <a:gd name="T102" fmla="*/ 385 w 1143"/>
                <a:gd name="T103" fmla="*/ 715 h 809"/>
                <a:gd name="T104" fmla="*/ 400 w 1143"/>
                <a:gd name="T105" fmla="*/ 720 h 809"/>
                <a:gd name="T106" fmla="*/ 424 w 1143"/>
                <a:gd name="T107" fmla="*/ 727 h 809"/>
                <a:gd name="T108" fmla="*/ 448 w 1143"/>
                <a:gd name="T109" fmla="*/ 733 h 809"/>
                <a:gd name="T110" fmla="*/ 479 w 1143"/>
                <a:gd name="T111" fmla="*/ 741 h 809"/>
                <a:gd name="T112" fmla="*/ 500 w 1143"/>
                <a:gd name="T113" fmla="*/ 745 h 809"/>
                <a:gd name="T114" fmla="*/ 541 w 1143"/>
                <a:gd name="T115" fmla="*/ 753 h 809"/>
                <a:gd name="T116" fmla="*/ 570 w 1143"/>
                <a:gd name="T117" fmla="*/ 758 h 809"/>
                <a:gd name="T118" fmla="*/ 629 w 1143"/>
                <a:gd name="T119" fmla="*/ 767 h 809"/>
                <a:gd name="T120" fmla="*/ 680 w 1143"/>
                <a:gd name="T121" fmla="*/ 774 h 809"/>
                <a:gd name="T122" fmla="*/ 767 w 1143"/>
                <a:gd name="T123" fmla="*/ 783 h 809"/>
                <a:gd name="T124" fmla="*/ 909 w 1143"/>
                <a:gd name="T125" fmla="*/ 795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143" h="809">
                  <a:moveTo>
                    <a:pt x="0" y="0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1" y="16"/>
                  </a:lnTo>
                  <a:lnTo>
                    <a:pt x="2" y="18"/>
                  </a:lnTo>
                  <a:lnTo>
                    <a:pt x="2" y="20"/>
                  </a:lnTo>
                  <a:lnTo>
                    <a:pt x="2" y="25"/>
                  </a:lnTo>
                  <a:lnTo>
                    <a:pt x="2" y="25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3" y="31"/>
                  </a:lnTo>
                  <a:lnTo>
                    <a:pt x="3" y="31"/>
                  </a:lnTo>
                  <a:lnTo>
                    <a:pt x="3" y="32"/>
                  </a:lnTo>
                  <a:lnTo>
                    <a:pt x="3" y="34"/>
                  </a:lnTo>
                  <a:lnTo>
                    <a:pt x="3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4" y="41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3"/>
                  </a:lnTo>
                  <a:lnTo>
                    <a:pt x="4" y="45"/>
                  </a:lnTo>
                  <a:lnTo>
                    <a:pt x="4" y="45"/>
                  </a:lnTo>
                  <a:lnTo>
                    <a:pt x="5" y="47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5" y="49"/>
                  </a:lnTo>
                  <a:lnTo>
                    <a:pt x="5" y="49"/>
                  </a:lnTo>
                  <a:lnTo>
                    <a:pt x="5" y="52"/>
                  </a:lnTo>
                  <a:lnTo>
                    <a:pt x="5" y="52"/>
                  </a:lnTo>
                  <a:lnTo>
                    <a:pt x="5" y="56"/>
                  </a:lnTo>
                  <a:lnTo>
                    <a:pt x="6" y="56"/>
                  </a:lnTo>
                  <a:lnTo>
                    <a:pt x="6" y="59"/>
                  </a:lnTo>
                  <a:lnTo>
                    <a:pt x="6" y="60"/>
                  </a:lnTo>
                  <a:lnTo>
                    <a:pt x="6" y="61"/>
                  </a:lnTo>
                  <a:lnTo>
                    <a:pt x="6" y="61"/>
                  </a:lnTo>
                  <a:lnTo>
                    <a:pt x="6" y="63"/>
                  </a:lnTo>
                  <a:lnTo>
                    <a:pt x="6" y="64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5"/>
                  </a:lnTo>
                  <a:lnTo>
                    <a:pt x="7" y="66"/>
                  </a:lnTo>
                  <a:lnTo>
                    <a:pt x="7" y="66"/>
                  </a:lnTo>
                  <a:lnTo>
                    <a:pt x="7" y="67"/>
                  </a:lnTo>
                  <a:lnTo>
                    <a:pt x="7" y="71"/>
                  </a:lnTo>
                  <a:lnTo>
                    <a:pt x="8" y="76"/>
                  </a:lnTo>
                  <a:lnTo>
                    <a:pt x="8" y="7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9" y="84"/>
                  </a:lnTo>
                  <a:lnTo>
                    <a:pt x="9" y="84"/>
                  </a:lnTo>
                  <a:lnTo>
                    <a:pt x="9" y="85"/>
                  </a:lnTo>
                  <a:lnTo>
                    <a:pt x="9" y="85"/>
                  </a:lnTo>
                  <a:lnTo>
                    <a:pt x="9" y="88"/>
                  </a:lnTo>
                  <a:lnTo>
                    <a:pt x="10" y="92"/>
                  </a:lnTo>
                  <a:lnTo>
                    <a:pt x="10" y="93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98"/>
                  </a:lnTo>
                  <a:lnTo>
                    <a:pt x="10" y="99"/>
                  </a:lnTo>
                  <a:lnTo>
                    <a:pt x="11" y="100"/>
                  </a:lnTo>
                  <a:lnTo>
                    <a:pt x="11" y="102"/>
                  </a:lnTo>
                  <a:lnTo>
                    <a:pt x="11" y="102"/>
                  </a:lnTo>
                  <a:lnTo>
                    <a:pt x="11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2" y="109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7"/>
                  </a:lnTo>
                  <a:lnTo>
                    <a:pt x="13" y="118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4" y="125"/>
                  </a:lnTo>
                  <a:lnTo>
                    <a:pt x="14" y="126"/>
                  </a:lnTo>
                  <a:lnTo>
                    <a:pt x="14" y="126"/>
                  </a:lnTo>
                  <a:lnTo>
                    <a:pt x="14" y="127"/>
                  </a:lnTo>
                  <a:lnTo>
                    <a:pt x="14" y="128"/>
                  </a:lnTo>
                  <a:lnTo>
                    <a:pt x="14" y="129"/>
                  </a:lnTo>
                  <a:lnTo>
                    <a:pt x="14" y="130"/>
                  </a:lnTo>
                  <a:lnTo>
                    <a:pt x="14" y="130"/>
                  </a:lnTo>
                  <a:lnTo>
                    <a:pt x="15" y="133"/>
                  </a:lnTo>
                  <a:lnTo>
                    <a:pt x="15" y="133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4"/>
                  </a:lnTo>
                  <a:lnTo>
                    <a:pt x="15" y="135"/>
                  </a:lnTo>
                  <a:lnTo>
                    <a:pt x="15" y="138"/>
                  </a:lnTo>
                  <a:lnTo>
                    <a:pt x="15" y="138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6" y="141"/>
                  </a:lnTo>
                  <a:lnTo>
                    <a:pt x="16" y="143"/>
                  </a:lnTo>
                  <a:lnTo>
                    <a:pt x="16" y="143"/>
                  </a:lnTo>
                  <a:lnTo>
                    <a:pt x="16" y="145"/>
                  </a:lnTo>
                  <a:lnTo>
                    <a:pt x="17" y="148"/>
                  </a:lnTo>
                  <a:lnTo>
                    <a:pt x="17" y="148"/>
                  </a:lnTo>
                  <a:lnTo>
                    <a:pt x="17" y="149"/>
                  </a:lnTo>
                  <a:lnTo>
                    <a:pt x="17" y="150"/>
                  </a:lnTo>
                  <a:lnTo>
                    <a:pt x="17" y="150"/>
                  </a:lnTo>
                  <a:lnTo>
                    <a:pt x="17" y="151"/>
                  </a:lnTo>
                  <a:lnTo>
                    <a:pt x="17" y="151"/>
                  </a:lnTo>
                  <a:lnTo>
                    <a:pt x="17" y="153"/>
                  </a:lnTo>
                  <a:lnTo>
                    <a:pt x="17" y="154"/>
                  </a:lnTo>
                  <a:lnTo>
                    <a:pt x="18" y="155"/>
                  </a:lnTo>
                  <a:lnTo>
                    <a:pt x="18" y="155"/>
                  </a:lnTo>
                  <a:lnTo>
                    <a:pt x="18" y="156"/>
                  </a:lnTo>
                  <a:lnTo>
                    <a:pt x="18" y="157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9" y="162"/>
                  </a:lnTo>
                  <a:lnTo>
                    <a:pt x="19" y="163"/>
                  </a:lnTo>
                  <a:lnTo>
                    <a:pt x="19" y="164"/>
                  </a:lnTo>
                  <a:lnTo>
                    <a:pt x="19" y="165"/>
                  </a:lnTo>
                  <a:lnTo>
                    <a:pt x="19" y="166"/>
                  </a:lnTo>
                  <a:lnTo>
                    <a:pt x="19" y="166"/>
                  </a:lnTo>
                  <a:lnTo>
                    <a:pt x="19" y="167"/>
                  </a:lnTo>
                  <a:lnTo>
                    <a:pt x="19" y="168"/>
                  </a:lnTo>
                  <a:lnTo>
                    <a:pt x="19" y="168"/>
                  </a:lnTo>
                  <a:lnTo>
                    <a:pt x="20" y="168"/>
                  </a:lnTo>
                  <a:lnTo>
                    <a:pt x="20" y="171"/>
                  </a:lnTo>
                  <a:lnTo>
                    <a:pt x="20" y="171"/>
                  </a:lnTo>
                  <a:lnTo>
                    <a:pt x="20" y="172"/>
                  </a:lnTo>
                  <a:lnTo>
                    <a:pt x="20" y="174"/>
                  </a:lnTo>
                  <a:lnTo>
                    <a:pt x="21" y="175"/>
                  </a:lnTo>
                  <a:lnTo>
                    <a:pt x="21" y="176"/>
                  </a:lnTo>
                  <a:lnTo>
                    <a:pt x="21" y="177"/>
                  </a:lnTo>
                  <a:lnTo>
                    <a:pt x="21" y="177"/>
                  </a:lnTo>
                  <a:lnTo>
                    <a:pt x="21" y="178"/>
                  </a:lnTo>
                  <a:lnTo>
                    <a:pt x="21" y="180"/>
                  </a:lnTo>
                  <a:lnTo>
                    <a:pt x="21" y="180"/>
                  </a:lnTo>
                  <a:lnTo>
                    <a:pt x="21" y="181"/>
                  </a:lnTo>
                  <a:lnTo>
                    <a:pt x="22" y="182"/>
                  </a:lnTo>
                  <a:lnTo>
                    <a:pt x="22" y="184"/>
                  </a:lnTo>
                  <a:lnTo>
                    <a:pt x="22" y="187"/>
                  </a:lnTo>
                  <a:lnTo>
                    <a:pt x="22" y="188"/>
                  </a:lnTo>
                  <a:lnTo>
                    <a:pt x="23" y="189"/>
                  </a:lnTo>
                  <a:lnTo>
                    <a:pt x="23" y="189"/>
                  </a:lnTo>
                  <a:lnTo>
                    <a:pt x="23" y="190"/>
                  </a:lnTo>
                  <a:lnTo>
                    <a:pt x="23" y="191"/>
                  </a:lnTo>
                  <a:lnTo>
                    <a:pt x="23" y="191"/>
                  </a:lnTo>
                  <a:lnTo>
                    <a:pt x="23" y="194"/>
                  </a:lnTo>
                  <a:lnTo>
                    <a:pt x="23" y="194"/>
                  </a:lnTo>
                  <a:lnTo>
                    <a:pt x="24" y="196"/>
                  </a:lnTo>
                  <a:lnTo>
                    <a:pt x="24" y="197"/>
                  </a:lnTo>
                  <a:lnTo>
                    <a:pt x="24" y="199"/>
                  </a:lnTo>
                  <a:lnTo>
                    <a:pt x="24" y="199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0"/>
                  </a:lnTo>
                  <a:lnTo>
                    <a:pt x="24" y="201"/>
                  </a:lnTo>
                  <a:lnTo>
                    <a:pt x="25" y="202"/>
                  </a:lnTo>
                  <a:lnTo>
                    <a:pt x="25" y="205"/>
                  </a:lnTo>
                  <a:lnTo>
                    <a:pt x="25" y="206"/>
                  </a:lnTo>
                  <a:lnTo>
                    <a:pt x="25" y="207"/>
                  </a:lnTo>
                  <a:lnTo>
                    <a:pt x="25" y="207"/>
                  </a:lnTo>
                  <a:lnTo>
                    <a:pt x="26" y="208"/>
                  </a:lnTo>
                  <a:lnTo>
                    <a:pt x="26" y="209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26" y="211"/>
                  </a:lnTo>
                  <a:lnTo>
                    <a:pt x="26" y="212"/>
                  </a:lnTo>
                  <a:lnTo>
                    <a:pt x="27" y="216"/>
                  </a:lnTo>
                  <a:lnTo>
                    <a:pt x="27" y="217"/>
                  </a:lnTo>
                  <a:lnTo>
                    <a:pt x="27" y="217"/>
                  </a:lnTo>
                  <a:lnTo>
                    <a:pt x="27" y="218"/>
                  </a:lnTo>
                  <a:lnTo>
                    <a:pt x="27" y="218"/>
                  </a:lnTo>
                  <a:lnTo>
                    <a:pt x="27" y="219"/>
                  </a:lnTo>
                  <a:lnTo>
                    <a:pt x="28" y="220"/>
                  </a:lnTo>
                  <a:lnTo>
                    <a:pt x="28" y="221"/>
                  </a:lnTo>
                  <a:lnTo>
                    <a:pt x="28" y="223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6"/>
                  </a:lnTo>
                  <a:lnTo>
                    <a:pt x="29" y="227"/>
                  </a:lnTo>
                  <a:lnTo>
                    <a:pt x="29" y="228"/>
                  </a:lnTo>
                  <a:lnTo>
                    <a:pt x="29" y="228"/>
                  </a:lnTo>
                  <a:lnTo>
                    <a:pt x="29" y="228"/>
                  </a:lnTo>
                  <a:lnTo>
                    <a:pt x="29" y="230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3"/>
                  </a:lnTo>
                  <a:lnTo>
                    <a:pt x="30" y="234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1" y="238"/>
                  </a:lnTo>
                  <a:lnTo>
                    <a:pt x="31" y="239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2" y="246"/>
                  </a:lnTo>
                  <a:lnTo>
                    <a:pt x="32" y="248"/>
                  </a:lnTo>
                  <a:lnTo>
                    <a:pt x="33" y="248"/>
                  </a:lnTo>
                  <a:lnTo>
                    <a:pt x="33" y="248"/>
                  </a:lnTo>
                  <a:lnTo>
                    <a:pt x="33" y="249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3" y="251"/>
                  </a:lnTo>
                  <a:lnTo>
                    <a:pt x="33" y="252"/>
                  </a:lnTo>
                  <a:lnTo>
                    <a:pt x="33" y="252"/>
                  </a:lnTo>
                  <a:lnTo>
                    <a:pt x="34" y="254"/>
                  </a:lnTo>
                  <a:lnTo>
                    <a:pt x="34" y="254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4" y="256"/>
                  </a:lnTo>
                  <a:lnTo>
                    <a:pt x="35" y="260"/>
                  </a:lnTo>
                  <a:lnTo>
                    <a:pt x="35" y="261"/>
                  </a:lnTo>
                  <a:lnTo>
                    <a:pt x="35" y="262"/>
                  </a:lnTo>
                  <a:lnTo>
                    <a:pt x="35" y="263"/>
                  </a:lnTo>
                  <a:lnTo>
                    <a:pt x="35" y="263"/>
                  </a:lnTo>
                  <a:lnTo>
                    <a:pt x="35" y="264"/>
                  </a:lnTo>
                  <a:lnTo>
                    <a:pt x="35" y="264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6" y="265"/>
                  </a:lnTo>
                  <a:lnTo>
                    <a:pt x="36" y="266"/>
                  </a:lnTo>
                  <a:lnTo>
                    <a:pt x="36" y="266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6" y="267"/>
                  </a:lnTo>
                  <a:lnTo>
                    <a:pt x="36" y="268"/>
                  </a:lnTo>
                  <a:lnTo>
                    <a:pt x="36" y="268"/>
                  </a:lnTo>
                  <a:lnTo>
                    <a:pt x="37" y="271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2"/>
                  </a:lnTo>
                  <a:lnTo>
                    <a:pt x="37" y="273"/>
                  </a:lnTo>
                  <a:lnTo>
                    <a:pt x="37" y="274"/>
                  </a:lnTo>
                  <a:lnTo>
                    <a:pt x="37" y="274"/>
                  </a:lnTo>
                  <a:lnTo>
                    <a:pt x="38" y="275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6"/>
                  </a:lnTo>
                  <a:lnTo>
                    <a:pt x="38" y="277"/>
                  </a:lnTo>
                  <a:lnTo>
                    <a:pt x="38" y="277"/>
                  </a:lnTo>
                  <a:lnTo>
                    <a:pt x="38" y="278"/>
                  </a:lnTo>
                  <a:lnTo>
                    <a:pt x="38" y="279"/>
                  </a:lnTo>
                  <a:lnTo>
                    <a:pt x="39" y="279"/>
                  </a:lnTo>
                  <a:lnTo>
                    <a:pt x="39" y="280"/>
                  </a:lnTo>
                  <a:lnTo>
                    <a:pt x="39" y="281"/>
                  </a:lnTo>
                  <a:lnTo>
                    <a:pt x="39" y="281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39" y="282"/>
                  </a:lnTo>
                  <a:lnTo>
                    <a:pt x="39" y="283"/>
                  </a:lnTo>
                  <a:lnTo>
                    <a:pt x="39" y="283"/>
                  </a:lnTo>
                  <a:lnTo>
                    <a:pt x="40" y="284"/>
                  </a:lnTo>
                  <a:lnTo>
                    <a:pt x="40" y="284"/>
                  </a:lnTo>
                  <a:lnTo>
                    <a:pt x="40" y="285"/>
                  </a:lnTo>
                  <a:lnTo>
                    <a:pt x="40" y="285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1" y="289"/>
                  </a:lnTo>
                  <a:lnTo>
                    <a:pt x="41" y="290"/>
                  </a:lnTo>
                  <a:lnTo>
                    <a:pt x="41" y="291"/>
                  </a:lnTo>
                  <a:lnTo>
                    <a:pt x="41" y="292"/>
                  </a:lnTo>
                  <a:lnTo>
                    <a:pt x="41" y="292"/>
                  </a:lnTo>
                  <a:lnTo>
                    <a:pt x="42" y="293"/>
                  </a:lnTo>
                  <a:lnTo>
                    <a:pt x="42" y="295"/>
                  </a:lnTo>
                  <a:lnTo>
                    <a:pt x="42" y="295"/>
                  </a:lnTo>
                  <a:lnTo>
                    <a:pt x="42" y="295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296"/>
                  </a:lnTo>
                  <a:lnTo>
                    <a:pt x="42" y="297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3" y="299"/>
                  </a:lnTo>
                  <a:lnTo>
                    <a:pt x="43" y="301"/>
                  </a:lnTo>
                  <a:lnTo>
                    <a:pt x="43" y="301"/>
                  </a:lnTo>
                  <a:lnTo>
                    <a:pt x="43" y="302"/>
                  </a:lnTo>
                  <a:lnTo>
                    <a:pt x="43" y="302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4" y="304"/>
                  </a:lnTo>
                  <a:lnTo>
                    <a:pt x="44" y="306"/>
                  </a:lnTo>
                  <a:lnTo>
                    <a:pt x="44" y="307"/>
                  </a:lnTo>
                  <a:lnTo>
                    <a:pt x="45" y="307"/>
                  </a:lnTo>
                  <a:lnTo>
                    <a:pt x="45" y="308"/>
                  </a:lnTo>
                  <a:lnTo>
                    <a:pt x="45" y="309"/>
                  </a:lnTo>
                  <a:lnTo>
                    <a:pt x="45" y="309"/>
                  </a:lnTo>
                  <a:lnTo>
                    <a:pt x="45" y="310"/>
                  </a:lnTo>
                  <a:lnTo>
                    <a:pt x="45" y="310"/>
                  </a:lnTo>
                  <a:lnTo>
                    <a:pt x="45" y="311"/>
                  </a:lnTo>
                  <a:lnTo>
                    <a:pt x="46" y="313"/>
                  </a:lnTo>
                  <a:lnTo>
                    <a:pt x="46" y="313"/>
                  </a:lnTo>
                  <a:lnTo>
                    <a:pt x="46" y="314"/>
                  </a:lnTo>
                  <a:lnTo>
                    <a:pt x="46" y="314"/>
                  </a:lnTo>
                  <a:lnTo>
                    <a:pt x="47" y="316"/>
                  </a:lnTo>
                  <a:lnTo>
                    <a:pt x="47" y="317"/>
                  </a:lnTo>
                  <a:lnTo>
                    <a:pt x="47" y="317"/>
                  </a:lnTo>
                  <a:lnTo>
                    <a:pt x="47" y="317"/>
                  </a:lnTo>
                  <a:lnTo>
                    <a:pt x="47" y="318"/>
                  </a:lnTo>
                  <a:lnTo>
                    <a:pt x="47" y="319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1"/>
                  </a:lnTo>
                  <a:lnTo>
                    <a:pt x="48" y="321"/>
                  </a:lnTo>
                  <a:lnTo>
                    <a:pt x="48" y="322"/>
                  </a:lnTo>
                  <a:lnTo>
                    <a:pt x="49" y="324"/>
                  </a:lnTo>
                  <a:lnTo>
                    <a:pt x="49" y="325"/>
                  </a:lnTo>
                  <a:lnTo>
                    <a:pt x="49" y="325"/>
                  </a:lnTo>
                  <a:lnTo>
                    <a:pt x="49" y="326"/>
                  </a:lnTo>
                  <a:lnTo>
                    <a:pt x="49" y="326"/>
                  </a:lnTo>
                  <a:lnTo>
                    <a:pt x="49" y="327"/>
                  </a:lnTo>
                  <a:lnTo>
                    <a:pt x="49" y="327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49" y="328"/>
                  </a:lnTo>
                  <a:lnTo>
                    <a:pt x="50" y="330"/>
                  </a:lnTo>
                  <a:lnTo>
                    <a:pt x="50" y="331"/>
                  </a:lnTo>
                  <a:lnTo>
                    <a:pt x="50" y="332"/>
                  </a:lnTo>
                  <a:lnTo>
                    <a:pt x="51" y="332"/>
                  </a:lnTo>
                  <a:lnTo>
                    <a:pt x="51" y="333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51" y="334"/>
                  </a:lnTo>
                  <a:lnTo>
                    <a:pt x="51" y="335"/>
                  </a:lnTo>
                  <a:lnTo>
                    <a:pt x="51" y="336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52" y="336"/>
                  </a:lnTo>
                  <a:lnTo>
                    <a:pt x="52" y="337"/>
                  </a:lnTo>
                  <a:lnTo>
                    <a:pt x="52" y="337"/>
                  </a:lnTo>
                  <a:lnTo>
                    <a:pt x="52" y="338"/>
                  </a:lnTo>
                  <a:lnTo>
                    <a:pt x="52" y="339"/>
                  </a:lnTo>
                  <a:lnTo>
                    <a:pt x="52" y="339"/>
                  </a:lnTo>
                  <a:lnTo>
                    <a:pt x="52" y="340"/>
                  </a:lnTo>
                  <a:lnTo>
                    <a:pt x="52" y="340"/>
                  </a:lnTo>
                  <a:lnTo>
                    <a:pt x="53" y="340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1"/>
                  </a:lnTo>
                  <a:lnTo>
                    <a:pt x="53" y="342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53" y="343"/>
                  </a:lnTo>
                  <a:lnTo>
                    <a:pt x="53" y="344"/>
                  </a:lnTo>
                  <a:lnTo>
                    <a:pt x="54" y="344"/>
                  </a:lnTo>
                  <a:lnTo>
                    <a:pt x="54" y="345"/>
                  </a:lnTo>
                  <a:lnTo>
                    <a:pt x="54" y="345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5" y="349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5" y="350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6" y="353"/>
                  </a:lnTo>
                  <a:lnTo>
                    <a:pt x="56" y="354"/>
                  </a:lnTo>
                  <a:lnTo>
                    <a:pt x="56" y="354"/>
                  </a:lnTo>
                  <a:lnTo>
                    <a:pt x="56" y="355"/>
                  </a:lnTo>
                  <a:lnTo>
                    <a:pt x="57" y="356"/>
                  </a:lnTo>
                  <a:lnTo>
                    <a:pt x="57" y="356"/>
                  </a:lnTo>
                  <a:lnTo>
                    <a:pt x="57" y="357"/>
                  </a:lnTo>
                  <a:lnTo>
                    <a:pt x="57" y="357"/>
                  </a:lnTo>
                  <a:lnTo>
                    <a:pt x="57" y="357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7" y="358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58" y="361"/>
                  </a:lnTo>
                  <a:lnTo>
                    <a:pt x="58" y="362"/>
                  </a:lnTo>
                  <a:lnTo>
                    <a:pt x="59" y="363"/>
                  </a:lnTo>
                  <a:lnTo>
                    <a:pt x="59" y="364"/>
                  </a:lnTo>
                  <a:lnTo>
                    <a:pt x="59" y="364"/>
                  </a:lnTo>
                  <a:lnTo>
                    <a:pt x="59" y="365"/>
                  </a:lnTo>
                  <a:lnTo>
                    <a:pt x="59" y="366"/>
                  </a:lnTo>
                  <a:lnTo>
                    <a:pt x="60" y="367"/>
                  </a:lnTo>
                  <a:lnTo>
                    <a:pt x="60" y="369"/>
                  </a:lnTo>
                  <a:lnTo>
                    <a:pt x="60" y="369"/>
                  </a:lnTo>
                  <a:lnTo>
                    <a:pt x="60" y="370"/>
                  </a:lnTo>
                  <a:lnTo>
                    <a:pt x="60" y="370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1" y="370"/>
                  </a:lnTo>
                  <a:lnTo>
                    <a:pt x="61" y="371"/>
                  </a:lnTo>
                  <a:lnTo>
                    <a:pt x="61" y="371"/>
                  </a:lnTo>
                  <a:lnTo>
                    <a:pt x="61" y="371"/>
                  </a:lnTo>
                  <a:lnTo>
                    <a:pt x="61" y="372"/>
                  </a:lnTo>
                  <a:lnTo>
                    <a:pt x="61" y="372"/>
                  </a:lnTo>
                  <a:lnTo>
                    <a:pt x="61" y="372"/>
                  </a:lnTo>
                  <a:lnTo>
                    <a:pt x="61" y="372"/>
                  </a:lnTo>
                  <a:lnTo>
                    <a:pt x="61" y="373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4"/>
                  </a:lnTo>
                  <a:lnTo>
                    <a:pt x="62" y="375"/>
                  </a:lnTo>
                  <a:lnTo>
                    <a:pt x="62" y="375"/>
                  </a:lnTo>
                  <a:lnTo>
                    <a:pt x="62" y="376"/>
                  </a:lnTo>
                  <a:lnTo>
                    <a:pt x="62" y="376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2" y="377"/>
                  </a:lnTo>
                  <a:lnTo>
                    <a:pt x="63" y="378"/>
                  </a:lnTo>
                  <a:lnTo>
                    <a:pt x="63" y="378"/>
                  </a:lnTo>
                  <a:lnTo>
                    <a:pt x="63" y="379"/>
                  </a:lnTo>
                  <a:lnTo>
                    <a:pt x="63" y="379"/>
                  </a:lnTo>
                  <a:lnTo>
                    <a:pt x="63" y="379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81"/>
                  </a:lnTo>
                  <a:lnTo>
                    <a:pt x="64" y="382"/>
                  </a:lnTo>
                  <a:lnTo>
                    <a:pt x="64" y="382"/>
                  </a:lnTo>
                  <a:lnTo>
                    <a:pt x="64" y="382"/>
                  </a:lnTo>
                  <a:lnTo>
                    <a:pt x="64" y="383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4"/>
                  </a:lnTo>
                  <a:lnTo>
                    <a:pt x="65" y="385"/>
                  </a:lnTo>
                  <a:lnTo>
                    <a:pt x="65" y="385"/>
                  </a:lnTo>
                  <a:lnTo>
                    <a:pt x="65" y="386"/>
                  </a:lnTo>
                  <a:lnTo>
                    <a:pt x="66" y="388"/>
                  </a:lnTo>
                  <a:lnTo>
                    <a:pt x="66" y="389"/>
                  </a:lnTo>
                  <a:lnTo>
                    <a:pt x="66" y="389"/>
                  </a:lnTo>
                  <a:lnTo>
                    <a:pt x="66" y="389"/>
                  </a:lnTo>
                  <a:lnTo>
                    <a:pt x="67" y="390"/>
                  </a:lnTo>
                  <a:lnTo>
                    <a:pt x="67" y="390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7" y="391"/>
                  </a:lnTo>
                  <a:lnTo>
                    <a:pt x="67" y="392"/>
                  </a:lnTo>
                  <a:lnTo>
                    <a:pt x="68" y="395"/>
                  </a:lnTo>
                  <a:lnTo>
                    <a:pt x="68" y="396"/>
                  </a:lnTo>
                  <a:lnTo>
                    <a:pt x="68" y="396"/>
                  </a:lnTo>
                  <a:lnTo>
                    <a:pt x="69" y="396"/>
                  </a:lnTo>
                  <a:lnTo>
                    <a:pt x="69" y="396"/>
                  </a:lnTo>
                  <a:lnTo>
                    <a:pt x="69" y="397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69" y="398"/>
                  </a:lnTo>
                  <a:lnTo>
                    <a:pt x="69" y="399"/>
                  </a:lnTo>
                  <a:lnTo>
                    <a:pt x="70" y="400"/>
                  </a:lnTo>
                  <a:lnTo>
                    <a:pt x="70" y="401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2"/>
                  </a:lnTo>
                  <a:lnTo>
                    <a:pt x="70" y="403"/>
                  </a:lnTo>
                  <a:lnTo>
                    <a:pt x="71" y="404"/>
                  </a:lnTo>
                  <a:lnTo>
                    <a:pt x="71" y="404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71" y="405"/>
                  </a:lnTo>
                  <a:lnTo>
                    <a:pt x="71" y="406"/>
                  </a:lnTo>
                  <a:lnTo>
                    <a:pt x="72" y="406"/>
                  </a:lnTo>
                  <a:lnTo>
                    <a:pt x="72" y="406"/>
                  </a:lnTo>
                  <a:lnTo>
                    <a:pt x="72" y="407"/>
                  </a:lnTo>
                  <a:lnTo>
                    <a:pt x="72" y="407"/>
                  </a:lnTo>
                  <a:lnTo>
                    <a:pt x="72" y="407"/>
                  </a:lnTo>
                  <a:lnTo>
                    <a:pt x="72" y="407"/>
                  </a:lnTo>
                  <a:lnTo>
                    <a:pt x="72" y="407"/>
                  </a:lnTo>
                  <a:lnTo>
                    <a:pt x="72" y="407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72" y="408"/>
                  </a:lnTo>
                  <a:lnTo>
                    <a:pt x="73" y="409"/>
                  </a:lnTo>
                  <a:lnTo>
                    <a:pt x="73" y="409"/>
                  </a:lnTo>
                  <a:lnTo>
                    <a:pt x="73" y="410"/>
                  </a:lnTo>
                  <a:lnTo>
                    <a:pt x="73" y="410"/>
                  </a:lnTo>
                  <a:lnTo>
                    <a:pt x="73" y="410"/>
                  </a:lnTo>
                  <a:lnTo>
                    <a:pt x="73" y="411"/>
                  </a:lnTo>
                  <a:lnTo>
                    <a:pt x="74" y="412"/>
                  </a:lnTo>
                  <a:lnTo>
                    <a:pt x="74" y="412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74" y="413"/>
                  </a:lnTo>
                  <a:lnTo>
                    <a:pt x="74" y="414"/>
                  </a:lnTo>
                  <a:lnTo>
                    <a:pt x="74" y="414"/>
                  </a:lnTo>
                  <a:lnTo>
                    <a:pt x="75" y="416"/>
                  </a:lnTo>
                  <a:lnTo>
                    <a:pt x="75" y="416"/>
                  </a:lnTo>
                  <a:lnTo>
                    <a:pt x="75" y="417"/>
                  </a:lnTo>
                  <a:lnTo>
                    <a:pt x="75" y="417"/>
                  </a:lnTo>
                  <a:lnTo>
                    <a:pt x="76" y="417"/>
                  </a:lnTo>
                  <a:lnTo>
                    <a:pt x="76" y="418"/>
                  </a:lnTo>
                  <a:lnTo>
                    <a:pt x="76" y="419"/>
                  </a:lnTo>
                  <a:lnTo>
                    <a:pt x="76" y="419"/>
                  </a:lnTo>
                  <a:lnTo>
                    <a:pt x="76" y="419"/>
                  </a:lnTo>
                  <a:lnTo>
                    <a:pt x="76" y="420"/>
                  </a:lnTo>
                  <a:lnTo>
                    <a:pt x="76" y="420"/>
                  </a:lnTo>
                  <a:lnTo>
                    <a:pt x="76" y="420"/>
                  </a:lnTo>
                  <a:lnTo>
                    <a:pt x="76" y="420"/>
                  </a:lnTo>
                  <a:lnTo>
                    <a:pt x="77" y="421"/>
                  </a:lnTo>
                  <a:lnTo>
                    <a:pt x="77" y="422"/>
                  </a:lnTo>
                  <a:lnTo>
                    <a:pt x="77" y="422"/>
                  </a:lnTo>
                  <a:lnTo>
                    <a:pt x="77" y="422"/>
                  </a:lnTo>
                  <a:lnTo>
                    <a:pt x="77" y="422"/>
                  </a:lnTo>
                  <a:lnTo>
                    <a:pt x="77" y="422"/>
                  </a:lnTo>
                  <a:lnTo>
                    <a:pt x="78" y="424"/>
                  </a:lnTo>
                  <a:lnTo>
                    <a:pt x="78" y="424"/>
                  </a:lnTo>
                  <a:lnTo>
                    <a:pt x="78" y="424"/>
                  </a:lnTo>
                  <a:lnTo>
                    <a:pt x="78" y="424"/>
                  </a:lnTo>
                  <a:lnTo>
                    <a:pt x="78" y="425"/>
                  </a:lnTo>
                  <a:lnTo>
                    <a:pt x="78" y="425"/>
                  </a:lnTo>
                  <a:lnTo>
                    <a:pt x="79" y="426"/>
                  </a:lnTo>
                  <a:lnTo>
                    <a:pt x="79" y="426"/>
                  </a:lnTo>
                  <a:lnTo>
                    <a:pt x="79" y="427"/>
                  </a:lnTo>
                  <a:lnTo>
                    <a:pt x="79" y="427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79" y="428"/>
                  </a:lnTo>
                  <a:lnTo>
                    <a:pt x="80" y="429"/>
                  </a:lnTo>
                  <a:lnTo>
                    <a:pt x="80" y="429"/>
                  </a:lnTo>
                  <a:lnTo>
                    <a:pt x="80" y="430"/>
                  </a:lnTo>
                  <a:lnTo>
                    <a:pt x="80" y="430"/>
                  </a:lnTo>
                  <a:lnTo>
                    <a:pt x="80" y="431"/>
                  </a:lnTo>
                  <a:lnTo>
                    <a:pt x="80" y="431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2"/>
                  </a:lnTo>
                  <a:lnTo>
                    <a:pt x="81" y="433"/>
                  </a:lnTo>
                  <a:lnTo>
                    <a:pt x="81" y="434"/>
                  </a:lnTo>
                  <a:lnTo>
                    <a:pt x="82" y="434"/>
                  </a:lnTo>
                  <a:lnTo>
                    <a:pt x="82" y="434"/>
                  </a:lnTo>
                  <a:lnTo>
                    <a:pt x="82" y="435"/>
                  </a:lnTo>
                  <a:lnTo>
                    <a:pt x="82" y="435"/>
                  </a:lnTo>
                  <a:lnTo>
                    <a:pt x="82" y="435"/>
                  </a:lnTo>
                  <a:lnTo>
                    <a:pt x="83" y="437"/>
                  </a:lnTo>
                  <a:lnTo>
                    <a:pt x="83" y="437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4" y="440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5" y="443"/>
                  </a:lnTo>
                  <a:lnTo>
                    <a:pt x="85" y="443"/>
                  </a:lnTo>
                  <a:lnTo>
                    <a:pt x="85" y="443"/>
                  </a:lnTo>
                  <a:lnTo>
                    <a:pt x="85" y="444"/>
                  </a:lnTo>
                  <a:lnTo>
                    <a:pt x="86" y="445"/>
                  </a:lnTo>
                  <a:lnTo>
                    <a:pt x="86" y="445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6"/>
                  </a:lnTo>
                  <a:lnTo>
                    <a:pt x="86" y="447"/>
                  </a:lnTo>
                  <a:lnTo>
                    <a:pt x="87" y="447"/>
                  </a:lnTo>
                  <a:lnTo>
                    <a:pt x="87" y="447"/>
                  </a:lnTo>
                  <a:lnTo>
                    <a:pt x="87" y="448"/>
                  </a:lnTo>
                  <a:lnTo>
                    <a:pt x="87" y="448"/>
                  </a:lnTo>
                  <a:lnTo>
                    <a:pt x="87" y="448"/>
                  </a:lnTo>
                  <a:lnTo>
                    <a:pt x="87" y="449"/>
                  </a:lnTo>
                  <a:lnTo>
                    <a:pt x="88" y="449"/>
                  </a:lnTo>
                  <a:lnTo>
                    <a:pt x="88" y="450"/>
                  </a:lnTo>
                  <a:lnTo>
                    <a:pt x="88" y="451"/>
                  </a:lnTo>
                  <a:lnTo>
                    <a:pt x="88" y="451"/>
                  </a:lnTo>
                  <a:lnTo>
                    <a:pt x="88" y="451"/>
                  </a:lnTo>
                  <a:lnTo>
                    <a:pt x="89" y="452"/>
                  </a:lnTo>
                  <a:lnTo>
                    <a:pt x="89" y="453"/>
                  </a:lnTo>
                  <a:lnTo>
                    <a:pt x="89" y="454"/>
                  </a:lnTo>
                  <a:lnTo>
                    <a:pt x="90" y="454"/>
                  </a:lnTo>
                  <a:lnTo>
                    <a:pt x="90" y="455"/>
                  </a:lnTo>
                  <a:lnTo>
                    <a:pt x="90" y="455"/>
                  </a:lnTo>
                  <a:lnTo>
                    <a:pt x="90" y="455"/>
                  </a:lnTo>
                  <a:lnTo>
                    <a:pt x="91" y="457"/>
                  </a:lnTo>
                  <a:lnTo>
                    <a:pt x="91" y="457"/>
                  </a:lnTo>
                  <a:lnTo>
                    <a:pt x="91" y="457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91" y="458"/>
                  </a:lnTo>
                  <a:lnTo>
                    <a:pt x="91" y="459"/>
                  </a:lnTo>
                  <a:lnTo>
                    <a:pt x="92" y="459"/>
                  </a:lnTo>
                  <a:lnTo>
                    <a:pt x="92" y="460"/>
                  </a:lnTo>
                  <a:lnTo>
                    <a:pt x="92" y="461"/>
                  </a:lnTo>
                  <a:lnTo>
                    <a:pt x="93" y="461"/>
                  </a:lnTo>
                  <a:lnTo>
                    <a:pt x="93" y="462"/>
                  </a:lnTo>
                  <a:lnTo>
                    <a:pt x="93" y="462"/>
                  </a:lnTo>
                  <a:lnTo>
                    <a:pt x="93" y="463"/>
                  </a:lnTo>
                  <a:lnTo>
                    <a:pt x="93" y="463"/>
                  </a:lnTo>
                  <a:lnTo>
                    <a:pt x="93" y="464"/>
                  </a:lnTo>
                  <a:lnTo>
                    <a:pt x="94" y="464"/>
                  </a:lnTo>
                  <a:lnTo>
                    <a:pt x="94" y="464"/>
                  </a:lnTo>
                  <a:lnTo>
                    <a:pt x="94" y="465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5" y="467"/>
                  </a:lnTo>
                  <a:lnTo>
                    <a:pt x="95" y="468"/>
                  </a:lnTo>
                  <a:lnTo>
                    <a:pt x="96" y="468"/>
                  </a:lnTo>
                  <a:lnTo>
                    <a:pt x="96" y="469"/>
                  </a:lnTo>
                  <a:lnTo>
                    <a:pt x="96" y="470"/>
                  </a:lnTo>
                  <a:lnTo>
                    <a:pt x="97" y="470"/>
                  </a:lnTo>
                  <a:lnTo>
                    <a:pt x="97" y="471"/>
                  </a:lnTo>
                  <a:lnTo>
                    <a:pt x="97" y="471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7" y="472"/>
                  </a:lnTo>
                  <a:lnTo>
                    <a:pt x="98" y="473"/>
                  </a:lnTo>
                  <a:lnTo>
                    <a:pt x="98" y="473"/>
                  </a:lnTo>
                  <a:lnTo>
                    <a:pt x="98" y="473"/>
                  </a:lnTo>
                  <a:lnTo>
                    <a:pt x="98" y="474"/>
                  </a:lnTo>
                  <a:lnTo>
                    <a:pt x="98" y="474"/>
                  </a:lnTo>
                  <a:lnTo>
                    <a:pt x="99" y="475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9" y="476"/>
                  </a:lnTo>
                  <a:lnTo>
                    <a:pt x="99" y="477"/>
                  </a:lnTo>
                  <a:lnTo>
                    <a:pt x="99" y="477"/>
                  </a:lnTo>
                  <a:lnTo>
                    <a:pt x="99" y="477"/>
                  </a:lnTo>
                  <a:lnTo>
                    <a:pt x="100" y="477"/>
                  </a:lnTo>
                  <a:lnTo>
                    <a:pt x="100" y="478"/>
                  </a:lnTo>
                  <a:lnTo>
                    <a:pt x="100" y="478"/>
                  </a:lnTo>
                  <a:lnTo>
                    <a:pt x="100" y="479"/>
                  </a:lnTo>
                  <a:lnTo>
                    <a:pt x="100" y="479"/>
                  </a:lnTo>
                  <a:lnTo>
                    <a:pt x="101" y="479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0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1" y="481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102" y="482"/>
                  </a:lnTo>
                  <a:lnTo>
                    <a:pt x="102" y="483"/>
                  </a:lnTo>
                  <a:lnTo>
                    <a:pt x="103" y="484"/>
                  </a:lnTo>
                  <a:lnTo>
                    <a:pt x="103" y="484"/>
                  </a:lnTo>
                  <a:lnTo>
                    <a:pt x="103" y="484"/>
                  </a:lnTo>
                  <a:lnTo>
                    <a:pt x="103" y="484"/>
                  </a:lnTo>
                  <a:lnTo>
                    <a:pt x="103" y="485"/>
                  </a:lnTo>
                  <a:lnTo>
                    <a:pt x="104" y="485"/>
                  </a:lnTo>
                  <a:lnTo>
                    <a:pt x="104" y="486"/>
                  </a:lnTo>
                  <a:lnTo>
                    <a:pt x="104" y="486"/>
                  </a:lnTo>
                  <a:lnTo>
                    <a:pt x="104" y="486"/>
                  </a:lnTo>
                  <a:lnTo>
                    <a:pt x="104" y="487"/>
                  </a:lnTo>
                  <a:lnTo>
                    <a:pt x="105" y="488"/>
                  </a:lnTo>
                  <a:lnTo>
                    <a:pt x="105" y="488"/>
                  </a:lnTo>
                  <a:lnTo>
                    <a:pt x="105" y="489"/>
                  </a:lnTo>
                  <a:lnTo>
                    <a:pt x="106" y="490"/>
                  </a:lnTo>
                  <a:lnTo>
                    <a:pt x="106" y="490"/>
                  </a:lnTo>
                  <a:lnTo>
                    <a:pt x="106" y="491"/>
                  </a:lnTo>
                  <a:lnTo>
                    <a:pt x="106" y="491"/>
                  </a:lnTo>
                  <a:lnTo>
                    <a:pt x="106" y="491"/>
                  </a:lnTo>
                  <a:lnTo>
                    <a:pt x="106" y="491"/>
                  </a:lnTo>
                  <a:lnTo>
                    <a:pt x="106" y="491"/>
                  </a:lnTo>
                  <a:lnTo>
                    <a:pt x="106" y="491"/>
                  </a:lnTo>
                  <a:lnTo>
                    <a:pt x="107" y="493"/>
                  </a:lnTo>
                  <a:lnTo>
                    <a:pt x="108" y="494"/>
                  </a:lnTo>
                  <a:lnTo>
                    <a:pt x="108" y="494"/>
                  </a:lnTo>
                  <a:lnTo>
                    <a:pt x="108" y="494"/>
                  </a:lnTo>
                  <a:lnTo>
                    <a:pt x="109" y="496"/>
                  </a:lnTo>
                  <a:lnTo>
                    <a:pt x="109" y="496"/>
                  </a:lnTo>
                  <a:lnTo>
                    <a:pt x="109" y="496"/>
                  </a:lnTo>
                  <a:lnTo>
                    <a:pt x="110" y="497"/>
                  </a:lnTo>
                  <a:lnTo>
                    <a:pt x="110" y="498"/>
                  </a:lnTo>
                  <a:lnTo>
                    <a:pt x="110" y="498"/>
                  </a:lnTo>
                  <a:lnTo>
                    <a:pt x="110" y="498"/>
                  </a:lnTo>
                  <a:lnTo>
                    <a:pt x="110" y="499"/>
                  </a:lnTo>
                  <a:lnTo>
                    <a:pt x="110" y="499"/>
                  </a:lnTo>
                  <a:lnTo>
                    <a:pt x="111" y="499"/>
                  </a:lnTo>
                  <a:lnTo>
                    <a:pt x="111" y="499"/>
                  </a:lnTo>
                  <a:lnTo>
                    <a:pt x="111" y="500"/>
                  </a:lnTo>
                  <a:lnTo>
                    <a:pt x="111" y="501"/>
                  </a:lnTo>
                  <a:lnTo>
                    <a:pt x="112" y="502"/>
                  </a:lnTo>
                  <a:lnTo>
                    <a:pt x="112" y="502"/>
                  </a:lnTo>
                  <a:lnTo>
                    <a:pt x="112" y="502"/>
                  </a:lnTo>
                  <a:lnTo>
                    <a:pt x="112" y="502"/>
                  </a:lnTo>
                  <a:lnTo>
                    <a:pt x="112" y="503"/>
                  </a:lnTo>
                  <a:lnTo>
                    <a:pt x="112" y="503"/>
                  </a:lnTo>
                  <a:lnTo>
                    <a:pt x="113" y="503"/>
                  </a:lnTo>
                  <a:lnTo>
                    <a:pt x="113" y="504"/>
                  </a:lnTo>
                  <a:lnTo>
                    <a:pt x="113" y="505"/>
                  </a:lnTo>
                  <a:lnTo>
                    <a:pt x="113" y="505"/>
                  </a:lnTo>
                  <a:lnTo>
                    <a:pt x="114" y="505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4" y="506"/>
                  </a:lnTo>
                  <a:lnTo>
                    <a:pt x="115" y="507"/>
                  </a:lnTo>
                  <a:lnTo>
                    <a:pt x="115" y="508"/>
                  </a:lnTo>
                  <a:lnTo>
                    <a:pt x="115" y="508"/>
                  </a:lnTo>
                  <a:lnTo>
                    <a:pt x="115" y="508"/>
                  </a:lnTo>
                  <a:lnTo>
                    <a:pt x="115" y="508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6" y="509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6" y="510"/>
                  </a:lnTo>
                  <a:lnTo>
                    <a:pt x="117" y="510"/>
                  </a:lnTo>
                  <a:lnTo>
                    <a:pt x="117" y="511"/>
                  </a:lnTo>
                  <a:lnTo>
                    <a:pt x="117" y="511"/>
                  </a:lnTo>
                  <a:lnTo>
                    <a:pt x="117" y="512"/>
                  </a:lnTo>
                  <a:lnTo>
                    <a:pt x="117" y="512"/>
                  </a:lnTo>
                  <a:lnTo>
                    <a:pt x="117" y="512"/>
                  </a:lnTo>
                  <a:lnTo>
                    <a:pt x="118" y="512"/>
                  </a:lnTo>
                  <a:lnTo>
                    <a:pt x="118" y="512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3"/>
                  </a:lnTo>
                  <a:lnTo>
                    <a:pt x="118" y="514"/>
                  </a:lnTo>
                  <a:lnTo>
                    <a:pt x="119" y="514"/>
                  </a:lnTo>
                  <a:lnTo>
                    <a:pt x="119" y="514"/>
                  </a:lnTo>
                  <a:lnTo>
                    <a:pt x="119" y="515"/>
                  </a:lnTo>
                  <a:lnTo>
                    <a:pt x="119" y="515"/>
                  </a:lnTo>
                  <a:lnTo>
                    <a:pt x="119" y="515"/>
                  </a:lnTo>
                  <a:lnTo>
                    <a:pt x="120" y="516"/>
                  </a:lnTo>
                  <a:lnTo>
                    <a:pt x="120" y="516"/>
                  </a:lnTo>
                  <a:lnTo>
                    <a:pt x="121" y="518"/>
                  </a:lnTo>
                  <a:lnTo>
                    <a:pt x="121" y="518"/>
                  </a:lnTo>
                  <a:lnTo>
                    <a:pt x="121" y="519"/>
                  </a:lnTo>
                  <a:lnTo>
                    <a:pt x="121" y="519"/>
                  </a:lnTo>
                  <a:lnTo>
                    <a:pt x="121" y="519"/>
                  </a:lnTo>
                  <a:lnTo>
                    <a:pt x="121" y="519"/>
                  </a:lnTo>
                  <a:lnTo>
                    <a:pt x="122" y="520"/>
                  </a:lnTo>
                  <a:lnTo>
                    <a:pt x="122" y="520"/>
                  </a:lnTo>
                  <a:lnTo>
                    <a:pt x="122" y="520"/>
                  </a:lnTo>
                  <a:lnTo>
                    <a:pt x="122" y="521"/>
                  </a:lnTo>
                  <a:lnTo>
                    <a:pt x="123" y="521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23" y="522"/>
                  </a:lnTo>
                  <a:lnTo>
                    <a:pt x="123" y="523"/>
                  </a:lnTo>
                  <a:lnTo>
                    <a:pt x="124" y="523"/>
                  </a:lnTo>
                  <a:lnTo>
                    <a:pt x="124" y="523"/>
                  </a:lnTo>
                  <a:lnTo>
                    <a:pt x="124" y="523"/>
                  </a:lnTo>
                  <a:lnTo>
                    <a:pt x="124" y="523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4" y="524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5"/>
                  </a:lnTo>
                  <a:lnTo>
                    <a:pt x="125" y="526"/>
                  </a:lnTo>
                  <a:lnTo>
                    <a:pt x="126" y="526"/>
                  </a:lnTo>
                  <a:lnTo>
                    <a:pt x="126" y="527"/>
                  </a:lnTo>
                  <a:lnTo>
                    <a:pt x="126" y="527"/>
                  </a:lnTo>
                  <a:lnTo>
                    <a:pt x="126" y="527"/>
                  </a:lnTo>
                  <a:lnTo>
                    <a:pt x="126" y="527"/>
                  </a:lnTo>
                  <a:lnTo>
                    <a:pt x="127" y="528"/>
                  </a:lnTo>
                  <a:lnTo>
                    <a:pt x="127" y="528"/>
                  </a:lnTo>
                  <a:lnTo>
                    <a:pt x="127" y="528"/>
                  </a:lnTo>
                  <a:lnTo>
                    <a:pt x="127" y="528"/>
                  </a:lnTo>
                  <a:lnTo>
                    <a:pt x="127" y="529"/>
                  </a:lnTo>
                  <a:lnTo>
                    <a:pt x="128" y="529"/>
                  </a:lnTo>
                  <a:lnTo>
                    <a:pt x="128" y="530"/>
                  </a:lnTo>
                  <a:lnTo>
                    <a:pt x="128" y="530"/>
                  </a:lnTo>
                  <a:lnTo>
                    <a:pt x="128" y="530"/>
                  </a:lnTo>
                  <a:lnTo>
                    <a:pt x="128" y="530"/>
                  </a:lnTo>
                  <a:lnTo>
                    <a:pt x="128" y="530"/>
                  </a:lnTo>
                  <a:lnTo>
                    <a:pt x="129" y="531"/>
                  </a:lnTo>
                  <a:lnTo>
                    <a:pt x="129" y="531"/>
                  </a:lnTo>
                  <a:lnTo>
                    <a:pt x="129" y="531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29" y="532"/>
                  </a:lnTo>
                  <a:lnTo>
                    <a:pt x="130" y="533"/>
                  </a:lnTo>
                  <a:lnTo>
                    <a:pt x="130" y="533"/>
                  </a:lnTo>
                  <a:lnTo>
                    <a:pt x="130" y="533"/>
                  </a:lnTo>
                  <a:lnTo>
                    <a:pt x="130" y="534"/>
                  </a:lnTo>
                  <a:lnTo>
                    <a:pt x="131" y="534"/>
                  </a:lnTo>
                  <a:lnTo>
                    <a:pt x="131" y="534"/>
                  </a:lnTo>
                  <a:lnTo>
                    <a:pt x="131" y="535"/>
                  </a:lnTo>
                  <a:lnTo>
                    <a:pt x="131" y="535"/>
                  </a:lnTo>
                  <a:lnTo>
                    <a:pt x="131" y="535"/>
                  </a:lnTo>
                  <a:lnTo>
                    <a:pt x="132" y="536"/>
                  </a:lnTo>
                  <a:lnTo>
                    <a:pt x="132" y="536"/>
                  </a:lnTo>
                  <a:lnTo>
                    <a:pt x="132" y="536"/>
                  </a:lnTo>
                  <a:lnTo>
                    <a:pt x="132" y="536"/>
                  </a:lnTo>
                  <a:lnTo>
                    <a:pt x="132" y="537"/>
                  </a:lnTo>
                  <a:lnTo>
                    <a:pt x="133" y="538"/>
                  </a:lnTo>
                  <a:lnTo>
                    <a:pt x="133" y="538"/>
                  </a:lnTo>
                  <a:lnTo>
                    <a:pt x="134" y="539"/>
                  </a:lnTo>
                  <a:lnTo>
                    <a:pt x="134" y="539"/>
                  </a:lnTo>
                  <a:lnTo>
                    <a:pt x="134" y="539"/>
                  </a:lnTo>
                  <a:lnTo>
                    <a:pt x="134" y="540"/>
                  </a:lnTo>
                  <a:lnTo>
                    <a:pt x="134" y="540"/>
                  </a:lnTo>
                  <a:lnTo>
                    <a:pt x="135" y="540"/>
                  </a:lnTo>
                  <a:lnTo>
                    <a:pt x="135" y="541"/>
                  </a:lnTo>
                  <a:lnTo>
                    <a:pt x="135" y="541"/>
                  </a:lnTo>
                  <a:lnTo>
                    <a:pt x="136" y="542"/>
                  </a:lnTo>
                  <a:lnTo>
                    <a:pt x="136" y="542"/>
                  </a:lnTo>
                  <a:lnTo>
                    <a:pt x="136" y="542"/>
                  </a:lnTo>
                  <a:lnTo>
                    <a:pt x="136" y="542"/>
                  </a:lnTo>
                  <a:lnTo>
                    <a:pt x="136" y="543"/>
                  </a:lnTo>
                  <a:lnTo>
                    <a:pt x="136" y="543"/>
                  </a:lnTo>
                  <a:lnTo>
                    <a:pt x="136" y="543"/>
                  </a:lnTo>
                  <a:lnTo>
                    <a:pt x="136" y="543"/>
                  </a:lnTo>
                  <a:lnTo>
                    <a:pt x="137" y="543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7" y="544"/>
                  </a:lnTo>
                  <a:lnTo>
                    <a:pt x="138" y="545"/>
                  </a:lnTo>
                  <a:lnTo>
                    <a:pt x="138" y="545"/>
                  </a:lnTo>
                  <a:lnTo>
                    <a:pt x="138" y="545"/>
                  </a:lnTo>
                  <a:lnTo>
                    <a:pt x="138" y="545"/>
                  </a:lnTo>
                  <a:lnTo>
                    <a:pt x="138" y="546"/>
                  </a:lnTo>
                  <a:lnTo>
                    <a:pt x="138" y="546"/>
                  </a:lnTo>
                  <a:lnTo>
                    <a:pt x="138" y="546"/>
                  </a:lnTo>
                  <a:lnTo>
                    <a:pt x="138" y="546"/>
                  </a:lnTo>
                  <a:lnTo>
                    <a:pt x="139" y="546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39" y="547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0" y="548"/>
                  </a:lnTo>
                  <a:lnTo>
                    <a:pt x="140" y="549"/>
                  </a:lnTo>
                  <a:lnTo>
                    <a:pt x="141" y="549"/>
                  </a:lnTo>
                  <a:lnTo>
                    <a:pt x="141" y="550"/>
                  </a:lnTo>
                  <a:lnTo>
                    <a:pt x="141" y="550"/>
                  </a:lnTo>
                  <a:lnTo>
                    <a:pt x="142" y="551"/>
                  </a:lnTo>
                  <a:lnTo>
                    <a:pt x="142" y="551"/>
                  </a:lnTo>
                  <a:lnTo>
                    <a:pt x="143" y="552"/>
                  </a:lnTo>
                  <a:lnTo>
                    <a:pt x="143" y="552"/>
                  </a:lnTo>
                  <a:lnTo>
                    <a:pt x="143" y="553"/>
                  </a:lnTo>
                  <a:lnTo>
                    <a:pt x="143" y="553"/>
                  </a:lnTo>
                  <a:lnTo>
                    <a:pt x="144" y="553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4" y="554"/>
                  </a:lnTo>
                  <a:lnTo>
                    <a:pt x="145" y="555"/>
                  </a:lnTo>
                  <a:lnTo>
                    <a:pt x="145" y="556"/>
                  </a:lnTo>
                  <a:lnTo>
                    <a:pt x="146" y="556"/>
                  </a:lnTo>
                  <a:lnTo>
                    <a:pt x="146" y="556"/>
                  </a:lnTo>
                  <a:lnTo>
                    <a:pt x="146" y="556"/>
                  </a:lnTo>
                  <a:lnTo>
                    <a:pt x="146" y="557"/>
                  </a:lnTo>
                  <a:lnTo>
                    <a:pt x="146" y="557"/>
                  </a:lnTo>
                  <a:lnTo>
                    <a:pt x="146" y="557"/>
                  </a:lnTo>
                  <a:lnTo>
                    <a:pt x="147" y="558"/>
                  </a:lnTo>
                  <a:lnTo>
                    <a:pt x="148" y="559"/>
                  </a:lnTo>
                  <a:lnTo>
                    <a:pt x="148" y="559"/>
                  </a:lnTo>
                  <a:lnTo>
                    <a:pt x="148" y="560"/>
                  </a:lnTo>
                  <a:lnTo>
                    <a:pt x="149" y="561"/>
                  </a:lnTo>
                  <a:lnTo>
                    <a:pt x="149" y="561"/>
                  </a:lnTo>
                  <a:lnTo>
                    <a:pt x="149" y="561"/>
                  </a:lnTo>
                  <a:lnTo>
                    <a:pt x="150" y="561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0" y="562"/>
                  </a:lnTo>
                  <a:lnTo>
                    <a:pt x="151" y="563"/>
                  </a:lnTo>
                  <a:lnTo>
                    <a:pt x="151" y="563"/>
                  </a:lnTo>
                  <a:lnTo>
                    <a:pt x="151" y="563"/>
                  </a:lnTo>
                  <a:lnTo>
                    <a:pt x="151" y="564"/>
                  </a:lnTo>
                  <a:lnTo>
                    <a:pt x="152" y="564"/>
                  </a:lnTo>
                  <a:lnTo>
                    <a:pt x="152" y="565"/>
                  </a:lnTo>
                  <a:lnTo>
                    <a:pt x="153" y="566"/>
                  </a:lnTo>
                  <a:lnTo>
                    <a:pt x="153" y="566"/>
                  </a:lnTo>
                  <a:lnTo>
                    <a:pt x="153" y="566"/>
                  </a:lnTo>
                  <a:lnTo>
                    <a:pt x="153" y="566"/>
                  </a:lnTo>
                  <a:lnTo>
                    <a:pt x="153" y="566"/>
                  </a:lnTo>
                  <a:lnTo>
                    <a:pt x="154" y="567"/>
                  </a:lnTo>
                  <a:lnTo>
                    <a:pt x="154" y="567"/>
                  </a:lnTo>
                  <a:lnTo>
                    <a:pt x="154" y="567"/>
                  </a:lnTo>
                  <a:lnTo>
                    <a:pt x="155" y="568"/>
                  </a:lnTo>
                  <a:lnTo>
                    <a:pt x="155" y="568"/>
                  </a:lnTo>
                  <a:lnTo>
                    <a:pt x="155" y="568"/>
                  </a:lnTo>
                  <a:lnTo>
                    <a:pt x="155" y="569"/>
                  </a:lnTo>
                  <a:lnTo>
                    <a:pt x="156" y="569"/>
                  </a:lnTo>
                  <a:lnTo>
                    <a:pt x="156" y="569"/>
                  </a:lnTo>
                  <a:lnTo>
                    <a:pt x="156" y="570"/>
                  </a:lnTo>
                  <a:lnTo>
                    <a:pt x="156" y="570"/>
                  </a:lnTo>
                  <a:lnTo>
                    <a:pt x="157" y="570"/>
                  </a:lnTo>
                  <a:lnTo>
                    <a:pt x="157" y="571"/>
                  </a:lnTo>
                  <a:lnTo>
                    <a:pt x="158" y="572"/>
                  </a:lnTo>
                  <a:lnTo>
                    <a:pt x="158" y="572"/>
                  </a:lnTo>
                  <a:lnTo>
                    <a:pt x="158" y="572"/>
                  </a:lnTo>
                  <a:lnTo>
                    <a:pt x="158" y="573"/>
                  </a:lnTo>
                  <a:lnTo>
                    <a:pt x="159" y="573"/>
                  </a:lnTo>
                  <a:lnTo>
                    <a:pt x="159" y="573"/>
                  </a:lnTo>
                  <a:lnTo>
                    <a:pt x="159" y="573"/>
                  </a:lnTo>
                  <a:lnTo>
                    <a:pt x="159" y="574"/>
                  </a:lnTo>
                  <a:lnTo>
                    <a:pt x="159" y="574"/>
                  </a:lnTo>
                  <a:lnTo>
                    <a:pt x="160" y="574"/>
                  </a:lnTo>
                  <a:lnTo>
                    <a:pt x="160" y="574"/>
                  </a:lnTo>
                  <a:lnTo>
                    <a:pt x="160" y="574"/>
                  </a:lnTo>
                  <a:lnTo>
                    <a:pt x="160" y="575"/>
                  </a:lnTo>
                  <a:lnTo>
                    <a:pt x="160" y="575"/>
                  </a:lnTo>
                  <a:lnTo>
                    <a:pt x="160" y="575"/>
                  </a:lnTo>
                  <a:lnTo>
                    <a:pt x="160" y="575"/>
                  </a:lnTo>
                  <a:lnTo>
                    <a:pt x="161" y="575"/>
                  </a:lnTo>
                  <a:lnTo>
                    <a:pt x="161" y="575"/>
                  </a:lnTo>
                  <a:lnTo>
                    <a:pt x="161" y="575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1" y="576"/>
                  </a:lnTo>
                  <a:lnTo>
                    <a:pt x="162" y="576"/>
                  </a:lnTo>
                  <a:lnTo>
                    <a:pt x="162" y="577"/>
                  </a:lnTo>
                  <a:lnTo>
                    <a:pt x="162" y="577"/>
                  </a:lnTo>
                  <a:lnTo>
                    <a:pt x="162" y="577"/>
                  </a:lnTo>
                  <a:lnTo>
                    <a:pt x="162" y="577"/>
                  </a:lnTo>
                  <a:lnTo>
                    <a:pt x="162" y="577"/>
                  </a:lnTo>
                  <a:lnTo>
                    <a:pt x="162" y="577"/>
                  </a:lnTo>
                  <a:lnTo>
                    <a:pt x="163" y="578"/>
                  </a:lnTo>
                  <a:lnTo>
                    <a:pt x="163" y="578"/>
                  </a:lnTo>
                  <a:lnTo>
                    <a:pt x="163" y="578"/>
                  </a:lnTo>
                  <a:lnTo>
                    <a:pt x="163" y="578"/>
                  </a:lnTo>
                  <a:lnTo>
                    <a:pt x="163" y="578"/>
                  </a:lnTo>
                  <a:lnTo>
                    <a:pt x="164" y="579"/>
                  </a:lnTo>
                  <a:lnTo>
                    <a:pt x="164" y="579"/>
                  </a:lnTo>
                  <a:lnTo>
                    <a:pt x="164" y="579"/>
                  </a:lnTo>
                  <a:lnTo>
                    <a:pt x="164" y="579"/>
                  </a:lnTo>
                  <a:lnTo>
                    <a:pt x="164" y="580"/>
                  </a:lnTo>
                  <a:lnTo>
                    <a:pt x="165" y="581"/>
                  </a:lnTo>
                  <a:lnTo>
                    <a:pt x="165" y="581"/>
                  </a:lnTo>
                  <a:lnTo>
                    <a:pt x="165" y="581"/>
                  </a:lnTo>
                  <a:lnTo>
                    <a:pt x="166" y="582"/>
                  </a:lnTo>
                  <a:lnTo>
                    <a:pt x="166" y="582"/>
                  </a:lnTo>
                  <a:lnTo>
                    <a:pt x="167" y="582"/>
                  </a:lnTo>
                  <a:lnTo>
                    <a:pt x="167" y="582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7" y="583"/>
                  </a:lnTo>
                  <a:lnTo>
                    <a:pt x="168" y="584"/>
                  </a:lnTo>
                  <a:lnTo>
                    <a:pt x="168" y="584"/>
                  </a:lnTo>
                  <a:lnTo>
                    <a:pt x="168" y="584"/>
                  </a:lnTo>
                  <a:lnTo>
                    <a:pt x="169" y="585"/>
                  </a:lnTo>
                  <a:lnTo>
                    <a:pt x="169" y="585"/>
                  </a:lnTo>
                  <a:lnTo>
                    <a:pt x="169" y="585"/>
                  </a:lnTo>
                  <a:lnTo>
                    <a:pt x="170" y="586"/>
                  </a:lnTo>
                  <a:lnTo>
                    <a:pt x="170" y="586"/>
                  </a:lnTo>
                  <a:lnTo>
                    <a:pt x="171" y="587"/>
                  </a:lnTo>
                  <a:lnTo>
                    <a:pt x="171" y="587"/>
                  </a:lnTo>
                  <a:lnTo>
                    <a:pt x="171" y="587"/>
                  </a:lnTo>
                  <a:lnTo>
                    <a:pt x="171" y="587"/>
                  </a:lnTo>
                  <a:lnTo>
                    <a:pt x="171" y="587"/>
                  </a:lnTo>
                  <a:lnTo>
                    <a:pt x="172" y="588"/>
                  </a:lnTo>
                  <a:lnTo>
                    <a:pt x="172" y="589"/>
                  </a:lnTo>
                  <a:lnTo>
                    <a:pt x="172" y="589"/>
                  </a:lnTo>
                  <a:lnTo>
                    <a:pt x="172" y="589"/>
                  </a:lnTo>
                  <a:lnTo>
                    <a:pt x="173" y="589"/>
                  </a:lnTo>
                  <a:lnTo>
                    <a:pt x="173" y="589"/>
                  </a:lnTo>
                  <a:lnTo>
                    <a:pt x="173" y="590"/>
                  </a:lnTo>
                  <a:lnTo>
                    <a:pt x="173" y="590"/>
                  </a:lnTo>
                  <a:lnTo>
                    <a:pt x="173" y="590"/>
                  </a:lnTo>
                  <a:lnTo>
                    <a:pt x="174" y="590"/>
                  </a:lnTo>
                  <a:lnTo>
                    <a:pt x="174" y="590"/>
                  </a:lnTo>
                  <a:lnTo>
                    <a:pt x="174" y="590"/>
                  </a:lnTo>
                  <a:lnTo>
                    <a:pt x="174" y="590"/>
                  </a:lnTo>
                  <a:lnTo>
                    <a:pt x="174" y="590"/>
                  </a:lnTo>
                  <a:lnTo>
                    <a:pt x="174" y="590"/>
                  </a:lnTo>
                  <a:lnTo>
                    <a:pt x="175" y="591"/>
                  </a:lnTo>
                  <a:lnTo>
                    <a:pt x="175" y="592"/>
                  </a:lnTo>
                  <a:lnTo>
                    <a:pt x="175" y="592"/>
                  </a:lnTo>
                  <a:lnTo>
                    <a:pt x="176" y="593"/>
                  </a:lnTo>
                  <a:lnTo>
                    <a:pt x="176" y="593"/>
                  </a:lnTo>
                  <a:lnTo>
                    <a:pt x="177" y="594"/>
                  </a:lnTo>
                  <a:lnTo>
                    <a:pt x="177" y="594"/>
                  </a:lnTo>
                  <a:lnTo>
                    <a:pt x="177" y="594"/>
                  </a:lnTo>
                  <a:lnTo>
                    <a:pt x="177" y="594"/>
                  </a:lnTo>
                  <a:lnTo>
                    <a:pt x="177" y="594"/>
                  </a:lnTo>
                  <a:lnTo>
                    <a:pt x="177" y="594"/>
                  </a:lnTo>
                  <a:lnTo>
                    <a:pt x="178" y="595"/>
                  </a:lnTo>
                  <a:lnTo>
                    <a:pt x="178" y="595"/>
                  </a:lnTo>
                  <a:lnTo>
                    <a:pt x="178" y="595"/>
                  </a:lnTo>
                  <a:lnTo>
                    <a:pt x="178" y="595"/>
                  </a:lnTo>
                  <a:lnTo>
                    <a:pt x="178" y="595"/>
                  </a:lnTo>
                  <a:lnTo>
                    <a:pt x="179" y="596"/>
                  </a:lnTo>
                  <a:lnTo>
                    <a:pt x="180" y="597"/>
                  </a:lnTo>
                  <a:lnTo>
                    <a:pt x="180" y="597"/>
                  </a:lnTo>
                  <a:lnTo>
                    <a:pt x="180" y="597"/>
                  </a:lnTo>
                  <a:lnTo>
                    <a:pt x="180" y="597"/>
                  </a:lnTo>
                  <a:lnTo>
                    <a:pt x="180" y="597"/>
                  </a:lnTo>
                  <a:lnTo>
                    <a:pt x="181" y="597"/>
                  </a:lnTo>
                  <a:lnTo>
                    <a:pt x="181" y="598"/>
                  </a:lnTo>
                  <a:lnTo>
                    <a:pt x="181" y="598"/>
                  </a:lnTo>
                  <a:lnTo>
                    <a:pt x="181" y="598"/>
                  </a:lnTo>
                  <a:lnTo>
                    <a:pt x="182" y="599"/>
                  </a:lnTo>
                  <a:lnTo>
                    <a:pt x="182" y="599"/>
                  </a:lnTo>
                  <a:lnTo>
                    <a:pt x="182" y="599"/>
                  </a:lnTo>
                  <a:lnTo>
                    <a:pt x="182" y="599"/>
                  </a:lnTo>
                  <a:lnTo>
                    <a:pt x="182" y="599"/>
                  </a:lnTo>
                  <a:lnTo>
                    <a:pt x="183" y="600"/>
                  </a:lnTo>
                  <a:lnTo>
                    <a:pt x="183" y="600"/>
                  </a:lnTo>
                  <a:lnTo>
                    <a:pt x="185" y="601"/>
                  </a:lnTo>
                  <a:lnTo>
                    <a:pt x="185" y="602"/>
                  </a:lnTo>
                  <a:lnTo>
                    <a:pt x="186" y="603"/>
                  </a:lnTo>
                  <a:lnTo>
                    <a:pt x="186" y="603"/>
                  </a:lnTo>
                  <a:lnTo>
                    <a:pt x="187" y="604"/>
                  </a:lnTo>
                  <a:lnTo>
                    <a:pt x="187" y="604"/>
                  </a:lnTo>
                  <a:lnTo>
                    <a:pt x="187" y="604"/>
                  </a:lnTo>
                  <a:lnTo>
                    <a:pt x="188" y="605"/>
                  </a:lnTo>
                  <a:lnTo>
                    <a:pt x="188" y="605"/>
                  </a:lnTo>
                  <a:lnTo>
                    <a:pt x="188" y="605"/>
                  </a:lnTo>
                  <a:lnTo>
                    <a:pt x="188" y="605"/>
                  </a:lnTo>
                  <a:lnTo>
                    <a:pt x="188" y="605"/>
                  </a:lnTo>
                  <a:lnTo>
                    <a:pt x="189" y="605"/>
                  </a:lnTo>
                  <a:lnTo>
                    <a:pt x="189" y="606"/>
                  </a:lnTo>
                  <a:lnTo>
                    <a:pt x="189" y="606"/>
                  </a:lnTo>
                  <a:lnTo>
                    <a:pt x="190" y="606"/>
                  </a:lnTo>
                  <a:lnTo>
                    <a:pt x="190" y="606"/>
                  </a:lnTo>
                  <a:lnTo>
                    <a:pt x="190" y="607"/>
                  </a:lnTo>
                  <a:lnTo>
                    <a:pt x="190" y="607"/>
                  </a:lnTo>
                  <a:lnTo>
                    <a:pt x="190" y="607"/>
                  </a:lnTo>
                  <a:lnTo>
                    <a:pt x="190" y="607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1" y="608"/>
                  </a:lnTo>
                  <a:lnTo>
                    <a:pt x="192" y="608"/>
                  </a:lnTo>
                  <a:lnTo>
                    <a:pt x="192" y="608"/>
                  </a:lnTo>
                  <a:lnTo>
                    <a:pt x="192" y="609"/>
                  </a:lnTo>
                  <a:lnTo>
                    <a:pt x="193" y="609"/>
                  </a:lnTo>
                  <a:lnTo>
                    <a:pt x="193" y="609"/>
                  </a:lnTo>
                  <a:lnTo>
                    <a:pt x="193" y="610"/>
                  </a:lnTo>
                  <a:lnTo>
                    <a:pt x="193" y="610"/>
                  </a:lnTo>
                  <a:lnTo>
                    <a:pt x="193" y="610"/>
                  </a:lnTo>
                  <a:lnTo>
                    <a:pt x="193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4" y="611"/>
                  </a:lnTo>
                  <a:lnTo>
                    <a:pt x="194" y="611"/>
                  </a:lnTo>
                  <a:lnTo>
                    <a:pt x="195" y="611"/>
                  </a:lnTo>
                  <a:lnTo>
                    <a:pt x="195" y="611"/>
                  </a:lnTo>
                  <a:lnTo>
                    <a:pt x="195" y="611"/>
                  </a:lnTo>
                  <a:lnTo>
                    <a:pt x="195" y="612"/>
                  </a:lnTo>
                  <a:lnTo>
                    <a:pt x="195" y="612"/>
                  </a:lnTo>
                  <a:lnTo>
                    <a:pt x="196" y="612"/>
                  </a:lnTo>
                  <a:lnTo>
                    <a:pt x="196" y="612"/>
                  </a:lnTo>
                  <a:lnTo>
                    <a:pt x="196" y="612"/>
                  </a:lnTo>
                  <a:lnTo>
                    <a:pt x="196" y="612"/>
                  </a:lnTo>
                  <a:lnTo>
                    <a:pt x="196" y="613"/>
                  </a:lnTo>
                  <a:lnTo>
                    <a:pt x="196" y="613"/>
                  </a:lnTo>
                  <a:lnTo>
                    <a:pt x="197" y="613"/>
                  </a:lnTo>
                  <a:lnTo>
                    <a:pt x="197" y="613"/>
                  </a:lnTo>
                  <a:lnTo>
                    <a:pt x="197" y="613"/>
                  </a:lnTo>
                  <a:lnTo>
                    <a:pt x="197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4"/>
                  </a:lnTo>
                  <a:lnTo>
                    <a:pt x="198" y="615"/>
                  </a:lnTo>
                  <a:lnTo>
                    <a:pt x="198" y="615"/>
                  </a:lnTo>
                  <a:lnTo>
                    <a:pt x="198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199" y="615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0" y="616"/>
                  </a:lnTo>
                  <a:lnTo>
                    <a:pt x="201" y="617"/>
                  </a:lnTo>
                  <a:lnTo>
                    <a:pt x="201" y="617"/>
                  </a:lnTo>
                  <a:lnTo>
                    <a:pt x="201" y="617"/>
                  </a:lnTo>
                  <a:lnTo>
                    <a:pt x="201" y="617"/>
                  </a:lnTo>
                  <a:lnTo>
                    <a:pt x="201" y="617"/>
                  </a:lnTo>
                  <a:lnTo>
                    <a:pt x="202" y="617"/>
                  </a:lnTo>
                  <a:lnTo>
                    <a:pt x="202" y="618"/>
                  </a:lnTo>
                  <a:lnTo>
                    <a:pt x="202" y="618"/>
                  </a:lnTo>
                  <a:lnTo>
                    <a:pt x="203" y="619"/>
                  </a:lnTo>
                  <a:lnTo>
                    <a:pt x="204" y="619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4" y="620"/>
                  </a:lnTo>
                  <a:lnTo>
                    <a:pt x="205" y="620"/>
                  </a:lnTo>
                  <a:lnTo>
                    <a:pt x="205" y="620"/>
                  </a:lnTo>
                  <a:lnTo>
                    <a:pt x="206" y="621"/>
                  </a:lnTo>
                  <a:lnTo>
                    <a:pt x="206" y="621"/>
                  </a:lnTo>
                  <a:lnTo>
                    <a:pt x="206" y="621"/>
                  </a:lnTo>
                  <a:lnTo>
                    <a:pt x="207" y="622"/>
                  </a:lnTo>
                  <a:lnTo>
                    <a:pt x="208" y="623"/>
                  </a:lnTo>
                  <a:lnTo>
                    <a:pt x="208" y="623"/>
                  </a:lnTo>
                  <a:lnTo>
                    <a:pt x="208" y="623"/>
                  </a:lnTo>
                  <a:lnTo>
                    <a:pt x="209" y="624"/>
                  </a:lnTo>
                  <a:lnTo>
                    <a:pt x="209" y="624"/>
                  </a:lnTo>
                  <a:lnTo>
                    <a:pt x="210" y="624"/>
                  </a:lnTo>
                  <a:lnTo>
                    <a:pt x="210" y="625"/>
                  </a:lnTo>
                  <a:lnTo>
                    <a:pt x="211" y="625"/>
                  </a:lnTo>
                  <a:lnTo>
                    <a:pt x="211" y="625"/>
                  </a:lnTo>
                  <a:lnTo>
                    <a:pt x="211" y="625"/>
                  </a:lnTo>
                  <a:lnTo>
                    <a:pt x="211" y="625"/>
                  </a:lnTo>
                  <a:lnTo>
                    <a:pt x="211" y="625"/>
                  </a:lnTo>
                  <a:lnTo>
                    <a:pt x="211" y="626"/>
                  </a:lnTo>
                  <a:lnTo>
                    <a:pt x="211" y="626"/>
                  </a:lnTo>
                  <a:lnTo>
                    <a:pt x="212" y="626"/>
                  </a:lnTo>
                  <a:lnTo>
                    <a:pt x="213" y="627"/>
                  </a:lnTo>
                  <a:lnTo>
                    <a:pt x="213" y="627"/>
                  </a:lnTo>
                  <a:lnTo>
                    <a:pt x="213" y="627"/>
                  </a:lnTo>
                  <a:lnTo>
                    <a:pt x="214" y="628"/>
                  </a:lnTo>
                  <a:lnTo>
                    <a:pt x="214" y="628"/>
                  </a:lnTo>
                  <a:lnTo>
                    <a:pt x="214" y="628"/>
                  </a:lnTo>
                  <a:lnTo>
                    <a:pt x="215" y="628"/>
                  </a:lnTo>
                  <a:lnTo>
                    <a:pt x="215" y="629"/>
                  </a:lnTo>
                  <a:lnTo>
                    <a:pt x="215" y="629"/>
                  </a:lnTo>
                  <a:lnTo>
                    <a:pt x="215" y="629"/>
                  </a:lnTo>
                  <a:lnTo>
                    <a:pt x="215" y="629"/>
                  </a:lnTo>
                  <a:lnTo>
                    <a:pt x="215" y="629"/>
                  </a:lnTo>
                  <a:lnTo>
                    <a:pt x="216" y="629"/>
                  </a:lnTo>
                  <a:lnTo>
                    <a:pt x="216" y="629"/>
                  </a:lnTo>
                  <a:lnTo>
                    <a:pt x="216" y="629"/>
                  </a:lnTo>
                  <a:lnTo>
                    <a:pt x="216" y="629"/>
                  </a:lnTo>
                  <a:lnTo>
                    <a:pt x="216" y="629"/>
                  </a:lnTo>
                  <a:lnTo>
                    <a:pt x="216" y="629"/>
                  </a:lnTo>
                  <a:lnTo>
                    <a:pt x="216" y="630"/>
                  </a:lnTo>
                  <a:lnTo>
                    <a:pt x="216" y="630"/>
                  </a:lnTo>
                  <a:lnTo>
                    <a:pt x="216" y="630"/>
                  </a:lnTo>
                  <a:lnTo>
                    <a:pt x="216" y="630"/>
                  </a:lnTo>
                  <a:lnTo>
                    <a:pt x="217" y="630"/>
                  </a:lnTo>
                  <a:lnTo>
                    <a:pt x="217" y="630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8" y="631"/>
                  </a:lnTo>
                  <a:lnTo>
                    <a:pt x="219" y="632"/>
                  </a:lnTo>
                  <a:lnTo>
                    <a:pt x="219" y="632"/>
                  </a:lnTo>
                  <a:lnTo>
                    <a:pt x="219" y="632"/>
                  </a:lnTo>
                  <a:lnTo>
                    <a:pt x="219" y="632"/>
                  </a:lnTo>
                  <a:lnTo>
                    <a:pt x="219" y="632"/>
                  </a:lnTo>
                  <a:lnTo>
                    <a:pt x="220" y="632"/>
                  </a:lnTo>
                  <a:lnTo>
                    <a:pt x="220" y="632"/>
                  </a:lnTo>
                  <a:lnTo>
                    <a:pt x="220" y="633"/>
                  </a:lnTo>
                  <a:lnTo>
                    <a:pt x="220" y="633"/>
                  </a:lnTo>
                  <a:lnTo>
                    <a:pt x="221" y="633"/>
                  </a:lnTo>
                  <a:lnTo>
                    <a:pt x="222" y="634"/>
                  </a:lnTo>
                  <a:lnTo>
                    <a:pt x="222" y="634"/>
                  </a:lnTo>
                  <a:lnTo>
                    <a:pt x="222" y="634"/>
                  </a:lnTo>
                  <a:lnTo>
                    <a:pt x="223" y="635"/>
                  </a:lnTo>
                  <a:lnTo>
                    <a:pt x="223" y="635"/>
                  </a:lnTo>
                  <a:lnTo>
                    <a:pt x="223" y="635"/>
                  </a:lnTo>
                  <a:lnTo>
                    <a:pt x="223" y="635"/>
                  </a:lnTo>
                  <a:lnTo>
                    <a:pt x="224" y="635"/>
                  </a:lnTo>
                  <a:lnTo>
                    <a:pt x="224" y="636"/>
                  </a:lnTo>
                  <a:lnTo>
                    <a:pt x="224" y="636"/>
                  </a:lnTo>
                  <a:lnTo>
                    <a:pt x="224" y="636"/>
                  </a:lnTo>
                  <a:lnTo>
                    <a:pt x="225" y="636"/>
                  </a:lnTo>
                  <a:lnTo>
                    <a:pt x="225" y="636"/>
                  </a:lnTo>
                  <a:lnTo>
                    <a:pt x="225" y="636"/>
                  </a:lnTo>
                  <a:lnTo>
                    <a:pt x="225" y="636"/>
                  </a:lnTo>
                  <a:lnTo>
                    <a:pt x="225" y="637"/>
                  </a:lnTo>
                  <a:lnTo>
                    <a:pt x="225" y="637"/>
                  </a:lnTo>
                  <a:lnTo>
                    <a:pt x="225" y="637"/>
                  </a:lnTo>
                  <a:lnTo>
                    <a:pt x="226" y="637"/>
                  </a:lnTo>
                  <a:lnTo>
                    <a:pt x="226" y="637"/>
                  </a:lnTo>
                  <a:lnTo>
                    <a:pt x="226" y="637"/>
                  </a:lnTo>
                  <a:lnTo>
                    <a:pt x="226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7" y="638"/>
                  </a:lnTo>
                  <a:lnTo>
                    <a:pt x="228" y="639"/>
                  </a:lnTo>
                  <a:lnTo>
                    <a:pt x="229" y="639"/>
                  </a:lnTo>
                  <a:lnTo>
                    <a:pt x="229" y="639"/>
                  </a:lnTo>
                  <a:lnTo>
                    <a:pt x="229" y="639"/>
                  </a:lnTo>
                  <a:lnTo>
                    <a:pt x="229" y="640"/>
                  </a:lnTo>
                  <a:lnTo>
                    <a:pt x="230" y="640"/>
                  </a:lnTo>
                  <a:lnTo>
                    <a:pt x="230" y="640"/>
                  </a:lnTo>
                  <a:lnTo>
                    <a:pt x="231" y="641"/>
                  </a:lnTo>
                  <a:lnTo>
                    <a:pt x="231" y="641"/>
                  </a:lnTo>
                  <a:lnTo>
                    <a:pt x="231" y="641"/>
                  </a:lnTo>
                  <a:lnTo>
                    <a:pt x="231" y="641"/>
                  </a:lnTo>
                  <a:lnTo>
                    <a:pt x="231" y="641"/>
                  </a:lnTo>
                  <a:lnTo>
                    <a:pt x="232" y="641"/>
                  </a:lnTo>
                  <a:lnTo>
                    <a:pt x="232" y="641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2" y="642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33" y="642"/>
                  </a:lnTo>
                  <a:lnTo>
                    <a:pt x="233" y="643"/>
                  </a:lnTo>
                  <a:lnTo>
                    <a:pt x="233" y="643"/>
                  </a:lnTo>
                  <a:lnTo>
                    <a:pt x="233" y="643"/>
                  </a:lnTo>
                  <a:lnTo>
                    <a:pt x="233" y="643"/>
                  </a:lnTo>
                  <a:lnTo>
                    <a:pt x="234" y="643"/>
                  </a:lnTo>
                  <a:lnTo>
                    <a:pt x="234" y="643"/>
                  </a:lnTo>
                  <a:lnTo>
                    <a:pt x="234" y="643"/>
                  </a:lnTo>
                  <a:lnTo>
                    <a:pt x="234" y="643"/>
                  </a:lnTo>
                  <a:lnTo>
                    <a:pt x="234" y="643"/>
                  </a:lnTo>
                  <a:lnTo>
                    <a:pt x="235" y="643"/>
                  </a:lnTo>
                  <a:lnTo>
                    <a:pt x="235" y="643"/>
                  </a:lnTo>
                  <a:lnTo>
                    <a:pt x="235" y="644"/>
                  </a:lnTo>
                  <a:lnTo>
                    <a:pt x="235" y="644"/>
                  </a:lnTo>
                  <a:lnTo>
                    <a:pt x="235" y="644"/>
                  </a:lnTo>
                  <a:lnTo>
                    <a:pt x="235" y="644"/>
                  </a:lnTo>
                  <a:lnTo>
                    <a:pt x="235" y="644"/>
                  </a:lnTo>
                  <a:lnTo>
                    <a:pt x="236" y="644"/>
                  </a:lnTo>
                  <a:lnTo>
                    <a:pt x="236" y="644"/>
                  </a:lnTo>
                  <a:lnTo>
                    <a:pt x="236" y="645"/>
                  </a:lnTo>
                  <a:lnTo>
                    <a:pt x="237" y="645"/>
                  </a:lnTo>
                  <a:lnTo>
                    <a:pt x="237" y="645"/>
                  </a:lnTo>
                  <a:lnTo>
                    <a:pt x="237" y="645"/>
                  </a:lnTo>
                  <a:lnTo>
                    <a:pt x="238" y="646"/>
                  </a:lnTo>
                  <a:lnTo>
                    <a:pt x="238" y="646"/>
                  </a:lnTo>
                  <a:lnTo>
                    <a:pt x="238" y="646"/>
                  </a:lnTo>
                  <a:lnTo>
                    <a:pt x="238" y="646"/>
                  </a:lnTo>
                  <a:lnTo>
                    <a:pt x="238" y="646"/>
                  </a:lnTo>
                  <a:lnTo>
                    <a:pt x="238" y="646"/>
                  </a:lnTo>
                  <a:lnTo>
                    <a:pt x="239" y="646"/>
                  </a:lnTo>
                  <a:lnTo>
                    <a:pt x="240" y="647"/>
                  </a:lnTo>
                  <a:lnTo>
                    <a:pt x="240" y="647"/>
                  </a:lnTo>
                  <a:lnTo>
                    <a:pt x="240" y="647"/>
                  </a:lnTo>
                  <a:lnTo>
                    <a:pt x="241" y="648"/>
                  </a:lnTo>
                  <a:lnTo>
                    <a:pt x="241" y="648"/>
                  </a:lnTo>
                  <a:lnTo>
                    <a:pt x="242" y="648"/>
                  </a:lnTo>
                  <a:lnTo>
                    <a:pt x="242" y="649"/>
                  </a:lnTo>
                  <a:lnTo>
                    <a:pt x="242" y="649"/>
                  </a:lnTo>
                  <a:lnTo>
                    <a:pt x="243" y="649"/>
                  </a:lnTo>
                  <a:lnTo>
                    <a:pt x="243" y="649"/>
                  </a:lnTo>
                  <a:lnTo>
                    <a:pt x="243" y="649"/>
                  </a:lnTo>
                  <a:lnTo>
                    <a:pt x="244" y="650"/>
                  </a:lnTo>
                  <a:lnTo>
                    <a:pt x="244" y="650"/>
                  </a:lnTo>
                  <a:lnTo>
                    <a:pt x="244" y="650"/>
                  </a:lnTo>
                  <a:lnTo>
                    <a:pt x="244" y="650"/>
                  </a:lnTo>
                  <a:lnTo>
                    <a:pt x="244" y="650"/>
                  </a:lnTo>
                  <a:lnTo>
                    <a:pt x="244" y="650"/>
                  </a:lnTo>
                  <a:lnTo>
                    <a:pt x="245" y="650"/>
                  </a:lnTo>
                  <a:lnTo>
                    <a:pt x="245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6" y="651"/>
                  </a:lnTo>
                  <a:lnTo>
                    <a:pt x="247" y="652"/>
                  </a:lnTo>
                  <a:lnTo>
                    <a:pt x="247" y="652"/>
                  </a:lnTo>
                  <a:lnTo>
                    <a:pt x="247" y="652"/>
                  </a:lnTo>
                  <a:lnTo>
                    <a:pt x="247" y="652"/>
                  </a:lnTo>
                  <a:lnTo>
                    <a:pt x="247" y="652"/>
                  </a:lnTo>
                  <a:lnTo>
                    <a:pt x="247" y="652"/>
                  </a:lnTo>
                  <a:lnTo>
                    <a:pt x="248" y="652"/>
                  </a:lnTo>
                  <a:lnTo>
                    <a:pt x="248" y="653"/>
                  </a:lnTo>
                  <a:lnTo>
                    <a:pt x="248" y="653"/>
                  </a:lnTo>
                  <a:lnTo>
                    <a:pt x="248" y="653"/>
                  </a:lnTo>
                  <a:lnTo>
                    <a:pt x="248" y="653"/>
                  </a:lnTo>
                  <a:lnTo>
                    <a:pt x="248" y="653"/>
                  </a:lnTo>
                  <a:lnTo>
                    <a:pt x="248" y="653"/>
                  </a:lnTo>
                  <a:lnTo>
                    <a:pt x="249" y="653"/>
                  </a:lnTo>
                  <a:lnTo>
                    <a:pt x="249" y="653"/>
                  </a:lnTo>
                  <a:lnTo>
                    <a:pt x="250" y="654"/>
                  </a:lnTo>
                  <a:lnTo>
                    <a:pt x="250" y="654"/>
                  </a:lnTo>
                  <a:lnTo>
                    <a:pt x="250" y="654"/>
                  </a:lnTo>
                  <a:lnTo>
                    <a:pt x="250" y="654"/>
                  </a:lnTo>
                  <a:lnTo>
                    <a:pt x="250" y="654"/>
                  </a:lnTo>
                  <a:lnTo>
                    <a:pt x="250" y="654"/>
                  </a:lnTo>
                  <a:lnTo>
                    <a:pt x="251" y="654"/>
                  </a:lnTo>
                  <a:lnTo>
                    <a:pt x="251" y="654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2" y="655"/>
                  </a:lnTo>
                  <a:lnTo>
                    <a:pt x="253" y="656"/>
                  </a:lnTo>
                  <a:lnTo>
                    <a:pt x="253" y="656"/>
                  </a:lnTo>
                  <a:lnTo>
                    <a:pt x="254" y="656"/>
                  </a:lnTo>
                  <a:lnTo>
                    <a:pt x="254" y="656"/>
                  </a:lnTo>
                  <a:lnTo>
                    <a:pt x="254" y="656"/>
                  </a:lnTo>
                  <a:lnTo>
                    <a:pt x="254" y="656"/>
                  </a:lnTo>
                  <a:lnTo>
                    <a:pt x="254" y="656"/>
                  </a:lnTo>
                  <a:lnTo>
                    <a:pt x="254" y="656"/>
                  </a:lnTo>
                  <a:lnTo>
                    <a:pt x="255" y="657"/>
                  </a:lnTo>
                  <a:lnTo>
                    <a:pt x="255" y="657"/>
                  </a:lnTo>
                  <a:lnTo>
                    <a:pt x="256" y="657"/>
                  </a:lnTo>
                  <a:lnTo>
                    <a:pt x="256" y="658"/>
                  </a:lnTo>
                  <a:lnTo>
                    <a:pt x="256" y="658"/>
                  </a:lnTo>
                  <a:lnTo>
                    <a:pt x="257" y="658"/>
                  </a:lnTo>
                  <a:lnTo>
                    <a:pt x="257" y="658"/>
                  </a:lnTo>
                  <a:lnTo>
                    <a:pt x="257" y="658"/>
                  </a:lnTo>
                  <a:lnTo>
                    <a:pt x="257" y="658"/>
                  </a:lnTo>
                  <a:lnTo>
                    <a:pt x="257" y="659"/>
                  </a:lnTo>
                  <a:lnTo>
                    <a:pt x="258" y="659"/>
                  </a:lnTo>
                  <a:lnTo>
                    <a:pt x="258" y="659"/>
                  </a:lnTo>
                  <a:lnTo>
                    <a:pt x="259" y="659"/>
                  </a:lnTo>
                  <a:lnTo>
                    <a:pt x="259" y="660"/>
                  </a:lnTo>
                  <a:lnTo>
                    <a:pt x="259" y="660"/>
                  </a:lnTo>
                  <a:lnTo>
                    <a:pt x="260" y="660"/>
                  </a:lnTo>
                  <a:lnTo>
                    <a:pt x="260" y="660"/>
                  </a:lnTo>
                  <a:lnTo>
                    <a:pt x="260" y="660"/>
                  </a:lnTo>
                  <a:lnTo>
                    <a:pt x="260" y="660"/>
                  </a:lnTo>
                  <a:lnTo>
                    <a:pt x="260" y="660"/>
                  </a:lnTo>
                  <a:lnTo>
                    <a:pt x="261" y="660"/>
                  </a:lnTo>
                  <a:lnTo>
                    <a:pt x="261" y="660"/>
                  </a:lnTo>
                  <a:lnTo>
                    <a:pt x="261" y="661"/>
                  </a:lnTo>
                  <a:lnTo>
                    <a:pt x="261" y="661"/>
                  </a:lnTo>
                  <a:lnTo>
                    <a:pt x="262" y="661"/>
                  </a:lnTo>
                  <a:lnTo>
                    <a:pt x="262" y="661"/>
                  </a:lnTo>
                  <a:lnTo>
                    <a:pt x="262" y="661"/>
                  </a:lnTo>
                  <a:lnTo>
                    <a:pt x="262" y="661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3" y="662"/>
                  </a:lnTo>
                  <a:lnTo>
                    <a:pt x="264" y="663"/>
                  </a:lnTo>
                  <a:lnTo>
                    <a:pt x="264" y="663"/>
                  </a:lnTo>
                  <a:lnTo>
                    <a:pt x="264" y="663"/>
                  </a:lnTo>
                  <a:lnTo>
                    <a:pt x="265" y="663"/>
                  </a:lnTo>
                  <a:lnTo>
                    <a:pt x="265" y="663"/>
                  </a:lnTo>
                  <a:lnTo>
                    <a:pt x="266" y="663"/>
                  </a:lnTo>
                  <a:lnTo>
                    <a:pt x="266" y="664"/>
                  </a:lnTo>
                  <a:lnTo>
                    <a:pt x="266" y="664"/>
                  </a:lnTo>
                  <a:lnTo>
                    <a:pt x="267" y="664"/>
                  </a:lnTo>
                  <a:lnTo>
                    <a:pt x="267" y="664"/>
                  </a:lnTo>
                  <a:lnTo>
                    <a:pt x="267" y="664"/>
                  </a:lnTo>
                  <a:lnTo>
                    <a:pt x="267" y="664"/>
                  </a:lnTo>
                  <a:lnTo>
                    <a:pt x="268" y="665"/>
                  </a:lnTo>
                  <a:lnTo>
                    <a:pt x="268" y="665"/>
                  </a:lnTo>
                  <a:lnTo>
                    <a:pt x="268" y="665"/>
                  </a:lnTo>
                  <a:lnTo>
                    <a:pt x="268" y="665"/>
                  </a:lnTo>
                  <a:lnTo>
                    <a:pt x="269" y="665"/>
                  </a:lnTo>
                  <a:lnTo>
                    <a:pt x="269" y="665"/>
                  </a:lnTo>
                  <a:lnTo>
                    <a:pt x="270" y="666"/>
                  </a:lnTo>
                  <a:lnTo>
                    <a:pt x="270" y="666"/>
                  </a:lnTo>
                  <a:lnTo>
                    <a:pt x="271" y="666"/>
                  </a:lnTo>
                  <a:lnTo>
                    <a:pt x="271" y="667"/>
                  </a:lnTo>
                  <a:lnTo>
                    <a:pt x="271" y="667"/>
                  </a:lnTo>
                  <a:lnTo>
                    <a:pt x="272" y="667"/>
                  </a:lnTo>
                  <a:lnTo>
                    <a:pt x="272" y="667"/>
                  </a:lnTo>
                  <a:lnTo>
                    <a:pt x="273" y="667"/>
                  </a:lnTo>
                  <a:lnTo>
                    <a:pt x="273" y="668"/>
                  </a:lnTo>
                  <a:lnTo>
                    <a:pt x="273" y="668"/>
                  </a:lnTo>
                  <a:lnTo>
                    <a:pt x="273" y="668"/>
                  </a:lnTo>
                  <a:lnTo>
                    <a:pt x="273" y="668"/>
                  </a:lnTo>
                  <a:lnTo>
                    <a:pt x="274" y="668"/>
                  </a:lnTo>
                  <a:lnTo>
                    <a:pt x="274" y="668"/>
                  </a:lnTo>
                  <a:lnTo>
                    <a:pt x="274" y="668"/>
                  </a:lnTo>
                  <a:lnTo>
                    <a:pt x="275" y="669"/>
                  </a:lnTo>
                  <a:lnTo>
                    <a:pt x="275" y="669"/>
                  </a:lnTo>
                  <a:lnTo>
                    <a:pt x="275" y="669"/>
                  </a:lnTo>
                  <a:lnTo>
                    <a:pt x="276" y="669"/>
                  </a:lnTo>
                  <a:lnTo>
                    <a:pt x="276" y="669"/>
                  </a:lnTo>
                  <a:lnTo>
                    <a:pt x="277" y="670"/>
                  </a:lnTo>
                  <a:lnTo>
                    <a:pt x="277" y="670"/>
                  </a:lnTo>
                  <a:lnTo>
                    <a:pt x="278" y="670"/>
                  </a:lnTo>
                  <a:lnTo>
                    <a:pt x="278" y="670"/>
                  </a:lnTo>
                  <a:lnTo>
                    <a:pt x="279" y="671"/>
                  </a:lnTo>
                  <a:lnTo>
                    <a:pt x="279" y="671"/>
                  </a:lnTo>
                  <a:lnTo>
                    <a:pt x="279" y="671"/>
                  </a:lnTo>
                  <a:lnTo>
                    <a:pt x="279" y="671"/>
                  </a:lnTo>
                  <a:lnTo>
                    <a:pt x="279" y="671"/>
                  </a:lnTo>
                  <a:lnTo>
                    <a:pt x="279" y="671"/>
                  </a:lnTo>
                  <a:lnTo>
                    <a:pt x="280" y="671"/>
                  </a:lnTo>
                  <a:lnTo>
                    <a:pt x="280" y="671"/>
                  </a:lnTo>
                  <a:lnTo>
                    <a:pt x="280" y="671"/>
                  </a:lnTo>
                  <a:lnTo>
                    <a:pt x="280" y="671"/>
                  </a:lnTo>
                  <a:lnTo>
                    <a:pt x="280" y="672"/>
                  </a:lnTo>
                  <a:lnTo>
                    <a:pt x="281" y="672"/>
                  </a:lnTo>
                  <a:lnTo>
                    <a:pt x="281" y="672"/>
                  </a:lnTo>
                  <a:lnTo>
                    <a:pt x="281" y="672"/>
                  </a:lnTo>
                  <a:lnTo>
                    <a:pt x="282" y="672"/>
                  </a:lnTo>
                  <a:lnTo>
                    <a:pt x="283" y="673"/>
                  </a:lnTo>
                  <a:lnTo>
                    <a:pt x="283" y="673"/>
                  </a:lnTo>
                  <a:lnTo>
                    <a:pt x="284" y="674"/>
                  </a:lnTo>
                  <a:lnTo>
                    <a:pt x="285" y="674"/>
                  </a:lnTo>
                  <a:lnTo>
                    <a:pt x="285" y="674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6" y="675"/>
                  </a:lnTo>
                  <a:lnTo>
                    <a:pt x="286" y="675"/>
                  </a:lnTo>
                  <a:lnTo>
                    <a:pt x="286" y="675"/>
                  </a:lnTo>
                  <a:lnTo>
                    <a:pt x="287" y="675"/>
                  </a:lnTo>
                  <a:lnTo>
                    <a:pt x="289" y="676"/>
                  </a:lnTo>
                  <a:lnTo>
                    <a:pt x="289" y="676"/>
                  </a:lnTo>
                  <a:lnTo>
                    <a:pt x="289" y="676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0" y="677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1" y="677"/>
                  </a:lnTo>
                  <a:lnTo>
                    <a:pt x="292" y="677"/>
                  </a:lnTo>
                  <a:lnTo>
                    <a:pt x="292" y="678"/>
                  </a:lnTo>
                  <a:lnTo>
                    <a:pt x="292" y="678"/>
                  </a:lnTo>
                  <a:lnTo>
                    <a:pt x="293" y="678"/>
                  </a:lnTo>
                  <a:lnTo>
                    <a:pt x="293" y="678"/>
                  </a:lnTo>
                  <a:lnTo>
                    <a:pt x="293" y="678"/>
                  </a:lnTo>
                  <a:lnTo>
                    <a:pt x="293" y="678"/>
                  </a:lnTo>
                  <a:lnTo>
                    <a:pt x="294" y="679"/>
                  </a:lnTo>
                  <a:lnTo>
                    <a:pt x="295" y="679"/>
                  </a:lnTo>
                  <a:lnTo>
                    <a:pt x="296" y="680"/>
                  </a:lnTo>
                  <a:lnTo>
                    <a:pt x="296" y="680"/>
                  </a:lnTo>
                  <a:lnTo>
                    <a:pt x="297" y="680"/>
                  </a:lnTo>
                  <a:lnTo>
                    <a:pt x="297" y="680"/>
                  </a:lnTo>
                  <a:lnTo>
                    <a:pt x="298" y="681"/>
                  </a:lnTo>
                  <a:lnTo>
                    <a:pt x="298" y="681"/>
                  </a:lnTo>
                  <a:lnTo>
                    <a:pt x="298" y="681"/>
                  </a:lnTo>
                  <a:lnTo>
                    <a:pt x="298" y="681"/>
                  </a:lnTo>
                  <a:lnTo>
                    <a:pt x="299" y="681"/>
                  </a:lnTo>
                  <a:lnTo>
                    <a:pt x="299" y="681"/>
                  </a:lnTo>
                  <a:lnTo>
                    <a:pt x="299" y="681"/>
                  </a:lnTo>
                  <a:lnTo>
                    <a:pt x="300" y="682"/>
                  </a:lnTo>
                  <a:lnTo>
                    <a:pt x="300" y="682"/>
                  </a:lnTo>
                  <a:lnTo>
                    <a:pt x="301" y="682"/>
                  </a:lnTo>
                  <a:lnTo>
                    <a:pt x="302" y="683"/>
                  </a:lnTo>
                  <a:lnTo>
                    <a:pt x="302" y="683"/>
                  </a:lnTo>
                  <a:lnTo>
                    <a:pt x="302" y="683"/>
                  </a:lnTo>
                  <a:lnTo>
                    <a:pt x="302" y="683"/>
                  </a:lnTo>
                  <a:lnTo>
                    <a:pt x="303" y="683"/>
                  </a:lnTo>
                  <a:lnTo>
                    <a:pt x="303" y="683"/>
                  </a:lnTo>
                  <a:lnTo>
                    <a:pt x="303" y="683"/>
                  </a:lnTo>
                  <a:lnTo>
                    <a:pt x="303" y="683"/>
                  </a:lnTo>
                  <a:lnTo>
                    <a:pt x="303" y="683"/>
                  </a:lnTo>
                  <a:lnTo>
                    <a:pt x="303" y="683"/>
                  </a:lnTo>
                  <a:lnTo>
                    <a:pt x="304" y="684"/>
                  </a:lnTo>
                  <a:lnTo>
                    <a:pt x="305" y="684"/>
                  </a:lnTo>
                  <a:lnTo>
                    <a:pt x="306" y="684"/>
                  </a:lnTo>
                  <a:lnTo>
                    <a:pt x="306" y="685"/>
                  </a:lnTo>
                  <a:lnTo>
                    <a:pt x="306" y="685"/>
                  </a:lnTo>
                  <a:lnTo>
                    <a:pt x="306" y="685"/>
                  </a:lnTo>
                  <a:lnTo>
                    <a:pt x="307" y="685"/>
                  </a:lnTo>
                  <a:lnTo>
                    <a:pt x="307" y="685"/>
                  </a:lnTo>
                  <a:lnTo>
                    <a:pt x="308" y="686"/>
                  </a:lnTo>
                  <a:lnTo>
                    <a:pt x="308" y="686"/>
                  </a:lnTo>
                  <a:lnTo>
                    <a:pt x="309" y="686"/>
                  </a:lnTo>
                  <a:lnTo>
                    <a:pt x="309" y="686"/>
                  </a:lnTo>
                  <a:lnTo>
                    <a:pt x="309" y="686"/>
                  </a:lnTo>
                  <a:lnTo>
                    <a:pt x="310" y="686"/>
                  </a:lnTo>
                  <a:lnTo>
                    <a:pt x="311" y="687"/>
                  </a:lnTo>
                  <a:lnTo>
                    <a:pt x="311" y="687"/>
                  </a:lnTo>
                  <a:lnTo>
                    <a:pt x="312" y="687"/>
                  </a:lnTo>
                  <a:lnTo>
                    <a:pt x="312" y="687"/>
                  </a:lnTo>
                  <a:lnTo>
                    <a:pt x="313" y="688"/>
                  </a:lnTo>
                  <a:lnTo>
                    <a:pt x="314" y="688"/>
                  </a:lnTo>
                  <a:lnTo>
                    <a:pt x="314" y="688"/>
                  </a:lnTo>
                  <a:lnTo>
                    <a:pt x="315" y="689"/>
                  </a:lnTo>
                  <a:lnTo>
                    <a:pt x="315" y="689"/>
                  </a:lnTo>
                  <a:lnTo>
                    <a:pt x="315" y="689"/>
                  </a:lnTo>
                  <a:lnTo>
                    <a:pt x="316" y="689"/>
                  </a:lnTo>
                  <a:lnTo>
                    <a:pt x="316" y="689"/>
                  </a:lnTo>
                  <a:lnTo>
                    <a:pt x="317" y="689"/>
                  </a:lnTo>
                  <a:lnTo>
                    <a:pt x="318" y="690"/>
                  </a:lnTo>
                  <a:lnTo>
                    <a:pt x="318" y="690"/>
                  </a:lnTo>
                  <a:lnTo>
                    <a:pt x="318" y="690"/>
                  </a:lnTo>
                  <a:lnTo>
                    <a:pt x="319" y="690"/>
                  </a:lnTo>
                  <a:lnTo>
                    <a:pt x="319" y="690"/>
                  </a:lnTo>
                  <a:lnTo>
                    <a:pt x="319" y="691"/>
                  </a:lnTo>
                  <a:lnTo>
                    <a:pt x="320" y="691"/>
                  </a:lnTo>
                  <a:lnTo>
                    <a:pt x="321" y="691"/>
                  </a:lnTo>
                  <a:lnTo>
                    <a:pt x="321" y="691"/>
                  </a:lnTo>
                  <a:lnTo>
                    <a:pt x="321" y="692"/>
                  </a:lnTo>
                  <a:lnTo>
                    <a:pt x="322" y="692"/>
                  </a:lnTo>
                  <a:lnTo>
                    <a:pt x="322" y="692"/>
                  </a:lnTo>
                  <a:lnTo>
                    <a:pt x="323" y="692"/>
                  </a:lnTo>
                  <a:lnTo>
                    <a:pt x="323" y="692"/>
                  </a:lnTo>
                  <a:lnTo>
                    <a:pt x="323" y="692"/>
                  </a:lnTo>
                  <a:lnTo>
                    <a:pt x="323" y="692"/>
                  </a:lnTo>
                  <a:lnTo>
                    <a:pt x="325" y="693"/>
                  </a:lnTo>
                  <a:lnTo>
                    <a:pt x="326" y="693"/>
                  </a:lnTo>
                  <a:lnTo>
                    <a:pt x="327" y="694"/>
                  </a:lnTo>
                  <a:lnTo>
                    <a:pt x="327" y="694"/>
                  </a:lnTo>
                  <a:lnTo>
                    <a:pt x="328" y="694"/>
                  </a:lnTo>
                  <a:lnTo>
                    <a:pt x="329" y="695"/>
                  </a:lnTo>
                  <a:lnTo>
                    <a:pt x="330" y="695"/>
                  </a:lnTo>
                  <a:lnTo>
                    <a:pt x="330" y="695"/>
                  </a:lnTo>
                  <a:lnTo>
                    <a:pt x="330" y="695"/>
                  </a:lnTo>
                  <a:lnTo>
                    <a:pt x="331" y="695"/>
                  </a:lnTo>
                  <a:lnTo>
                    <a:pt x="331" y="695"/>
                  </a:lnTo>
                  <a:lnTo>
                    <a:pt x="331" y="696"/>
                  </a:lnTo>
                  <a:lnTo>
                    <a:pt x="331" y="696"/>
                  </a:lnTo>
                  <a:lnTo>
                    <a:pt x="331" y="696"/>
                  </a:lnTo>
                  <a:lnTo>
                    <a:pt x="332" y="696"/>
                  </a:lnTo>
                  <a:lnTo>
                    <a:pt x="332" y="696"/>
                  </a:lnTo>
                  <a:lnTo>
                    <a:pt x="333" y="696"/>
                  </a:lnTo>
                  <a:lnTo>
                    <a:pt x="333" y="696"/>
                  </a:lnTo>
                  <a:lnTo>
                    <a:pt x="333" y="697"/>
                  </a:lnTo>
                  <a:lnTo>
                    <a:pt x="334" y="697"/>
                  </a:lnTo>
                  <a:lnTo>
                    <a:pt x="334" y="697"/>
                  </a:lnTo>
                  <a:lnTo>
                    <a:pt x="334" y="697"/>
                  </a:lnTo>
                  <a:lnTo>
                    <a:pt x="335" y="697"/>
                  </a:lnTo>
                  <a:lnTo>
                    <a:pt x="335" y="697"/>
                  </a:lnTo>
                  <a:lnTo>
                    <a:pt x="336" y="697"/>
                  </a:lnTo>
                  <a:lnTo>
                    <a:pt x="336" y="698"/>
                  </a:lnTo>
                  <a:lnTo>
                    <a:pt x="336" y="698"/>
                  </a:lnTo>
                  <a:lnTo>
                    <a:pt x="336" y="698"/>
                  </a:lnTo>
                  <a:lnTo>
                    <a:pt x="337" y="698"/>
                  </a:lnTo>
                  <a:lnTo>
                    <a:pt x="338" y="698"/>
                  </a:lnTo>
                  <a:lnTo>
                    <a:pt x="338" y="699"/>
                  </a:lnTo>
                  <a:lnTo>
                    <a:pt x="339" y="699"/>
                  </a:lnTo>
                  <a:lnTo>
                    <a:pt x="339" y="699"/>
                  </a:lnTo>
                  <a:lnTo>
                    <a:pt x="340" y="699"/>
                  </a:lnTo>
                  <a:lnTo>
                    <a:pt x="340" y="699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1" y="700"/>
                  </a:lnTo>
                  <a:lnTo>
                    <a:pt x="342" y="700"/>
                  </a:lnTo>
                  <a:lnTo>
                    <a:pt x="342" y="700"/>
                  </a:lnTo>
                  <a:lnTo>
                    <a:pt x="342" y="700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3" y="700"/>
                  </a:lnTo>
                  <a:lnTo>
                    <a:pt x="344" y="701"/>
                  </a:lnTo>
                  <a:lnTo>
                    <a:pt x="344" y="701"/>
                  </a:lnTo>
                  <a:lnTo>
                    <a:pt x="344" y="701"/>
                  </a:lnTo>
                  <a:lnTo>
                    <a:pt x="345" y="701"/>
                  </a:lnTo>
                  <a:lnTo>
                    <a:pt x="345" y="701"/>
                  </a:lnTo>
                  <a:lnTo>
                    <a:pt x="345" y="701"/>
                  </a:lnTo>
                  <a:lnTo>
                    <a:pt x="345" y="701"/>
                  </a:lnTo>
                  <a:lnTo>
                    <a:pt x="346" y="701"/>
                  </a:lnTo>
                  <a:lnTo>
                    <a:pt x="346" y="702"/>
                  </a:lnTo>
                  <a:lnTo>
                    <a:pt x="347" y="702"/>
                  </a:lnTo>
                  <a:lnTo>
                    <a:pt x="347" y="702"/>
                  </a:lnTo>
                  <a:lnTo>
                    <a:pt x="347" y="702"/>
                  </a:lnTo>
                  <a:lnTo>
                    <a:pt x="347" y="702"/>
                  </a:lnTo>
                  <a:lnTo>
                    <a:pt x="348" y="702"/>
                  </a:lnTo>
                  <a:lnTo>
                    <a:pt x="349" y="703"/>
                  </a:lnTo>
                  <a:lnTo>
                    <a:pt x="349" y="703"/>
                  </a:lnTo>
                  <a:lnTo>
                    <a:pt x="349" y="703"/>
                  </a:lnTo>
                  <a:lnTo>
                    <a:pt x="349" y="703"/>
                  </a:lnTo>
                  <a:lnTo>
                    <a:pt x="351" y="703"/>
                  </a:lnTo>
                  <a:lnTo>
                    <a:pt x="351" y="704"/>
                  </a:lnTo>
                  <a:lnTo>
                    <a:pt x="353" y="704"/>
                  </a:lnTo>
                  <a:lnTo>
                    <a:pt x="353" y="704"/>
                  </a:lnTo>
                  <a:lnTo>
                    <a:pt x="354" y="705"/>
                  </a:lnTo>
                  <a:lnTo>
                    <a:pt x="354" y="705"/>
                  </a:lnTo>
                  <a:lnTo>
                    <a:pt x="355" y="705"/>
                  </a:lnTo>
                  <a:lnTo>
                    <a:pt x="355" y="705"/>
                  </a:lnTo>
                  <a:lnTo>
                    <a:pt x="355" y="705"/>
                  </a:lnTo>
                  <a:lnTo>
                    <a:pt x="356" y="705"/>
                  </a:lnTo>
                  <a:lnTo>
                    <a:pt x="356" y="705"/>
                  </a:lnTo>
                  <a:lnTo>
                    <a:pt x="357" y="706"/>
                  </a:lnTo>
                  <a:lnTo>
                    <a:pt x="358" y="706"/>
                  </a:lnTo>
                  <a:lnTo>
                    <a:pt x="358" y="706"/>
                  </a:lnTo>
                  <a:lnTo>
                    <a:pt x="358" y="706"/>
                  </a:lnTo>
                  <a:lnTo>
                    <a:pt x="359" y="707"/>
                  </a:lnTo>
                  <a:lnTo>
                    <a:pt x="360" y="707"/>
                  </a:lnTo>
                  <a:lnTo>
                    <a:pt x="360" y="707"/>
                  </a:lnTo>
                  <a:lnTo>
                    <a:pt x="361" y="707"/>
                  </a:lnTo>
                  <a:lnTo>
                    <a:pt x="361" y="707"/>
                  </a:lnTo>
                  <a:lnTo>
                    <a:pt x="361" y="707"/>
                  </a:lnTo>
                  <a:lnTo>
                    <a:pt x="362" y="707"/>
                  </a:lnTo>
                  <a:lnTo>
                    <a:pt x="362" y="707"/>
                  </a:lnTo>
                  <a:lnTo>
                    <a:pt x="362" y="708"/>
                  </a:lnTo>
                  <a:lnTo>
                    <a:pt x="363" y="708"/>
                  </a:lnTo>
                  <a:lnTo>
                    <a:pt x="363" y="708"/>
                  </a:lnTo>
                  <a:lnTo>
                    <a:pt x="365" y="709"/>
                  </a:lnTo>
                  <a:lnTo>
                    <a:pt x="365" y="709"/>
                  </a:lnTo>
                  <a:lnTo>
                    <a:pt x="366" y="709"/>
                  </a:lnTo>
                  <a:lnTo>
                    <a:pt x="366" y="709"/>
                  </a:lnTo>
                  <a:lnTo>
                    <a:pt x="368" y="710"/>
                  </a:lnTo>
                  <a:lnTo>
                    <a:pt x="368" y="710"/>
                  </a:lnTo>
                  <a:lnTo>
                    <a:pt x="368" y="710"/>
                  </a:lnTo>
                  <a:lnTo>
                    <a:pt x="370" y="710"/>
                  </a:lnTo>
                  <a:lnTo>
                    <a:pt x="370" y="710"/>
                  </a:lnTo>
                  <a:lnTo>
                    <a:pt x="372" y="711"/>
                  </a:lnTo>
                  <a:lnTo>
                    <a:pt x="372" y="711"/>
                  </a:lnTo>
                  <a:lnTo>
                    <a:pt x="372" y="711"/>
                  </a:lnTo>
                  <a:lnTo>
                    <a:pt x="373" y="711"/>
                  </a:lnTo>
                  <a:lnTo>
                    <a:pt x="373" y="711"/>
                  </a:lnTo>
                  <a:lnTo>
                    <a:pt x="373" y="712"/>
                  </a:lnTo>
                  <a:lnTo>
                    <a:pt x="374" y="712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76" y="712"/>
                  </a:lnTo>
                  <a:lnTo>
                    <a:pt x="377" y="713"/>
                  </a:lnTo>
                  <a:lnTo>
                    <a:pt x="377" y="713"/>
                  </a:lnTo>
                  <a:lnTo>
                    <a:pt x="377" y="713"/>
                  </a:lnTo>
                  <a:lnTo>
                    <a:pt x="378" y="713"/>
                  </a:lnTo>
                  <a:lnTo>
                    <a:pt x="379" y="713"/>
                  </a:lnTo>
                  <a:lnTo>
                    <a:pt x="380" y="714"/>
                  </a:lnTo>
                  <a:lnTo>
                    <a:pt x="380" y="714"/>
                  </a:lnTo>
                  <a:lnTo>
                    <a:pt x="381" y="714"/>
                  </a:lnTo>
                  <a:lnTo>
                    <a:pt x="381" y="714"/>
                  </a:lnTo>
                  <a:lnTo>
                    <a:pt x="381" y="714"/>
                  </a:lnTo>
                  <a:lnTo>
                    <a:pt x="381" y="714"/>
                  </a:lnTo>
                  <a:lnTo>
                    <a:pt x="382" y="714"/>
                  </a:lnTo>
                  <a:lnTo>
                    <a:pt x="384" y="715"/>
                  </a:lnTo>
                  <a:lnTo>
                    <a:pt x="385" y="715"/>
                  </a:lnTo>
                  <a:lnTo>
                    <a:pt x="385" y="715"/>
                  </a:lnTo>
                  <a:lnTo>
                    <a:pt x="386" y="716"/>
                  </a:lnTo>
                  <a:lnTo>
                    <a:pt x="387" y="716"/>
                  </a:lnTo>
                  <a:lnTo>
                    <a:pt x="387" y="716"/>
                  </a:lnTo>
                  <a:lnTo>
                    <a:pt x="387" y="716"/>
                  </a:lnTo>
                  <a:lnTo>
                    <a:pt x="388" y="716"/>
                  </a:lnTo>
                  <a:lnTo>
                    <a:pt x="389" y="717"/>
                  </a:lnTo>
                  <a:lnTo>
                    <a:pt x="389" y="717"/>
                  </a:lnTo>
                  <a:lnTo>
                    <a:pt x="389" y="717"/>
                  </a:lnTo>
                  <a:lnTo>
                    <a:pt x="390" y="717"/>
                  </a:lnTo>
                  <a:lnTo>
                    <a:pt x="390" y="717"/>
                  </a:lnTo>
                  <a:lnTo>
                    <a:pt x="390" y="717"/>
                  </a:lnTo>
                  <a:lnTo>
                    <a:pt x="391" y="717"/>
                  </a:lnTo>
                  <a:lnTo>
                    <a:pt x="392" y="718"/>
                  </a:lnTo>
                  <a:lnTo>
                    <a:pt x="393" y="718"/>
                  </a:lnTo>
                  <a:lnTo>
                    <a:pt x="393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4" y="718"/>
                  </a:lnTo>
                  <a:lnTo>
                    <a:pt x="395" y="719"/>
                  </a:lnTo>
                  <a:lnTo>
                    <a:pt x="396" y="719"/>
                  </a:lnTo>
                  <a:lnTo>
                    <a:pt x="396" y="719"/>
                  </a:lnTo>
                  <a:lnTo>
                    <a:pt x="396" y="719"/>
                  </a:lnTo>
                  <a:lnTo>
                    <a:pt x="396" y="719"/>
                  </a:lnTo>
                  <a:lnTo>
                    <a:pt x="397" y="719"/>
                  </a:lnTo>
                  <a:lnTo>
                    <a:pt x="397" y="719"/>
                  </a:lnTo>
                  <a:lnTo>
                    <a:pt x="398" y="719"/>
                  </a:lnTo>
                  <a:lnTo>
                    <a:pt x="398" y="719"/>
                  </a:lnTo>
                  <a:lnTo>
                    <a:pt x="399" y="720"/>
                  </a:lnTo>
                  <a:lnTo>
                    <a:pt x="399" y="720"/>
                  </a:lnTo>
                  <a:lnTo>
                    <a:pt x="400" y="720"/>
                  </a:lnTo>
                  <a:lnTo>
                    <a:pt x="400" y="720"/>
                  </a:lnTo>
                  <a:lnTo>
                    <a:pt x="401" y="720"/>
                  </a:lnTo>
                  <a:lnTo>
                    <a:pt x="401" y="720"/>
                  </a:lnTo>
                  <a:lnTo>
                    <a:pt x="402" y="721"/>
                  </a:lnTo>
                  <a:lnTo>
                    <a:pt x="403" y="721"/>
                  </a:lnTo>
                  <a:lnTo>
                    <a:pt x="405" y="722"/>
                  </a:lnTo>
                  <a:lnTo>
                    <a:pt x="406" y="722"/>
                  </a:lnTo>
                  <a:lnTo>
                    <a:pt x="406" y="722"/>
                  </a:lnTo>
                  <a:lnTo>
                    <a:pt x="406" y="722"/>
                  </a:lnTo>
                  <a:lnTo>
                    <a:pt x="406" y="722"/>
                  </a:lnTo>
                  <a:lnTo>
                    <a:pt x="407" y="722"/>
                  </a:lnTo>
                  <a:lnTo>
                    <a:pt x="408" y="723"/>
                  </a:lnTo>
                  <a:lnTo>
                    <a:pt x="409" y="723"/>
                  </a:lnTo>
                  <a:lnTo>
                    <a:pt x="409" y="723"/>
                  </a:lnTo>
                  <a:lnTo>
                    <a:pt x="410" y="723"/>
                  </a:lnTo>
                  <a:lnTo>
                    <a:pt x="410" y="723"/>
                  </a:lnTo>
                  <a:lnTo>
                    <a:pt x="412" y="724"/>
                  </a:lnTo>
                  <a:lnTo>
                    <a:pt x="413" y="724"/>
                  </a:lnTo>
                  <a:lnTo>
                    <a:pt x="413" y="724"/>
                  </a:lnTo>
                  <a:lnTo>
                    <a:pt x="414" y="724"/>
                  </a:lnTo>
                  <a:lnTo>
                    <a:pt x="415" y="724"/>
                  </a:lnTo>
                  <a:lnTo>
                    <a:pt x="415" y="724"/>
                  </a:lnTo>
                  <a:lnTo>
                    <a:pt x="415" y="725"/>
                  </a:lnTo>
                  <a:lnTo>
                    <a:pt x="416" y="725"/>
                  </a:lnTo>
                  <a:lnTo>
                    <a:pt x="417" y="725"/>
                  </a:lnTo>
                  <a:lnTo>
                    <a:pt x="417" y="725"/>
                  </a:lnTo>
                  <a:lnTo>
                    <a:pt x="418" y="725"/>
                  </a:lnTo>
                  <a:lnTo>
                    <a:pt x="419" y="726"/>
                  </a:lnTo>
                  <a:lnTo>
                    <a:pt x="421" y="726"/>
                  </a:lnTo>
                  <a:lnTo>
                    <a:pt x="421" y="726"/>
                  </a:lnTo>
                  <a:lnTo>
                    <a:pt x="421" y="726"/>
                  </a:lnTo>
                  <a:lnTo>
                    <a:pt x="424" y="727"/>
                  </a:lnTo>
                  <a:lnTo>
                    <a:pt x="424" y="727"/>
                  </a:lnTo>
                  <a:lnTo>
                    <a:pt x="425" y="727"/>
                  </a:lnTo>
                  <a:lnTo>
                    <a:pt x="425" y="727"/>
                  </a:lnTo>
                  <a:lnTo>
                    <a:pt x="427" y="728"/>
                  </a:lnTo>
                  <a:lnTo>
                    <a:pt x="427" y="728"/>
                  </a:lnTo>
                  <a:lnTo>
                    <a:pt x="428" y="728"/>
                  </a:lnTo>
                  <a:lnTo>
                    <a:pt x="429" y="728"/>
                  </a:lnTo>
                  <a:lnTo>
                    <a:pt x="429" y="728"/>
                  </a:lnTo>
                  <a:lnTo>
                    <a:pt x="430" y="729"/>
                  </a:lnTo>
                  <a:lnTo>
                    <a:pt x="431" y="729"/>
                  </a:lnTo>
                  <a:lnTo>
                    <a:pt x="431" y="729"/>
                  </a:lnTo>
                  <a:lnTo>
                    <a:pt x="432" y="729"/>
                  </a:lnTo>
                  <a:lnTo>
                    <a:pt x="432" y="729"/>
                  </a:lnTo>
                  <a:lnTo>
                    <a:pt x="432" y="729"/>
                  </a:lnTo>
                  <a:lnTo>
                    <a:pt x="433" y="729"/>
                  </a:lnTo>
                  <a:lnTo>
                    <a:pt x="434" y="730"/>
                  </a:lnTo>
                  <a:lnTo>
                    <a:pt x="435" y="730"/>
                  </a:lnTo>
                  <a:lnTo>
                    <a:pt x="435" y="730"/>
                  </a:lnTo>
                  <a:lnTo>
                    <a:pt x="437" y="730"/>
                  </a:lnTo>
                  <a:lnTo>
                    <a:pt x="437" y="731"/>
                  </a:lnTo>
                  <a:lnTo>
                    <a:pt x="439" y="731"/>
                  </a:lnTo>
                  <a:lnTo>
                    <a:pt x="439" y="731"/>
                  </a:lnTo>
                  <a:lnTo>
                    <a:pt x="441" y="732"/>
                  </a:lnTo>
                  <a:lnTo>
                    <a:pt x="442" y="732"/>
                  </a:lnTo>
                  <a:lnTo>
                    <a:pt x="442" y="732"/>
                  </a:lnTo>
                  <a:lnTo>
                    <a:pt x="442" y="732"/>
                  </a:lnTo>
                  <a:lnTo>
                    <a:pt x="443" y="732"/>
                  </a:lnTo>
                  <a:lnTo>
                    <a:pt x="443" y="732"/>
                  </a:lnTo>
                  <a:lnTo>
                    <a:pt x="444" y="732"/>
                  </a:lnTo>
                  <a:lnTo>
                    <a:pt x="444" y="732"/>
                  </a:lnTo>
                  <a:lnTo>
                    <a:pt x="446" y="733"/>
                  </a:lnTo>
                  <a:lnTo>
                    <a:pt x="447" y="733"/>
                  </a:lnTo>
                  <a:lnTo>
                    <a:pt x="448" y="733"/>
                  </a:lnTo>
                  <a:lnTo>
                    <a:pt x="449" y="734"/>
                  </a:lnTo>
                  <a:lnTo>
                    <a:pt x="449" y="734"/>
                  </a:lnTo>
                  <a:lnTo>
                    <a:pt x="451" y="7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2" y="734"/>
                  </a:lnTo>
                  <a:lnTo>
                    <a:pt x="455" y="735"/>
                  </a:lnTo>
                  <a:lnTo>
                    <a:pt x="455" y="735"/>
                  </a:lnTo>
                  <a:lnTo>
                    <a:pt x="459" y="736"/>
                  </a:lnTo>
                  <a:lnTo>
                    <a:pt x="460" y="736"/>
                  </a:lnTo>
                  <a:lnTo>
                    <a:pt x="462" y="737"/>
                  </a:lnTo>
                  <a:lnTo>
                    <a:pt x="463" y="737"/>
                  </a:lnTo>
                  <a:lnTo>
                    <a:pt x="465" y="737"/>
                  </a:lnTo>
                  <a:lnTo>
                    <a:pt x="465" y="737"/>
                  </a:lnTo>
                  <a:lnTo>
                    <a:pt x="466" y="738"/>
                  </a:lnTo>
                  <a:lnTo>
                    <a:pt x="466" y="738"/>
                  </a:lnTo>
                  <a:lnTo>
                    <a:pt x="466" y="738"/>
                  </a:lnTo>
                  <a:lnTo>
                    <a:pt x="467" y="738"/>
                  </a:lnTo>
                  <a:lnTo>
                    <a:pt x="467" y="738"/>
                  </a:lnTo>
                  <a:lnTo>
                    <a:pt x="469" y="738"/>
                  </a:lnTo>
                  <a:lnTo>
                    <a:pt x="469" y="738"/>
                  </a:lnTo>
                  <a:lnTo>
                    <a:pt x="470" y="739"/>
                  </a:lnTo>
                  <a:lnTo>
                    <a:pt x="470" y="739"/>
                  </a:lnTo>
                  <a:lnTo>
                    <a:pt x="472" y="739"/>
                  </a:lnTo>
                  <a:lnTo>
                    <a:pt x="472" y="739"/>
                  </a:lnTo>
                  <a:lnTo>
                    <a:pt x="473" y="739"/>
                  </a:lnTo>
                  <a:lnTo>
                    <a:pt x="473" y="739"/>
                  </a:lnTo>
                  <a:lnTo>
                    <a:pt x="474" y="740"/>
                  </a:lnTo>
                  <a:lnTo>
                    <a:pt x="476" y="740"/>
                  </a:lnTo>
                  <a:lnTo>
                    <a:pt x="477" y="740"/>
                  </a:lnTo>
                  <a:lnTo>
                    <a:pt x="479" y="741"/>
                  </a:lnTo>
                  <a:lnTo>
                    <a:pt x="479" y="741"/>
                  </a:lnTo>
                  <a:lnTo>
                    <a:pt x="480" y="741"/>
                  </a:lnTo>
                  <a:lnTo>
                    <a:pt x="482" y="741"/>
                  </a:lnTo>
                  <a:lnTo>
                    <a:pt x="482" y="741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4" y="742"/>
                  </a:lnTo>
                  <a:lnTo>
                    <a:pt x="485" y="742"/>
                  </a:lnTo>
                  <a:lnTo>
                    <a:pt x="486" y="742"/>
                  </a:lnTo>
                  <a:lnTo>
                    <a:pt x="486" y="742"/>
                  </a:lnTo>
                  <a:lnTo>
                    <a:pt x="487" y="742"/>
                  </a:lnTo>
                  <a:lnTo>
                    <a:pt x="487" y="742"/>
                  </a:lnTo>
                  <a:lnTo>
                    <a:pt x="487" y="743"/>
                  </a:lnTo>
                  <a:lnTo>
                    <a:pt x="488" y="743"/>
                  </a:lnTo>
                  <a:lnTo>
                    <a:pt x="489" y="743"/>
                  </a:lnTo>
                  <a:lnTo>
                    <a:pt x="490" y="743"/>
                  </a:lnTo>
                  <a:lnTo>
                    <a:pt x="490" y="743"/>
                  </a:lnTo>
                  <a:lnTo>
                    <a:pt x="490" y="743"/>
                  </a:lnTo>
                  <a:lnTo>
                    <a:pt x="493" y="744"/>
                  </a:lnTo>
                  <a:lnTo>
                    <a:pt x="494" y="744"/>
                  </a:lnTo>
                  <a:lnTo>
                    <a:pt x="494" y="744"/>
                  </a:lnTo>
                  <a:lnTo>
                    <a:pt x="495" y="744"/>
                  </a:lnTo>
                  <a:lnTo>
                    <a:pt x="495" y="744"/>
                  </a:lnTo>
                  <a:lnTo>
                    <a:pt x="496" y="744"/>
                  </a:lnTo>
                  <a:lnTo>
                    <a:pt x="496" y="744"/>
                  </a:lnTo>
                  <a:lnTo>
                    <a:pt x="497" y="745"/>
                  </a:lnTo>
                  <a:lnTo>
                    <a:pt x="497" y="745"/>
                  </a:lnTo>
                  <a:lnTo>
                    <a:pt x="497" y="745"/>
                  </a:lnTo>
                  <a:lnTo>
                    <a:pt x="497" y="745"/>
                  </a:lnTo>
                  <a:lnTo>
                    <a:pt x="498" y="745"/>
                  </a:lnTo>
                  <a:lnTo>
                    <a:pt x="498" y="745"/>
                  </a:lnTo>
                  <a:lnTo>
                    <a:pt x="499" y="745"/>
                  </a:lnTo>
                  <a:lnTo>
                    <a:pt x="500" y="745"/>
                  </a:lnTo>
                  <a:lnTo>
                    <a:pt x="501" y="746"/>
                  </a:lnTo>
                  <a:lnTo>
                    <a:pt x="502" y="746"/>
                  </a:lnTo>
                  <a:lnTo>
                    <a:pt x="503" y="746"/>
                  </a:lnTo>
                  <a:lnTo>
                    <a:pt x="504" y="746"/>
                  </a:lnTo>
                  <a:lnTo>
                    <a:pt x="508" y="747"/>
                  </a:lnTo>
                  <a:lnTo>
                    <a:pt x="508" y="747"/>
                  </a:lnTo>
                  <a:lnTo>
                    <a:pt x="508" y="747"/>
                  </a:lnTo>
                  <a:lnTo>
                    <a:pt x="510" y="747"/>
                  </a:lnTo>
                  <a:lnTo>
                    <a:pt x="510" y="747"/>
                  </a:lnTo>
                  <a:lnTo>
                    <a:pt x="512" y="748"/>
                  </a:lnTo>
                  <a:lnTo>
                    <a:pt x="512" y="748"/>
                  </a:lnTo>
                  <a:lnTo>
                    <a:pt x="513" y="748"/>
                  </a:lnTo>
                  <a:lnTo>
                    <a:pt x="514" y="748"/>
                  </a:lnTo>
                  <a:lnTo>
                    <a:pt x="516" y="748"/>
                  </a:lnTo>
                  <a:lnTo>
                    <a:pt x="518" y="749"/>
                  </a:lnTo>
                  <a:lnTo>
                    <a:pt x="518" y="749"/>
                  </a:lnTo>
                  <a:lnTo>
                    <a:pt x="521" y="749"/>
                  </a:lnTo>
                  <a:lnTo>
                    <a:pt x="521" y="750"/>
                  </a:lnTo>
                  <a:lnTo>
                    <a:pt x="521" y="750"/>
                  </a:lnTo>
                  <a:lnTo>
                    <a:pt x="525" y="750"/>
                  </a:lnTo>
                  <a:lnTo>
                    <a:pt x="525" y="750"/>
                  </a:lnTo>
                  <a:lnTo>
                    <a:pt x="526" y="750"/>
                  </a:lnTo>
                  <a:lnTo>
                    <a:pt x="526" y="750"/>
                  </a:lnTo>
                  <a:lnTo>
                    <a:pt x="527" y="751"/>
                  </a:lnTo>
                  <a:lnTo>
                    <a:pt x="527" y="751"/>
                  </a:lnTo>
                  <a:lnTo>
                    <a:pt x="531" y="751"/>
                  </a:lnTo>
                  <a:lnTo>
                    <a:pt x="534" y="752"/>
                  </a:lnTo>
                  <a:lnTo>
                    <a:pt x="536" y="752"/>
                  </a:lnTo>
                  <a:lnTo>
                    <a:pt x="536" y="752"/>
                  </a:lnTo>
                  <a:lnTo>
                    <a:pt x="541" y="753"/>
                  </a:lnTo>
                  <a:lnTo>
                    <a:pt x="541" y="753"/>
                  </a:lnTo>
                  <a:lnTo>
                    <a:pt x="541" y="753"/>
                  </a:lnTo>
                  <a:lnTo>
                    <a:pt x="542" y="753"/>
                  </a:lnTo>
                  <a:lnTo>
                    <a:pt x="544" y="754"/>
                  </a:lnTo>
                  <a:lnTo>
                    <a:pt x="546" y="754"/>
                  </a:lnTo>
                  <a:lnTo>
                    <a:pt x="546" y="754"/>
                  </a:lnTo>
                  <a:lnTo>
                    <a:pt x="547" y="754"/>
                  </a:lnTo>
                  <a:lnTo>
                    <a:pt x="549" y="755"/>
                  </a:lnTo>
                  <a:lnTo>
                    <a:pt x="549" y="755"/>
                  </a:lnTo>
                  <a:lnTo>
                    <a:pt x="550" y="755"/>
                  </a:lnTo>
                  <a:lnTo>
                    <a:pt x="550" y="755"/>
                  </a:lnTo>
                  <a:lnTo>
                    <a:pt x="552" y="755"/>
                  </a:lnTo>
                  <a:lnTo>
                    <a:pt x="552" y="755"/>
                  </a:lnTo>
                  <a:lnTo>
                    <a:pt x="552" y="755"/>
                  </a:lnTo>
                  <a:lnTo>
                    <a:pt x="554" y="756"/>
                  </a:lnTo>
                  <a:lnTo>
                    <a:pt x="555" y="756"/>
                  </a:lnTo>
                  <a:lnTo>
                    <a:pt x="555" y="756"/>
                  </a:lnTo>
                  <a:lnTo>
                    <a:pt x="557" y="756"/>
                  </a:lnTo>
                  <a:lnTo>
                    <a:pt x="557" y="756"/>
                  </a:lnTo>
                  <a:lnTo>
                    <a:pt x="557" y="756"/>
                  </a:lnTo>
                  <a:lnTo>
                    <a:pt x="559" y="756"/>
                  </a:lnTo>
                  <a:lnTo>
                    <a:pt x="560" y="757"/>
                  </a:lnTo>
                  <a:lnTo>
                    <a:pt x="561" y="757"/>
                  </a:lnTo>
                  <a:lnTo>
                    <a:pt x="562" y="757"/>
                  </a:lnTo>
                  <a:lnTo>
                    <a:pt x="563" y="757"/>
                  </a:lnTo>
                  <a:lnTo>
                    <a:pt x="564" y="757"/>
                  </a:lnTo>
                  <a:lnTo>
                    <a:pt x="564" y="757"/>
                  </a:lnTo>
                  <a:lnTo>
                    <a:pt x="565" y="757"/>
                  </a:lnTo>
                  <a:lnTo>
                    <a:pt x="565" y="757"/>
                  </a:lnTo>
                  <a:lnTo>
                    <a:pt x="565" y="758"/>
                  </a:lnTo>
                  <a:lnTo>
                    <a:pt x="566" y="758"/>
                  </a:lnTo>
                  <a:lnTo>
                    <a:pt x="567" y="758"/>
                  </a:lnTo>
                  <a:lnTo>
                    <a:pt x="568" y="758"/>
                  </a:lnTo>
                  <a:lnTo>
                    <a:pt x="570" y="758"/>
                  </a:lnTo>
                  <a:lnTo>
                    <a:pt x="570" y="758"/>
                  </a:lnTo>
                  <a:lnTo>
                    <a:pt x="572" y="759"/>
                  </a:lnTo>
                  <a:lnTo>
                    <a:pt x="573" y="759"/>
                  </a:lnTo>
                  <a:lnTo>
                    <a:pt x="573" y="759"/>
                  </a:lnTo>
                  <a:lnTo>
                    <a:pt x="574" y="759"/>
                  </a:lnTo>
                  <a:lnTo>
                    <a:pt x="577" y="759"/>
                  </a:lnTo>
                  <a:lnTo>
                    <a:pt x="580" y="760"/>
                  </a:lnTo>
                  <a:lnTo>
                    <a:pt x="581" y="760"/>
                  </a:lnTo>
                  <a:lnTo>
                    <a:pt x="584" y="761"/>
                  </a:lnTo>
                  <a:lnTo>
                    <a:pt x="587" y="761"/>
                  </a:lnTo>
                  <a:lnTo>
                    <a:pt x="587" y="761"/>
                  </a:lnTo>
                  <a:lnTo>
                    <a:pt x="588" y="761"/>
                  </a:lnTo>
                  <a:lnTo>
                    <a:pt x="589" y="761"/>
                  </a:lnTo>
                  <a:lnTo>
                    <a:pt x="590" y="762"/>
                  </a:lnTo>
                  <a:lnTo>
                    <a:pt x="591" y="762"/>
                  </a:lnTo>
                  <a:lnTo>
                    <a:pt x="591" y="762"/>
                  </a:lnTo>
                  <a:lnTo>
                    <a:pt x="592" y="762"/>
                  </a:lnTo>
                  <a:lnTo>
                    <a:pt x="594" y="762"/>
                  </a:lnTo>
                  <a:lnTo>
                    <a:pt x="595" y="762"/>
                  </a:lnTo>
                  <a:lnTo>
                    <a:pt x="595" y="762"/>
                  </a:lnTo>
                  <a:lnTo>
                    <a:pt x="604" y="764"/>
                  </a:lnTo>
                  <a:lnTo>
                    <a:pt x="604" y="764"/>
                  </a:lnTo>
                  <a:lnTo>
                    <a:pt x="606" y="764"/>
                  </a:lnTo>
                  <a:lnTo>
                    <a:pt x="606" y="764"/>
                  </a:lnTo>
                  <a:lnTo>
                    <a:pt x="607" y="764"/>
                  </a:lnTo>
                  <a:lnTo>
                    <a:pt x="611" y="765"/>
                  </a:lnTo>
                  <a:lnTo>
                    <a:pt x="616" y="765"/>
                  </a:lnTo>
                  <a:lnTo>
                    <a:pt x="618" y="766"/>
                  </a:lnTo>
                  <a:lnTo>
                    <a:pt x="622" y="766"/>
                  </a:lnTo>
                  <a:lnTo>
                    <a:pt x="623" y="766"/>
                  </a:lnTo>
                  <a:lnTo>
                    <a:pt x="628" y="767"/>
                  </a:lnTo>
                  <a:lnTo>
                    <a:pt x="629" y="767"/>
                  </a:lnTo>
                  <a:lnTo>
                    <a:pt x="629" y="767"/>
                  </a:lnTo>
                  <a:lnTo>
                    <a:pt x="629" y="767"/>
                  </a:lnTo>
                  <a:lnTo>
                    <a:pt x="630" y="767"/>
                  </a:lnTo>
                  <a:lnTo>
                    <a:pt x="630" y="767"/>
                  </a:lnTo>
                  <a:lnTo>
                    <a:pt x="631" y="768"/>
                  </a:lnTo>
                  <a:lnTo>
                    <a:pt x="632" y="768"/>
                  </a:lnTo>
                  <a:lnTo>
                    <a:pt x="632" y="768"/>
                  </a:lnTo>
                  <a:lnTo>
                    <a:pt x="633" y="768"/>
                  </a:lnTo>
                  <a:lnTo>
                    <a:pt x="633" y="768"/>
                  </a:lnTo>
                  <a:lnTo>
                    <a:pt x="636" y="768"/>
                  </a:lnTo>
                  <a:lnTo>
                    <a:pt x="636" y="768"/>
                  </a:lnTo>
                  <a:lnTo>
                    <a:pt x="638" y="769"/>
                  </a:lnTo>
                  <a:lnTo>
                    <a:pt x="639" y="769"/>
                  </a:lnTo>
                  <a:lnTo>
                    <a:pt x="640" y="769"/>
                  </a:lnTo>
                  <a:lnTo>
                    <a:pt x="640" y="769"/>
                  </a:lnTo>
                  <a:lnTo>
                    <a:pt x="642" y="769"/>
                  </a:lnTo>
                  <a:lnTo>
                    <a:pt x="649" y="770"/>
                  </a:lnTo>
                  <a:lnTo>
                    <a:pt x="650" y="770"/>
                  </a:lnTo>
                  <a:lnTo>
                    <a:pt x="653" y="770"/>
                  </a:lnTo>
                  <a:lnTo>
                    <a:pt x="655" y="771"/>
                  </a:lnTo>
                  <a:lnTo>
                    <a:pt x="655" y="771"/>
                  </a:lnTo>
                  <a:lnTo>
                    <a:pt x="658" y="771"/>
                  </a:lnTo>
                  <a:lnTo>
                    <a:pt x="658" y="771"/>
                  </a:lnTo>
                  <a:lnTo>
                    <a:pt x="659" y="771"/>
                  </a:lnTo>
                  <a:lnTo>
                    <a:pt x="662" y="772"/>
                  </a:lnTo>
                  <a:lnTo>
                    <a:pt x="664" y="772"/>
                  </a:lnTo>
                  <a:lnTo>
                    <a:pt x="669" y="773"/>
                  </a:lnTo>
                  <a:lnTo>
                    <a:pt x="673" y="773"/>
                  </a:lnTo>
                  <a:lnTo>
                    <a:pt x="675" y="773"/>
                  </a:lnTo>
                  <a:lnTo>
                    <a:pt x="680" y="774"/>
                  </a:lnTo>
                  <a:lnTo>
                    <a:pt x="680" y="774"/>
                  </a:lnTo>
                  <a:lnTo>
                    <a:pt x="680" y="774"/>
                  </a:lnTo>
                  <a:lnTo>
                    <a:pt x="682" y="774"/>
                  </a:lnTo>
                  <a:lnTo>
                    <a:pt x="685" y="774"/>
                  </a:lnTo>
                  <a:lnTo>
                    <a:pt x="685" y="775"/>
                  </a:lnTo>
                  <a:lnTo>
                    <a:pt x="686" y="775"/>
                  </a:lnTo>
                  <a:lnTo>
                    <a:pt x="688" y="775"/>
                  </a:lnTo>
                  <a:lnTo>
                    <a:pt x="693" y="775"/>
                  </a:lnTo>
                  <a:lnTo>
                    <a:pt x="694" y="776"/>
                  </a:lnTo>
                  <a:lnTo>
                    <a:pt x="698" y="776"/>
                  </a:lnTo>
                  <a:lnTo>
                    <a:pt x="698" y="776"/>
                  </a:lnTo>
                  <a:lnTo>
                    <a:pt x="708" y="777"/>
                  </a:lnTo>
                  <a:lnTo>
                    <a:pt x="708" y="777"/>
                  </a:lnTo>
                  <a:lnTo>
                    <a:pt x="709" y="777"/>
                  </a:lnTo>
                  <a:lnTo>
                    <a:pt x="716" y="778"/>
                  </a:lnTo>
                  <a:lnTo>
                    <a:pt x="716" y="778"/>
                  </a:lnTo>
                  <a:lnTo>
                    <a:pt x="722" y="779"/>
                  </a:lnTo>
                  <a:lnTo>
                    <a:pt x="723" y="779"/>
                  </a:lnTo>
                  <a:lnTo>
                    <a:pt x="724" y="779"/>
                  </a:lnTo>
                  <a:lnTo>
                    <a:pt x="728" y="779"/>
                  </a:lnTo>
                  <a:lnTo>
                    <a:pt x="732" y="780"/>
                  </a:lnTo>
                  <a:lnTo>
                    <a:pt x="739" y="781"/>
                  </a:lnTo>
                  <a:lnTo>
                    <a:pt x="740" y="781"/>
                  </a:lnTo>
                  <a:lnTo>
                    <a:pt x="743" y="781"/>
                  </a:lnTo>
                  <a:lnTo>
                    <a:pt x="744" y="781"/>
                  </a:lnTo>
                  <a:lnTo>
                    <a:pt x="749" y="782"/>
                  </a:lnTo>
                  <a:lnTo>
                    <a:pt x="750" y="782"/>
                  </a:lnTo>
                  <a:lnTo>
                    <a:pt x="758" y="782"/>
                  </a:lnTo>
                  <a:lnTo>
                    <a:pt x="760" y="783"/>
                  </a:lnTo>
                  <a:lnTo>
                    <a:pt x="760" y="783"/>
                  </a:lnTo>
                  <a:lnTo>
                    <a:pt x="764" y="783"/>
                  </a:lnTo>
                  <a:lnTo>
                    <a:pt x="765" y="783"/>
                  </a:lnTo>
                  <a:lnTo>
                    <a:pt x="767" y="783"/>
                  </a:lnTo>
                  <a:lnTo>
                    <a:pt x="767" y="783"/>
                  </a:lnTo>
                  <a:lnTo>
                    <a:pt x="772" y="784"/>
                  </a:lnTo>
                  <a:lnTo>
                    <a:pt x="774" y="784"/>
                  </a:lnTo>
                  <a:lnTo>
                    <a:pt x="776" y="784"/>
                  </a:lnTo>
                  <a:lnTo>
                    <a:pt x="777" y="784"/>
                  </a:lnTo>
                  <a:lnTo>
                    <a:pt x="778" y="785"/>
                  </a:lnTo>
                  <a:lnTo>
                    <a:pt x="779" y="785"/>
                  </a:lnTo>
                  <a:lnTo>
                    <a:pt x="781" y="785"/>
                  </a:lnTo>
                  <a:lnTo>
                    <a:pt x="782" y="785"/>
                  </a:lnTo>
                  <a:lnTo>
                    <a:pt x="784" y="785"/>
                  </a:lnTo>
                  <a:lnTo>
                    <a:pt x="784" y="785"/>
                  </a:lnTo>
                  <a:lnTo>
                    <a:pt x="797" y="786"/>
                  </a:lnTo>
                  <a:lnTo>
                    <a:pt x="804" y="787"/>
                  </a:lnTo>
                  <a:lnTo>
                    <a:pt x="815" y="788"/>
                  </a:lnTo>
                  <a:lnTo>
                    <a:pt x="819" y="788"/>
                  </a:lnTo>
                  <a:lnTo>
                    <a:pt x="820" y="788"/>
                  </a:lnTo>
                  <a:lnTo>
                    <a:pt x="824" y="789"/>
                  </a:lnTo>
                  <a:lnTo>
                    <a:pt x="828" y="789"/>
                  </a:lnTo>
                  <a:lnTo>
                    <a:pt x="830" y="789"/>
                  </a:lnTo>
                  <a:lnTo>
                    <a:pt x="840" y="790"/>
                  </a:lnTo>
                  <a:lnTo>
                    <a:pt x="846" y="790"/>
                  </a:lnTo>
                  <a:lnTo>
                    <a:pt x="861" y="792"/>
                  </a:lnTo>
                  <a:lnTo>
                    <a:pt x="865" y="792"/>
                  </a:lnTo>
                  <a:lnTo>
                    <a:pt x="874" y="793"/>
                  </a:lnTo>
                  <a:lnTo>
                    <a:pt x="875" y="793"/>
                  </a:lnTo>
                  <a:lnTo>
                    <a:pt x="877" y="793"/>
                  </a:lnTo>
                  <a:lnTo>
                    <a:pt x="880" y="793"/>
                  </a:lnTo>
                  <a:lnTo>
                    <a:pt x="884" y="793"/>
                  </a:lnTo>
                  <a:lnTo>
                    <a:pt x="885" y="794"/>
                  </a:lnTo>
                  <a:lnTo>
                    <a:pt x="888" y="794"/>
                  </a:lnTo>
                  <a:lnTo>
                    <a:pt x="897" y="794"/>
                  </a:lnTo>
                  <a:lnTo>
                    <a:pt x="903" y="795"/>
                  </a:lnTo>
                  <a:lnTo>
                    <a:pt x="909" y="795"/>
                  </a:lnTo>
                  <a:lnTo>
                    <a:pt x="919" y="796"/>
                  </a:lnTo>
                  <a:lnTo>
                    <a:pt x="924" y="796"/>
                  </a:lnTo>
                  <a:lnTo>
                    <a:pt x="926" y="797"/>
                  </a:lnTo>
                  <a:lnTo>
                    <a:pt x="929" y="797"/>
                  </a:lnTo>
                  <a:lnTo>
                    <a:pt x="932" y="797"/>
                  </a:lnTo>
                  <a:lnTo>
                    <a:pt x="935" y="797"/>
                  </a:lnTo>
                  <a:lnTo>
                    <a:pt x="938" y="797"/>
                  </a:lnTo>
                  <a:lnTo>
                    <a:pt x="939" y="797"/>
                  </a:lnTo>
                  <a:lnTo>
                    <a:pt x="940" y="797"/>
                  </a:lnTo>
                  <a:lnTo>
                    <a:pt x="956" y="799"/>
                  </a:lnTo>
                  <a:lnTo>
                    <a:pt x="959" y="799"/>
                  </a:lnTo>
                  <a:lnTo>
                    <a:pt x="960" y="799"/>
                  </a:lnTo>
                  <a:lnTo>
                    <a:pt x="982" y="800"/>
                  </a:lnTo>
                  <a:lnTo>
                    <a:pt x="990" y="801"/>
                  </a:lnTo>
                  <a:lnTo>
                    <a:pt x="996" y="801"/>
                  </a:lnTo>
                  <a:lnTo>
                    <a:pt x="1004" y="802"/>
                  </a:lnTo>
                  <a:lnTo>
                    <a:pt x="1009" y="802"/>
                  </a:lnTo>
                  <a:lnTo>
                    <a:pt x="1020" y="802"/>
                  </a:lnTo>
                  <a:lnTo>
                    <a:pt x="1026" y="803"/>
                  </a:lnTo>
                  <a:lnTo>
                    <a:pt x="1087" y="806"/>
                  </a:lnTo>
                  <a:lnTo>
                    <a:pt x="1143" y="809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5" name="Freeform 2224"/>
            <p:cNvSpPr>
              <a:spLocks/>
            </p:cNvSpPr>
            <p:nvPr/>
          </p:nvSpPr>
          <p:spPr bwMode="auto">
            <a:xfrm>
              <a:off x="803" y="1175"/>
              <a:ext cx="4112" cy="2305"/>
            </a:xfrm>
            <a:custGeom>
              <a:avLst/>
              <a:gdLst>
                <a:gd name="T0" fmla="*/ 12 w 1178"/>
                <a:gd name="T1" fmla="*/ 137 h 660"/>
                <a:gd name="T2" fmla="*/ 22 w 1178"/>
                <a:gd name="T3" fmla="*/ 217 h 660"/>
                <a:gd name="T4" fmla="*/ 28 w 1178"/>
                <a:gd name="T5" fmla="*/ 256 h 660"/>
                <a:gd name="T6" fmla="*/ 34 w 1178"/>
                <a:gd name="T7" fmla="*/ 290 h 660"/>
                <a:gd name="T8" fmla="*/ 40 w 1178"/>
                <a:gd name="T9" fmla="*/ 314 h 660"/>
                <a:gd name="T10" fmla="*/ 45 w 1178"/>
                <a:gd name="T11" fmla="*/ 337 h 660"/>
                <a:gd name="T12" fmla="*/ 51 w 1178"/>
                <a:gd name="T13" fmla="*/ 357 h 660"/>
                <a:gd name="T14" fmla="*/ 56 w 1178"/>
                <a:gd name="T15" fmla="*/ 373 h 660"/>
                <a:gd name="T16" fmla="*/ 61 w 1178"/>
                <a:gd name="T17" fmla="*/ 388 h 660"/>
                <a:gd name="T18" fmla="*/ 68 w 1178"/>
                <a:gd name="T19" fmla="*/ 405 h 660"/>
                <a:gd name="T20" fmla="*/ 72 w 1178"/>
                <a:gd name="T21" fmla="*/ 416 h 660"/>
                <a:gd name="T22" fmla="*/ 76 w 1178"/>
                <a:gd name="T23" fmla="*/ 425 h 660"/>
                <a:gd name="T24" fmla="*/ 82 w 1178"/>
                <a:gd name="T25" fmla="*/ 437 h 660"/>
                <a:gd name="T26" fmla="*/ 87 w 1178"/>
                <a:gd name="T27" fmla="*/ 447 h 660"/>
                <a:gd name="T28" fmla="*/ 91 w 1178"/>
                <a:gd name="T29" fmla="*/ 454 h 660"/>
                <a:gd name="T30" fmla="*/ 96 w 1178"/>
                <a:gd name="T31" fmla="*/ 462 h 660"/>
                <a:gd name="T32" fmla="*/ 101 w 1178"/>
                <a:gd name="T33" fmla="*/ 469 h 660"/>
                <a:gd name="T34" fmla="*/ 106 w 1178"/>
                <a:gd name="T35" fmla="*/ 477 h 660"/>
                <a:gd name="T36" fmla="*/ 111 w 1178"/>
                <a:gd name="T37" fmla="*/ 483 h 660"/>
                <a:gd name="T38" fmla="*/ 117 w 1178"/>
                <a:gd name="T39" fmla="*/ 490 h 660"/>
                <a:gd name="T40" fmla="*/ 123 w 1178"/>
                <a:gd name="T41" fmla="*/ 497 h 660"/>
                <a:gd name="T42" fmla="*/ 130 w 1178"/>
                <a:gd name="T43" fmla="*/ 505 h 660"/>
                <a:gd name="T44" fmla="*/ 136 w 1178"/>
                <a:gd name="T45" fmla="*/ 510 h 660"/>
                <a:gd name="T46" fmla="*/ 141 w 1178"/>
                <a:gd name="T47" fmla="*/ 516 h 660"/>
                <a:gd name="T48" fmla="*/ 150 w 1178"/>
                <a:gd name="T49" fmla="*/ 524 h 660"/>
                <a:gd name="T50" fmla="*/ 156 w 1178"/>
                <a:gd name="T51" fmla="*/ 528 h 660"/>
                <a:gd name="T52" fmla="*/ 162 w 1178"/>
                <a:gd name="T53" fmla="*/ 532 h 660"/>
                <a:gd name="T54" fmla="*/ 169 w 1178"/>
                <a:gd name="T55" fmla="*/ 538 h 660"/>
                <a:gd name="T56" fmla="*/ 174 w 1178"/>
                <a:gd name="T57" fmla="*/ 541 h 660"/>
                <a:gd name="T58" fmla="*/ 184 w 1178"/>
                <a:gd name="T59" fmla="*/ 547 h 660"/>
                <a:gd name="T60" fmla="*/ 193 w 1178"/>
                <a:gd name="T61" fmla="*/ 552 h 660"/>
                <a:gd name="T62" fmla="*/ 199 w 1178"/>
                <a:gd name="T63" fmla="*/ 556 h 660"/>
                <a:gd name="T64" fmla="*/ 207 w 1178"/>
                <a:gd name="T65" fmla="*/ 560 h 660"/>
                <a:gd name="T66" fmla="*/ 216 w 1178"/>
                <a:gd name="T67" fmla="*/ 564 h 660"/>
                <a:gd name="T68" fmla="*/ 226 w 1178"/>
                <a:gd name="T69" fmla="*/ 569 h 660"/>
                <a:gd name="T70" fmla="*/ 233 w 1178"/>
                <a:gd name="T71" fmla="*/ 572 h 660"/>
                <a:gd name="T72" fmla="*/ 240 w 1178"/>
                <a:gd name="T73" fmla="*/ 575 h 660"/>
                <a:gd name="T74" fmla="*/ 251 w 1178"/>
                <a:gd name="T75" fmla="*/ 579 h 660"/>
                <a:gd name="T76" fmla="*/ 260 w 1178"/>
                <a:gd name="T77" fmla="*/ 582 h 660"/>
                <a:gd name="T78" fmla="*/ 268 w 1178"/>
                <a:gd name="T79" fmla="*/ 584 h 660"/>
                <a:gd name="T80" fmla="*/ 275 w 1178"/>
                <a:gd name="T81" fmla="*/ 587 h 660"/>
                <a:gd name="T82" fmla="*/ 284 w 1178"/>
                <a:gd name="T83" fmla="*/ 590 h 660"/>
                <a:gd name="T84" fmla="*/ 294 w 1178"/>
                <a:gd name="T85" fmla="*/ 592 h 660"/>
                <a:gd name="T86" fmla="*/ 303 w 1178"/>
                <a:gd name="T87" fmla="*/ 595 h 660"/>
                <a:gd name="T88" fmla="*/ 315 w 1178"/>
                <a:gd name="T89" fmla="*/ 598 h 660"/>
                <a:gd name="T90" fmla="*/ 328 w 1178"/>
                <a:gd name="T91" fmla="*/ 601 h 660"/>
                <a:gd name="T92" fmla="*/ 342 w 1178"/>
                <a:gd name="T93" fmla="*/ 604 h 660"/>
                <a:gd name="T94" fmla="*/ 358 w 1178"/>
                <a:gd name="T95" fmla="*/ 607 h 660"/>
                <a:gd name="T96" fmla="*/ 375 w 1178"/>
                <a:gd name="T97" fmla="*/ 610 h 660"/>
                <a:gd name="T98" fmla="*/ 389 w 1178"/>
                <a:gd name="T99" fmla="*/ 613 h 660"/>
                <a:gd name="T100" fmla="*/ 408 w 1178"/>
                <a:gd name="T101" fmla="*/ 616 h 660"/>
                <a:gd name="T102" fmla="*/ 428 w 1178"/>
                <a:gd name="T103" fmla="*/ 619 h 660"/>
                <a:gd name="T104" fmla="*/ 448 w 1178"/>
                <a:gd name="T105" fmla="*/ 622 h 660"/>
                <a:gd name="T106" fmla="*/ 474 w 1178"/>
                <a:gd name="T107" fmla="*/ 625 h 660"/>
                <a:gd name="T108" fmla="*/ 507 w 1178"/>
                <a:gd name="T109" fmla="*/ 629 h 660"/>
                <a:gd name="T110" fmla="*/ 532 w 1178"/>
                <a:gd name="T111" fmla="*/ 631 h 660"/>
                <a:gd name="T112" fmla="*/ 576 w 1178"/>
                <a:gd name="T113" fmla="*/ 635 h 660"/>
                <a:gd name="T114" fmla="*/ 605 w 1178"/>
                <a:gd name="T115" fmla="*/ 637 h 660"/>
                <a:gd name="T116" fmla="*/ 665 w 1178"/>
                <a:gd name="T117" fmla="*/ 641 h 660"/>
                <a:gd name="T118" fmla="*/ 729 w 1178"/>
                <a:gd name="T119" fmla="*/ 645 h 660"/>
                <a:gd name="T120" fmla="*/ 819 w 1178"/>
                <a:gd name="T121" fmla="*/ 649 h 660"/>
                <a:gd name="T122" fmla="*/ 1017 w 1178"/>
                <a:gd name="T123" fmla="*/ 656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78" h="660">
                  <a:moveTo>
                    <a:pt x="0" y="0"/>
                  </a:moveTo>
                  <a:lnTo>
                    <a:pt x="1" y="16"/>
                  </a:lnTo>
                  <a:lnTo>
                    <a:pt x="1" y="17"/>
                  </a:lnTo>
                  <a:lnTo>
                    <a:pt x="2" y="19"/>
                  </a:lnTo>
                  <a:lnTo>
                    <a:pt x="2" y="19"/>
                  </a:lnTo>
                  <a:lnTo>
                    <a:pt x="2" y="22"/>
                  </a:lnTo>
                  <a:lnTo>
                    <a:pt x="2" y="30"/>
                  </a:lnTo>
                  <a:lnTo>
                    <a:pt x="3" y="34"/>
                  </a:lnTo>
                  <a:lnTo>
                    <a:pt x="3" y="34"/>
                  </a:lnTo>
                  <a:lnTo>
                    <a:pt x="3" y="43"/>
                  </a:lnTo>
                  <a:lnTo>
                    <a:pt x="3" y="45"/>
                  </a:lnTo>
                  <a:lnTo>
                    <a:pt x="4" y="47"/>
                  </a:lnTo>
                  <a:lnTo>
                    <a:pt x="4" y="53"/>
                  </a:lnTo>
                  <a:lnTo>
                    <a:pt x="4" y="56"/>
                  </a:lnTo>
                  <a:lnTo>
                    <a:pt x="5" y="64"/>
                  </a:lnTo>
                  <a:lnTo>
                    <a:pt x="5" y="66"/>
                  </a:lnTo>
                  <a:lnTo>
                    <a:pt x="5" y="67"/>
                  </a:lnTo>
                  <a:lnTo>
                    <a:pt x="6" y="70"/>
                  </a:lnTo>
                  <a:lnTo>
                    <a:pt x="6" y="73"/>
                  </a:lnTo>
                  <a:lnTo>
                    <a:pt x="6" y="75"/>
                  </a:lnTo>
                  <a:lnTo>
                    <a:pt x="7" y="82"/>
                  </a:lnTo>
                  <a:lnTo>
                    <a:pt x="7" y="83"/>
                  </a:lnTo>
                  <a:lnTo>
                    <a:pt x="7" y="85"/>
                  </a:lnTo>
                  <a:lnTo>
                    <a:pt x="8" y="96"/>
                  </a:lnTo>
                  <a:lnTo>
                    <a:pt x="8" y="98"/>
                  </a:lnTo>
                  <a:lnTo>
                    <a:pt x="9" y="103"/>
                  </a:lnTo>
                  <a:lnTo>
                    <a:pt x="10" y="114"/>
                  </a:lnTo>
                  <a:lnTo>
                    <a:pt x="10" y="121"/>
                  </a:lnTo>
                  <a:lnTo>
                    <a:pt x="11" y="125"/>
                  </a:lnTo>
                  <a:lnTo>
                    <a:pt x="11" y="128"/>
                  </a:lnTo>
                  <a:lnTo>
                    <a:pt x="11" y="130"/>
                  </a:lnTo>
                  <a:lnTo>
                    <a:pt x="11" y="132"/>
                  </a:lnTo>
                  <a:lnTo>
                    <a:pt x="12" y="134"/>
                  </a:lnTo>
                  <a:lnTo>
                    <a:pt x="12" y="135"/>
                  </a:lnTo>
                  <a:lnTo>
                    <a:pt x="12" y="137"/>
                  </a:lnTo>
                  <a:lnTo>
                    <a:pt x="12" y="141"/>
                  </a:lnTo>
                  <a:lnTo>
                    <a:pt x="13" y="151"/>
                  </a:lnTo>
                  <a:lnTo>
                    <a:pt x="14" y="155"/>
                  </a:lnTo>
                  <a:lnTo>
                    <a:pt x="14" y="157"/>
                  </a:lnTo>
                  <a:lnTo>
                    <a:pt x="14" y="159"/>
                  </a:lnTo>
                  <a:lnTo>
                    <a:pt x="15" y="161"/>
                  </a:lnTo>
                  <a:lnTo>
                    <a:pt x="15" y="161"/>
                  </a:lnTo>
                  <a:lnTo>
                    <a:pt x="15" y="167"/>
                  </a:lnTo>
                  <a:lnTo>
                    <a:pt x="15" y="169"/>
                  </a:lnTo>
                  <a:lnTo>
                    <a:pt x="16" y="177"/>
                  </a:lnTo>
                  <a:lnTo>
                    <a:pt x="17" y="177"/>
                  </a:lnTo>
                  <a:lnTo>
                    <a:pt x="17" y="179"/>
                  </a:lnTo>
                  <a:lnTo>
                    <a:pt x="17" y="180"/>
                  </a:lnTo>
                  <a:lnTo>
                    <a:pt x="17" y="181"/>
                  </a:lnTo>
                  <a:lnTo>
                    <a:pt x="17" y="182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90"/>
                  </a:lnTo>
                  <a:lnTo>
                    <a:pt x="18" y="192"/>
                  </a:lnTo>
                  <a:lnTo>
                    <a:pt x="19" y="193"/>
                  </a:lnTo>
                  <a:lnTo>
                    <a:pt x="19" y="195"/>
                  </a:lnTo>
                  <a:lnTo>
                    <a:pt x="19" y="197"/>
                  </a:lnTo>
                  <a:lnTo>
                    <a:pt x="19" y="199"/>
                  </a:lnTo>
                  <a:lnTo>
                    <a:pt x="20" y="201"/>
                  </a:lnTo>
                  <a:lnTo>
                    <a:pt x="20" y="203"/>
                  </a:lnTo>
                  <a:lnTo>
                    <a:pt x="20" y="205"/>
                  </a:lnTo>
                  <a:lnTo>
                    <a:pt x="20" y="205"/>
                  </a:lnTo>
                  <a:lnTo>
                    <a:pt x="20" y="206"/>
                  </a:lnTo>
                  <a:lnTo>
                    <a:pt x="21" y="209"/>
                  </a:lnTo>
                  <a:lnTo>
                    <a:pt x="21" y="211"/>
                  </a:lnTo>
                  <a:lnTo>
                    <a:pt x="21" y="212"/>
                  </a:lnTo>
                  <a:lnTo>
                    <a:pt x="21" y="213"/>
                  </a:lnTo>
                  <a:lnTo>
                    <a:pt x="21" y="214"/>
                  </a:lnTo>
                  <a:lnTo>
                    <a:pt x="22" y="215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17"/>
                  </a:lnTo>
                  <a:lnTo>
                    <a:pt x="22" y="220"/>
                  </a:lnTo>
                  <a:lnTo>
                    <a:pt x="22" y="221"/>
                  </a:lnTo>
                  <a:lnTo>
                    <a:pt x="23" y="226"/>
                  </a:lnTo>
                  <a:lnTo>
                    <a:pt x="23" y="227"/>
                  </a:lnTo>
                  <a:lnTo>
                    <a:pt x="24" y="228"/>
                  </a:lnTo>
                  <a:lnTo>
                    <a:pt x="24" y="229"/>
                  </a:lnTo>
                  <a:lnTo>
                    <a:pt x="24" y="229"/>
                  </a:lnTo>
                  <a:lnTo>
                    <a:pt x="24" y="231"/>
                  </a:lnTo>
                  <a:lnTo>
                    <a:pt x="24" y="232"/>
                  </a:lnTo>
                  <a:lnTo>
                    <a:pt x="24" y="234"/>
                  </a:lnTo>
                  <a:lnTo>
                    <a:pt x="25" y="237"/>
                  </a:lnTo>
                  <a:lnTo>
                    <a:pt x="25" y="238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5" y="240"/>
                  </a:lnTo>
                  <a:lnTo>
                    <a:pt x="26" y="242"/>
                  </a:lnTo>
                  <a:lnTo>
                    <a:pt x="26" y="243"/>
                  </a:lnTo>
                  <a:lnTo>
                    <a:pt x="26" y="243"/>
                  </a:lnTo>
                  <a:lnTo>
                    <a:pt x="26" y="244"/>
                  </a:lnTo>
                  <a:lnTo>
                    <a:pt x="26" y="244"/>
                  </a:lnTo>
                  <a:lnTo>
                    <a:pt x="26" y="245"/>
                  </a:lnTo>
                  <a:lnTo>
                    <a:pt x="26" y="246"/>
                  </a:lnTo>
                  <a:lnTo>
                    <a:pt x="27" y="248"/>
                  </a:lnTo>
                  <a:lnTo>
                    <a:pt x="27" y="249"/>
                  </a:lnTo>
                  <a:lnTo>
                    <a:pt x="27" y="250"/>
                  </a:lnTo>
                  <a:lnTo>
                    <a:pt x="27" y="252"/>
                  </a:lnTo>
                  <a:lnTo>
                    <a:pt x="27" y="253"/>
                  </a:lnTo>
                  <a:lnTo>
                    <a:pt x="28" y="253"/>
                  </a:lnTo>
                  <a:lnTo>
                    <a:pt x="28" y="253"/>
                  </a:lnTo>
                  <a:lnTo>
                    <a:pt x="28" y="255"/>
                  </a:lnTo>
                  <a:lnTo>
                    <a:pt x="28" y="255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28" y="257"/>
                  </a:lnTo>
                  <a:lnTo>
                    <a:pt x="28" y="258"/>
                  </a:lnTo>
                  <a:lnTo>
                    <a:pt x="29" y="259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0"/>
                  </a:lnTo>
                  <a:lnTo>
                    <a:pt x="29" y="261"/>
                  </a:lnTo>
                  <a:lnTo>
                    <a:pt x="29" y="263"/>
                  </a:lnTo>
                  <a:lnTo>
                    <a:pt x="30" y="265"/>
                  </a:lnTo>
                  <a:lnTo>
                    <a:pt x="30" y="265"/>
                  </a:lnTo>
                  <a:lnTo>
                    <a:pt x="30" y="266"/>
                  </a:lnTo>
                  <a:lnTo>
                    <a:pt x="30" y="267"/>
                  </a:lnTo>
                  <a:lnTo>
                    <a:pt x="30" y="268"/>
                  </a:lnTo>
                  <a:lnTo>
                    <a:pt x="30" y="269"/>
                  </a:lnTo>
                  <a:lnTo>
                    <a:pt x="31" y="270"/>
                  </a:lnTo>
                  <a:lnTo>
                    <a:pt x="31" y="272"/>
                  </a:lnTo>
                  <a:lnTo>
                    <a:pt x="31" y="273"/>
                  </a:lnTo>
                  <a:lnTo>
                    <a:pt x="31" y="274"/>
                  </a:lnTo>
                  <a:lnTo>
                    <a:pt x="31" y="275"/>
                  </a:lnTo>
                  <a:lnTo>
                    <a:pt x="32" y="275"/>
                  </a:lnTo>
                  <a:lnTo>
                    <a:pt x="32" y="276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32" y="279"/>
                  </a:lnTo>
                  <a:lnTo>
                    <a:pt x="32" y="280"/>
                  </a:lnTo>
                  <a:lnTo>
                    <a:pt x="33" y="280"/>
                  </a:lnTo>
                  <a:lnTo>
                    <a:pt x="33" y="282"/>
                  </a:lnTo>
                  <a:lnTo>
                    <a:pt x="33" y="284"/>
                  </a:lnTo>
                  <a:lnTo>
                    <a:pt x="33" y="284"/>
                  </a:lnTo>
                  <a:lnTo>
                    <a:pt x="33" y="285"/>
                  </a:lnTo>
                  <a:lnTo>
                    <a:pt x="34" y="286"/>
                  </a:lnTo>
                  <a:lnTo>
                    <a:pt x="34" y="290"/>
                  </a:lnTo>
                  <a:lnTo>
                    <a:pt x="34" y="290"/>
                  </a:lnTo>
                  <a:lnTo>
                    <a:pt x="34" y="290"/>
                  </a:lnTo>
                  <a:lnTo>
                    <a:pt x="35" y="290"/>
                  </a:lnTo>
                  <a:lnTo>
                    <a:pt x="35" y="293"/>
                  </a:lnTo>
                  <a:lnTo>
                    <a:pt x="35" y="295"/>
                  </a:lnTo>
                  <a:lnTo>
                    <a:pt x="35" y="295"/>
                  </a:lnTo>
                  <a:lnTo>
                    <a:pt x="35" y="295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6" y="296"/>
                  </a:lnTo>
                  <a:lnTo>
                    <a:pt x="36" y="298"/>
                  </a:lnTo>
                  <a:lnTo>
                    <a:pt x="36" y="298"/>
                  </a:lnTo>
                  <a:lnTo>
                    <a:pt x="36" y="299"/>
                  </a:lnTo>
                  <a:lnTo>
                    <a:pt x="36" y="299"/>
                  </a:lnTo>
                  <a:lnTo>
                    <a:pt x="36" y="300"/>
                  </a:lnTo>
                  <a:lnTo>
                    <a:pt x="37" y="300"/>
                  </a:lnTo>
                  <a:lnTo>
                    <a:pt x="37" y="301"/>
                  </a:lnTo>
                  <a:lnTo>
                    <a:pt x="37" y="304"/>
                  </a:lnTo>
                  <a:lnTo>
                    <a:pt x="37" y="304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38" y="306"/>
                  </a:lnTo>
                  <a:lnTo>
                    <a:pt x="38" y="307"/>
                  </a:lnTo>
                  <a:lnTo>
                    <a:pt x="38" y="307"/>
                  </a:lnTo>
                  <a:lnTo>
                    <a:pt x="38" y="308"/>
                  </a:lnTo>
                  <a:lnTo>
                    <a:pt x="38" y="309"/>
                  </a:lnTo>
                  <a:lnTo>
                    <a:pt x="39" y="309"/>
                  </a:lnTo>
                  <a:lnTo>
                    <a:pt x="39" y="310"/>
                  </a:lnTo>
                  <a:lnTo>
                    <a:pt x="39" y="310"/>
                  </a:lnTo>
                  <a:lnTo>
                    <a:pt x="39" y="311"/>
                  </a:lnTo>
                  <a:lnTo>
                    <a:pt x="39" y="311"/>
                  </a:lnTo>
                  <a:lnTo>
                    <a:pt x="39" y="312"/>
                  </a:lnTo>
                  <a:lnTo>
                    <a:pt x="39" y="312"/>
                  </a:lnTo>
                  <a:lnTo>
                    <a:pt x="39" y="313"/>
                  </a:lnTo>
                  <a:lnTo>
                    <a:pt x="39" y="313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5"/>
                  </a:lnTo>
                  <a:lnTo>
                    <a:pt x="40" y="316"/>
                  </a:lnTo>
                  <a:lnTo>
                    <a:pt x="40" y="316"/>
                  </a:lnTo>
                  <a:lnTo>
                    <a:pt x="40" y="318"/>
                  </a:lnTo>
                  <a:lnTo>
                    <a:pt x="41" y="318"/>
                  </a:lnTo>
                  <a:lnTo>
                    <a:pt x="41" y="319"/>
                  </a:lnTo>
                  <a:lnTo>
                    <a:pt x="41" y="320"/>
                  </a:lnTo>
                  <a:lnTo>
                    <a:pt x="41" y="320"/>
                  </a:lnTo>
                  <a:lnTo>
                    <a:pt x="41" y="320"/>
                  </a:lnTo>
                  <a:lnTo>
                    <a:pt x="41" y="321"/>
                  </a:lnTo>
                  <a:lnTo>
                    <a:pt x="41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2"/>
                  </a:lnTo>
                  <a:lnTo>
                    <a:pt x="42" y="323"/>
                  </a:lnTo>
                  <a:lnTo>
                    <a:pt x="42" y="325"/>
                  </a:lnTo>
                  <a:lnTo>
                    <a:pt x="43" y="327"/>
                  </a:lnTo>
                  <a:lnTo>
                    <a:pt x="43" y="328"/>
                  </a:lnTo>
                  <a:lnTo>
                    <a:pt x="43" y="328"/>
                  </a:lnTo>
                  <a:lnTo>
                    <a:pt x="43" y="329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4" y="333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6"/>
                  </a:lnTo>
                  <a:lnTo>
                    <a:pt x="45" y="337"/>
                  </a:lnTo>
                  <a:lnTo>
                    <a:pt x="45" y="337"/>
                  </a:lnTo>
                  <a:lnTo>
                    <a:pt x="45" y="338"/>
                  </a:lnTo>
                  <a:lnTo>
                    <a:pt x="46" y="338"/>
                  </a:lnTo>
                  <a:lnTo>
                    <a:pt x="46" y="339"/>
                  </a:lnTo>
                  <a:lnTo>
                    <a:pt x="46" y="339"/>
                  </a:lnTo>
                  <a:lnTo>
                    <a:pt x="46" y="340"/>
                  </a:lnTo>
                  <a:lnTo>
                    <a:pt x="46" y="340"/>
                  </a:lnTo>
                  <a:lnTo>
                    <a:pt x="46" y="341"/>
                  </a:lnTo>
                  <a:lnTo>
                    <a:pt x="47" y="342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7" y="344"/>
                  </a:lnTo>
                  <a:lnTo>
                    <a:pt x="48" y="346"/>
                  </a:lnTo>
                  <a:lnTo>
                    <a:pt x="48" y="346"/>
                  </a:lnTo>
                  <a:lnTo>
                    <a:pt x="48" y="347"/>
                  </a:lnTo>
                  <a:lnTo>
                    <a:pt x="48" y="347"/>
                  </a:lnTo>
                  <a:lnTo>
                    <a:pt x="49" y="349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0"/>
                  </a:lnTo>
                  <a:lnTo>
                    <a:pt x="49" y="351"/>
                  </a:lnTo>
                  <a:lnTo>
                    <a:pt x="49" y="351"/>
                  </a:lnTo>
                  <a:lnTo>
                    <a:pt x="49" y="352"/>
                  </a:lnTo>
                  <a:lnTo>
                    <a:pt x="49" y="352"/>
                  </a:lnTo>
                  <a:lnTo>
                    <a:pt x="50" y="353"/>
                  </a:lnTo>
                  <a:lnTo>
                    <a:pt x="50" y="353"/>
                  </a:lnTo>
                  <a:lnTo>
                    <a:pt x="50" y="353"/>
                  </a:lnTo>
                  <a:lnTo>
                    <a:pt x="50" y="353"/>
                  </a:lnTo>
                  <a:lnTo>
                    <a:pt x="50" y="353"/>
                  </a:lnTo>
                  <a:lnTo>
                    <a:pt x="50" y="353"/>
                  </a:lnTo>
                  <a:lnTo>
                    <a:pt x="50" y="354"/>
                  </a:lnTo>
                  <a:lnTo>
                    <a:pt x="50" y="355"/>
                  </a:lnTo>
                  <a:lnTo>
                    <a:pt x="50" y="355"/>
                  </a:lnTo>
                  <a:lnTo>
                    <a:pt x="51" y="356"/>
                  </a:lnTo>
                  <a:lnTo>
                    <a:pt x="51" y="356"/>
                  </a:lnTo>
                  <a:lnTo>
                    <a:pt x="51" y="357"/>
                  </a:lnTo>
                  <a:lnTo>
                    <a:pt x="51" y="357"/>
                  </a:lnTo>
                  <a:lnTo>
                    <a:pt x="51" y="358"/>
                  </a:lnTo>
                  <a:lnTo>
                    <a:pt x="51" y="359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52" y="360"/>
                  </a:lnTo>
                  <a:lnTo>
                    <a:pt x="52" y="361"/>
                  </a:lnTo>
                  <a:lnTo>
                    <a:pt x="52" y="361"/>
                  </a:lnTo>
                  <a:lnTo>
                    <a:pt x="52" y="361"/>
                  </a:lnTo>
                  <a:lnTo>
                    <a:pt x="52" y="361"/>
                  </a:lnTo>
                  <a:lnTo>
                    <a:pt x="52" y="362"/>
                  </a:lnTo>
                  <a:lnTo>
                    <a:pt x="52" y="362"/>
                  </a:lnTo>
                  <a:lnTo>
                    <a:pt x="53" y="363"/>
                  </a:lnTo>
                  <a:lnTo>
                    <a:pt x="53" y="363"/>
                  </a:lnTo>
                  <a:lnTo>
                    <a:pt x="53" y="364"/>
                  </a:lnTo>
                  <a:lnTo>
                    <a:pt x="53" y="364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3" y="365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54" y="367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8"/>
                  </a:lnTo>
                  <a:lnTo>
                    <a:pt x="54" y="369"/>
                  </a:lnTo>
                  <a:lnTo>
                    <a:pt x="54" y="369"/>
                  </a:lnTo>
                  <a:lnTo>
                    <a:pt x="55" y="369"/>
                  </a:lnTo>
                  <a:lnTo>
                    <a:pt x="55" y="370"/>
                  </a:lnTo>
                  <a:lnTo>
                    <a:pt x="55" y="370"/>
                  </a:lnTo>
                  <a:lnTo>
                    <a:pt x="55" y="371"/>
                  </a:lnTo>
                  <a:lnTo>
                    <a:pt x="55" y="372"/>
                  </a:lnTo>
                  <a:lnTo>
                    <a:pt x="56" y="372"/>
                  </a:lnTo>
                  <a:lnTo>
                    <a:pt x="56" y="373"/>
                  </a:lnTo>
                  <a:lnTo>
                    <a:pt x="56" y="373"/>
                  </a:lnTo>
                  <a:lnTo>
                    <a:pt x="56" y="373"/>
                  </a:lnTo>
                  <a:lnTo>
                    <a:pt x="56" y="373"/>
                  </a:lnTo>
                  <a:lnTo>
                    <a:pt x="56" y="374"/>
                  </a:lnTo>
                  <a:lnTo>
                    <a:pt x="56" y="374"/>
                  </a:lnTo>
                  <a:lnTo>
                    <a:pt x="56" y="375"/>
                  </a:lnTo>
                  <a:lnTo>
                    <a:pt x="57" y="375"/>
                  </a:lnTo>
                  <a:lnTo>
                    <a:pt x="57" y="376"/>
                  </a:lnTo>
                  <a:lnTo>
                    <a:pt x="57" y="378"/>
                  </a:lnTo>
                  <a:lnTo>
                    <a:pt x="57" y="378"/>
                  </a:lnTo>
                  <a:lnTo>
                    <a:pt x="58" y="378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58" y="379"/>
                  </a:lnTo>
                  <a:lnTo>
                    <a:pt x="58" y="381"/>
                  </a:lnTo>
                  <a:lnTo>
                    <a:pt x="58" y="381"/>
                  </a:lnTo>
                  <a:lnTo>
                    <a:pt x="59" y="382"/>
                  </a:lnTo>
                  <a:lnTo>
                    <a:pt x="59" y="382"/>
                  </a:lnTo>
                  <a:lnTo>
                    <a:pt x="59" y="383"/>
                  </a:lnTo>
                  <a:lnTo>
                    <a:pt x="59" y="383"/>
                  </a:lnTo>
                  <a:lnTo>
                    <a:pt x="59" y="383"/>
                  </a:lnTo>
                  <a:lnTo>
                    <a:pt x="59" y="383"/>
                  </a:lnTo>
                  <a:lnTo>
                    <a:pt x="59" y="383"/>
                  </a:lnTo>
                  <a:lnTo>
                    <a:pt x="59" y="384"/>
                  </a:lnTo>
                  <a:lnTo>
                    <a:pt x="60" y="384"/>
                  </a:lnTo>
                  <a:lnTo>
                    <a:pt x="60" y="386"/>
                  </a:lnTo>
                  <a:lnTo>
                    <a:pt x="60" y="386"/>
                  </a:lnTo>
                  <a:lnTo>
                    <a:pt x="60" y="386"/>
                  </a:lnTo>
                  <a:lnTo>
                    <a:pt x="60" y="386"/>
                  </a:lnTo>
                  <a:lnTo>
                    <a:pt x="61" y="387"/>
                  </a:lnTo>
                  <a:lnTo>
                    <a:pt x="61" y="388"/>
                  </a:lnTo>
                  <a:lnTo>
                    <a:pt x="61" y="388"/>
                  </a:lnTo>
                  <a:lnTo>
                    <a:pt x="61" y="388"/>
                  </a:lnTo>
                  <a:lnTo>
                    <a:pt x="61" y="388"/>
                  </a:lnTo>
                  <a:lnTo>
                    <a:pt x="61" y="388"/>
                  </a:lnTo>
                  <a:lnTo>
                    <a:pt x="61" y="389"/>
                  </a:lnTo>
                  <a:lnTo>
                    <a:pt x="62" y="391"/>
                  </a:lnTo>
                  <a:lnTo>
                    <a:pt x="62" y="391"/>
                  </a:lnTo>
                  <a:lnTo>
                    <a:pt x="62" y="391"/>
                  </a:lnTo>
                  <a:lnTo>
                    <a:pt x="62" y="391"/>
                  </a:lnTo>
                  <a:lnTo>
                    <a:pt x="62" y="391"/>
                  </a:lnTo>
                  <a:lnTo>
                    <a:pt x="62" y="392"/>
                  </a:lnTo>
                  <a:lnTo>
                    <a:pt x="63" y="392"/>
                  </a:lnTo>
                  <a:lnTo>
                    <a:pt x="63" y="393"/>
                  </a:lnTo>
                  <a:lnTo>
                    <a:pt x="63" y="394"/>
                  </a:lnTo>
                  <a:lnTo>
                    <a:pt x="63" y="394"/>
                  </a:lnTo>
                  <a:lnTo>
                    <a:pt x="63" y="395"/>
                  </a:lnTo>
                  <a:lnTo>
                    <a:pt x="64" y="395"/>
                  </a:lnTo>
                  <a:lnTo>
                    <a:pt x="64" y="395"/>
                  </a:lnTo>
                  <a:lnTo>
                    <a:pt x="64" y="395"/>
                  </a:lnTo>
                  <a:lnTo>
                    <a:pt x="64" y="396"/>
                  </a:lnTo>
                  <a:lnTo>
                    <a:pt x="64" y="396"/>
                  </a:lnTo>
                  <a:lnTo>
                    <a:pt x="64" y="396"/>
                  </a:lnTo>
                  <a:lnTo>
                    <a:pt x="64" y="396"/>
                  </a:lnTo>
                  <a:lnTo>
                    <a:pt x="64" y="397"/>
                  </a:lnTo>
                  <a:lnTo>
                    <a:pt x="65" y="398"/>
                  </a:lnTo>
                  <a:lnTo>
                    <a:pt x="65" y="398"/>
                  </a:lnTo>
                  <a:lnTo>
                    <a:pt x="65" y="399"/>
                  </a:lnTo>
                  <a:lnTo>
                    <a:pt x="65" y="399"/>
                  </a:lnTo>
                  <a:lnTo>
                    <a:pt x="65" y="399"/>
                  </a:lnTo>
                  <a:lnTo>
                    <a:pt x="65" y="400"/>
                  </a:lnTo>
                  <a:lnTo>
                    <a:pt x="66" y="401"/>
                  </a:lnTo>
                  <a:lnTo>
                    <a:pt x="66" y="401"/>
                  </a:lnTo>
                  <a:lnTo>
                    <a:pt x="66" y="401"/>
                  </a:lnTo>
                  <a:lnTo>
                    <a:pt x="66" y="402"/>
                  </a:lnTo>
                  <a:lnTo>
                    <a:pt x="66" y="402"/>
                  </a:lnTo>
                  <a:lnTo>
                    <a:pt x="67" y="404"/>
                  </a:lnTo>
                  <a:lnTo>
                    <a:pt x="67" y="405"/>
                  </a:lnTo>
                  <a:lnTo>
                    <a:pt x="68" y="405"/>
                  </a:lnTo>
                  <a:lnTo>
                    <a:pt x="68" y="405"/>
                  </a:lnTo>
                  <a:lnTo>
                    <a:pt x="68" y="405"/>
                  </a:lnTo>
                  <a:lnTo>
                    <a:pt x="68" y="406"/>
                  </a:lnTo>
                  <a:lnTo>
                    <a:pt x="68" y="406"/>
                  </a:lnTo>
                  <a:lnTo>
                    <a:pt x="68" y="407"/>
                  </a:lnTo>
                  <a:lnTo>
                    <a:pt x="68" y="407"/>
                  </a:lnTo>
                  <a:lnTo>
                    <a:pt x="68" y="407"/>
                  </a:lnTo>
                  <a:lnTo>
                    <a:pt x="68" y="407"/>
                  </a:lnTo>
                  <a:lnTo>
                    <a:pt x="69" y="408"/>
                  </a:lnTo>
                  <a:lnTo>
                    <a:pt x="69" y="408"/>
                  </a:lnTo>
                  <a:lnTo>
                    <a:pt x="69" y="408"/>
                  </a:lnTo>
                  <a:lnTo>
                    <a:pt x="69" y="408"/>
                  </a:lnTo>
                  <a:lnTo>
                    <a:pt x="69" y="409"/>
                  </a:lnTo>
                  <a:lnTo>
                    <a:pt x="70" y="411"/>
                  </a:lnTo>
                  <a:lnTo>
                    <a:pt x="70" y="411"/>
                  </a:lnTo>
                  <a:lnTo>
                    <a:pt x="70" y="412"/>
                  </a:lnTo>
                  <a:lnTo>
                    <a:pt x="70" y="412"/>
                  </a:lnTo>
                  <a:lnTo>
                    <a:pt x="70" y="412"/>
                  </a:lnTo>
                  <a:lnTo>
                    <a:pt x="70" y="412"/>
                  </a:lnTo>
                  <a:lnTo>
                    <a:pt x="70" y="412"/>
                  </a:lnTo>
                  <a:lnTo>
                    <a:pt x="71" y="413"/>
                  </a:lnTo>
                  <a:lnTo>
                    <a:pt x="71" y="413"/>
                  </a:lnTo>
                  <a:lnTo>
                    <a:pt x="71" y="413"/>
                  </a:lnTo>
                  <a:lnTo>
                    <a:pt x="71" y="413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1" y="414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72" y="416"/>
                  </a:lnTo>
                  <a:lnTo>
                    <a:pt x="72" y="417"/>
                  </a:lnTo>
                  <a:lnTo>
                    <a:pt x="72" y="417"/>
                  </a:lnTo>
                  <a:lnTo>
                    <a:pt x="72" y="417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73" y="418"/>
                  </a:lnTo>
                  <a:lnTo>
                    <a:pt x="73" y="419"/>
                  </a:lnTo>
                  <a:lnTo>
                    <a:pt x="73" y="419"/>
                  </a:lnTo>
                  <a:lnTo>
                    <a:pt x="73" y="419"/>
                  </a:lnTo>
                  <a:lnTo>
                    <a:pt x="74" y="419"/>
                  </a:lnTo>
                  <a:lnTo>
                    <a:pt x="74" y="420"/>
                  </a:lnTo>
                  <a:lnTo>
                    <a:pt x="74" y="420"/>
                  </a:lnTo>
                  <a:lnTo>
                    <a:pt x="74" y="420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74" y="421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5" y="422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4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76" y="425"/>
                  </a:lnTo>
                  <a:lnTo>
                    <a:pt x="77" y="426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7" y="427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8"/>
                  </a:lnTo>
                  <a:lnTo>
                    <a:pt x="78" y="429"/>
                  </a:lnTo>
                  <a:lnTo>
                    <a:pt x="78" y="429"/>
                  </a:lnTo>
                  <a:lnTo>
                    <a:pt x="78" y="430"/>
                  </a:lnTo>
                  <a:lnTo>
                    <a:pt x="78" y="430"/>
                  </a:lnTo>
                  <a:lnTo>
                    <a:pt x="79" y="430"/>
                  </a:lnTo>
                  <a:lnTo>
                    <a:pt x="79" y="431"/>
                  </a:lnTo>
                  <a:lnTo>
                    <a:pt x="79" y="431"/>
                  </a:lnTo>
                  <a:lnTo>
                    <a:pt x="79" y="432"/>
                  </a:lnTo>
                  <a:lnTo>
                    <a:pt x="79" y="432"/>
                  </a:lnTo>
                  <a:lnTo>
                    <a:pt x="80" y="432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3"/>
                  </a:lnTo>
                  <a:lnTo>
                    <a:pt x="80" y="434"/>
                  </a:lnTo>
                  <a:lnTo>
                    <a:pt x="80" y="434"/>
                  </a:lnTo>
                  <a:lnTo>
                    <a:pt x="80" y="434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1" y="435"/>
                  </a:lnTo>
                  <a:lnTo>
                    <a:pt x="82" y="436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7"/>
                  </a:lnTo>
                  <a:lnTo>
                    <a:pt x="82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8"/>
                  </a:lnTo>
                  <a:lnTo>
                    <a:pt x="83" y="439"/>
                  </a:lnTo>
                  <a:lnTo>
                    <a:pt x="84" y="440"/>
                  </a:lnTo>
                  <a:lnTo>
                    <a:pt x="84" y="440"/>
                  </a:lnTo>
                  <a:lnTo>
                    <a:pt x="84" y="440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4" y="441"/>
                  </a:lnTo>
                  <a:lnTo>
                    <a:pt x="84" y="442"/>
                  </a:lnTo>
                  <a:lnTo>
                    <a:pt x="84" y="442"/>
                  </a:lnTo>
                  <a:lnTo>
                    <a:pt x="84" y="442"/>
                  </a:lnTo>
                  <a:lnTo>
                    <a:pt x="85" y="443"/>
                  </a:lnTo>
                  <a:lnTo>
                    <a:pt x="85" y="443"/>
                  </a:lnTo>
                  <a:lnTo>
                    <a:pt x="85" y="443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4"/>
                  </a:lnTo>
                  <a:lnTo>
                    <a:pt x="86" y="445"/>
                  </a:lnTo>
                  <a:lnTo>
                    <a:pt x="86" y="445"/>
                  </a:lnTo>
                  <a:lnTo>
                    <a:pt x="86" y="445"/>
                  </a:lnTo>
                  <a:lnTo>
                    <a:pt x="87" y="445"/>
                  </a:lnTo>
                  <a:lnTo>
                    <a:pt x="87" y="445"/>
                  </a:lnTo>
                  <a:lnTo>
                    <a:pt x="87" y="445"/>
                  </a:lnTo>
                  <a:lnTo>
                    <a:pt x="87" y="446"/>
                  </a:lnTo>
                  <a:lnTo>
                    <a:pt x="87" y="446"/>
                  </a:lnTo>
                  <a:lnTo>
                    <a:pt x="87" y="446"/>
                  </a:lnTo>
                  <a:lnTo>
                    <a:pt x="87" y="447"/>
                  </a:lnTo>
                  <a:lnTo>
                    <a:pt x="87" y="447"/>
                  </a:lnTo>
                  <a:lnTo>
                    <a:pt x="87" y="447"/>
                  </a:lnTo>
                  <a:lnTo>
                    <a:pt x="87" y="447"/>
                  </a:lnTo>
                  <a:lnTo>
                    <a:pt x="88" y="447"/>
                  </a:lnTo>
                  <a:lnTo>
                    <a:pt x="88" y="447"/>
                  </a:lnTo>
                  <a:lnTo>
                    <a:pt x="88" y="447"/>
                  </a:lnTo>
                  <a:lnTo>
                    <a:pt x="88" y="448"/>
                  </a:lnTo>
                  <a:lnTo>
                    <a:pt x="88" y="448"/>
                  </a:lnTo>
                  <a:lnTo>
                    <a:pt x="88" y="448"/>
                  </a:lnTo>
                  <a:lnTo>
                    <a:pt x="88" y="448"/>
                  </a:lnTo>
                  <a:lnTo>
                    <a:pt x="88" y="449"/>
                  </a:lnTo>
                  <a:lnTo>
                    <a:pt x="88" y="449"/>
                  </a:lnTo>
                  <a:lnTo>
                    <a:pt x="88" y="449"/>
                  </a:lnTo>
                  <a:lnTo>
                    <a:pt x="88" y="449"/>
                  </a:lnTo>
                  <a:lnTo>
                    <a:pt x="88" y="449"/>
                  </a:lnTo>
                  <a:lnTo>
                    <a:pt x="89" y="449"/>
                  </a:lnTo>
                  <a:lnTo>
                    <a:pt x="89" y="449"/>
                  </a:lnTo>
                  <a:lnTo>
                    <a:pt x="89" y="449"/>
                  </a:lnTo>
                  <a:lnTo>
                    <a:pt x="89" y="450"/>
                  </a:lnTo>
                  <a:lnTo>
                    <a:pt x="89" y="450"/>
                  </a:lnTo>
                  <a:lnTo>
                    <a:pt x="89" y="450"/>
                  </a:lnTo>
                  <a:lnTo>
                    <a:pt x="89" y="450"/>
                  </a:lnTo>
                  <a:lnTo>
                    <a:pt x="90" y="451"/>
                  </a:lnTo>
                  <a:lnTo>
                    <a:pt x="90" y="451"/>
                  </a:lnTo>
                  <a:lnTo>
                    <a:pt x="90" y="451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0" y="452"/>
                  </a:lnTo>
                  <a:lnTo>
                    <a:pt x="91" y="453"/>
                  </a:lnTo>
                  <a:lnTo>
                    <a:pt x="91" y="453"/>
                  </a:lnTo>
                  <a:lnTo>
                    <a:pt x="91" y="453"/>
                  </a:lnTo>
                  <a:lnTo>
                    <a:pt x="91" y="453"/>
                  </a:lnTo>
                  <a:lnTo>
                    <a:pt x="91" y="454"/>
                  </a:lnTo>
                  <a:lnTo>
                    <a:pt x="91" y="454"/>
                  </a:lnTo>
                  <a:lnTo>
                    <a:pt x="91" y="454"/>
                  </a:lnTo>
                  <a:lnTo>
                    <a:pt x="92" y="454"/>
                  </a:lnTo>
                  <a:lnTo>
                    <a:pt x="92" y="454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92" y="455"/>
                  </a:lnTo>
                  <a:lnTo>
                    <a:pt x="93" y="456"/>
                  </a:lnTo>
                  <a:lnTo>
                    <a:pt x="93" y="457"/>
                  </a:lnTo>
                  <a:lnTo>
                    <a:pt x="93" y="457"/>
                  </a:lnTo>
                  <a:lnTo>
                    <a:pt x="93" y="457"/>
                  </a:lnTo>
                  <a:lnTo>
                    <a:pt x="94" y="458"/>
                  </a:lnTo>
                  <a:lnTo>
                    <a:pt x="94" y="458"/>
                  </a:lnTo>
                  <a:lnTo>
                    <a:pt x="94" y="458"/>
                  </a:lnTo>
                  <a:lnTo>
                    <a:pt x="94" y="458"/>
                  </a:lnTo>
                  <a:lnTo>
                    <a:pt x="94" y="459"/>
                  </a:lnTo>
                  <a:lnTo>
                    <a:pt x="95" y="459"/>
                  </a:lnTo>
                  <a:lnTo>
                    <a:pt x="95" y="460"/>
                  </a:lnTo>
                  <a:lnTo>
                    <a:pt x="95" y="460"/>
                  </a:lnTo>
                  <a:lnTo>
                    <a:pt x="95" y="461"/>
                  </a:lnTo>
                  <a:lnTo>
                    <a:pt x="95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1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6" y="462"/>
                  </a:lnTo>
                  <a:lnTo>
                    <a:pt x="97" y="462"/>
                  </a:lnTo>
                  <a:lnTo>
                    <a:pt x="97" y="463"/>
                  </a:lnTo>
                  <a:lnTo>
                    <a:pt x="97" y="463"/>
                  </a:lnTo>
                  <a:lnTo>
                    <a:pt x="97" y="463"/>
                  </a:lnTo>
                  <a:lnTo>
                    <a:pt x="97" y="463"/>
                  </a:lnTo>
                  <a:lnTo>
                    <a:pt x="97" y="463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7" y="464"/>
                  </a:lnTo>
                  <a:lnTo>
                    <a:pt x="98" y="464"/>
                  </a:lnTo>
                  <a:lnTo>
                    <a:pt x="98" y="464"/>
                  </a:lnTo>
                  <a:lnTo>
                    <a:pt x="98" y="465"/>
                  </a:lnTo>
                  <a:lnTo>
                    <a:pt x="98" y="465"/>
                  </a:lnTo>
                  <a:lnTo>
                    <a:pt x="98" y="465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6"/>
                  </a:lnTo>
                  <a:lnTo>
                    <a:pt x="99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100" y="467"/>
                  </a:lnTo>
                  <a:lnTo>
                    <a:pt x="100" y="468"/>
                  </a:lnTo>
                  <a:lnTo>
                    <a:pt x="100" y="468"/>
                  </a:lnTo>
                  <a:lnTo>
                    <a:pt x="101" y="469"/>
                  </a:lnTo>
                  <a:lnTo>
                    <a:pt x="101" y="469"/>
                  </a:lnTo>
                  <a:lnTo>
                    <a:pt x="101" y="470"/>
                  </a:lnTo>
                  <a:lnTo>
                    <a:pt x="101" y="470"/>
                  </a:lnTo>
                  <a:lnTo>
                    <a:pt x="102" y="470"/>
                  </a:lnTo>
                  <a:lnTo>
                    <a:pt x="102" y="470"/>
                  </a:lnTo>
                  <a:lnTo>
                    <a:pt x="102" y="470"/>
                  </a:lnTo>
                  <a:lnTo>
                    <a:pt x="102" y="470"/>
                  </a:lnTo>
                  <a:lnTo>
                    <a:pt x="102" y="470"/>
                  </a:lnTo>
                  <a:lnTo>
                    <a:pt x="102" y="470"/>
                  </a:lnTo>
                  <a:lnTo>
                    <a:pt x="102" y="471"/>
                  </a:lnTo>
                  <a:lnTo>
                    <a:pt x="103" y="472"/>
                  </a:lnTo>
                  <a:lnTo>
                    <a:pt x="103" y="472"/>
                  </a:lnTo>
                  <a:lnTo>
                    <a:pt x="103" y="472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104" y="473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4" y="474"/>
                  </a:lnTo>
                  <a:lnTo>
                    <a:pt x="105" y="474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5" y="475"/>
                  </a:lnTo>
                  <a:lnTo>
                    <a:pt x="106" y="476"/>
                  </a:lnTo>
                  <a:lnTo>
                    <a:pt x="106" y="476"/>
                  </a:lnTo>
                  <a:lnTo>
                    <a:pt x="106" y="477"/>
                  </a:lnTo>
                  <a:lnTo>
                    <a:pt x="106" y="477"/>
                  </a:lnTo>
                  <a:lnTo>
                    <a:pt x="106" y="477"/>
                  </a:lnTo>
                  <a:lnTo>
                    <a:pt x="106" y="477"/>
                  </a:lnTo>
                  <a:lnTo>
                    <a:pt x="106" y="477"/>
                  </a:lnTo>
                  <a:lnTo>
                    <a:pt x="107" y="477"/>
                  </a:lnTo>
                  <a:lnTo>
                    <a:pt x="107" y="477"/>
                  </a:lnTo>
                  <a:lnTo>
                    <a:pt x="107" y="477"/>
                  </a:lnTo>
                  <a:lnTo>
                    <a:pt x="107" y="477"/>
                  </a:lnTo>
                  <a:lnTo>
                    <a:pt x="107" y="477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107" y="478"/>
                  </a:lnTo>
                  <a:lnTo>
                    <a:pt x="108" y="478"/>
                  </a:lnTo>
                  <a:lnTo>
                    <a:pt x="108" y="479"/>
                  </a:lnTo>
                  <a:lnTo>
                    <a:pt x="108" y="479"/>
                  </a:lnTo>
                  <a:lnTo>
                    <a:pt x="108" y="479"/>
                  </a:lnTo>
                  <a:lnTo>
                    <a:pt x="108" y="479"/>
                  </a:lnTo>
                  <a:lnTo>
                    <a:pt x="108" y="479"/>
                  </a:lnTo>
                  <a:lnTo>
                    <a:pt x="109" y="480"/>
                  </a:lnTo>
                  <a:lnTo>
                    <a:pt x="109" y="480"/>
                  </a:lnTo>
                  <a:lnTo>
                    <a:pt x="109" y="480"/>
                  </a:lnTo>
                  <a:lnTo>
                    <a:pt x="109" y="480"/>
                  </a:lnTo>
                  <a:lnTo>
                    <a:pt x="109" y="480"/>
                  </a:lnTo>
                  <a:lnTo>
                    <a:pt x="109" y="480"/>
                  </a:lnTo>
                  <a:lnTo>
                    <a:pt x="109" y="481"/>
                  </a:lnTo>
                  <a:lnTo>
                    <a:pt x="109" y="481"/>
                  </a:lnTo>
                  <a:lnTo>
                    <a:pt x="110" y="482"/>
                  </a:lnTo>
                  <a:lnTo>
                    <a:pt x="110" y="482"/>
                  </a:lnTo>
                  <a:lnTo>
                    <a:pt x="110" y="482"/>
                  </a:lnTo>
                  <a:lnTo>
                    <a:pt x="110" y="482"/>
                  </a:lnTo>
                  <a:lnTo>
                    <a:pt x="111" y="482"/>
                  </a:lnTo>
                  <a:lnTo>
                    <a:pt x="111" y="483"/>
                  </a:lnTo>
                  <a:lnTo>
                    <a:pt x="111" y="483"/>
                  </a:lnTo>
                  <a:lnTo>
                    <a:pt x="111" y="483"/>
                  </a:lnTo>
                  <a:lnTo>
                    <a:pt x="111" y="483"/>
                  </a:lnTo>
                  <a:lnTo>
                    <a:pt x="111" y="483"/>
                  </a:lnTo>
                  <a:lnTo>
                    <a:pt x="111" y="483"/>
                  </a:lnTo>
                  <a:lnTo>
                    <a:pt x="111" y="484"/>
                  </a:lnTo>
                  <a:lnTo>
                    <a:pt x="111" y="484"/>
                  </a:lnTo>
                  <a:lnTo>
                    <a:pt x="112" y="484"/>
                  </a:lnTo>
                  <a:lnTo>
                    <a:pt x="112" y="484"/>
                  </a:lnTo>
                  <a:lnTo>
                    <a:pt x="112" y="484"/>
                  </a:lnTo>
                  <a:lnTo>
                    <a:pt x="112" y="484"/>
                  </a:lnTo>
                  <a:lnTo>
                    <a:pt x="112" y="484"/>
                  </a:lnTo>
                  <a:lnTo>
                    <a:pt x="112" y="484"/>
                  </a:lnTo>
                  <a:lnTo>
                    <a:pt x="113" y="485"/>
                  </a:lnTo>
                  <a:lnTo>
                    <a:pt x="113" y="485"/>
                  </a:lnTo>
                  <a:lnTo>
                    <a:pt x="113" y="485"/>
                  </a:lnTo>
                  <a:lnTo>
                    <a:pt x="113" y="485"/>
                  </a:lnTo>
                  <a:lnTo>
                    <a:pt x="113" y="486"/>
                  </a:lnTo>
                  <a:lnTo>
                    <a:pt x="113" y="486"/>
                  </a:lnTo>
                  <a:lnTo>
                    <a:pt x="114" y="486"/>
                  </a:lnTo>
                  <a:lnTo>
                    <a:pt x="114" y="486"/>
                  </a:lnTo>
                  <a:lnTo>
                    <a:pt x="114" y="487"/>
                  </a:lnTo>
                  <a:lnTo>
                    <a:pt x="114" y="487"/>
                  </a:lnTo>
                  <a:lnTo>
                    <a:pt x="114" y="487"/>
                  </a:lnTo>
                  <a:lnTo>
                    <a:pt x="114" y="487"/>
                  </a:lnTo>
                  <a:lnTo>
                    <a:pt x="114" y="487"/>
                  </a:lnTo>
                  <a:lnTo>
                    <a:pt x="115" y="487"/>
                  </a:lnTo>
                  <a:lnTo>
                    <a:pt x="115" y="487"/>
                  </a:lnTo>
                  <a:lnTo>
                    <a:pt x="115" y="488"/>
                  </a:lnTo>
                  <a:lnTo>
                    <a:pt x="115" y="488"/>
                  </a:lnTo>
                  <a:lnTo>
                    <a:pt x="115" y="488"/>
                  </a:lnTo>
                  <a:lnTo>
                    <a:pt x="115" y="489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116" y="489"/>
                  </a:lnTo>
                  <a:lnTo>
                    <a:pt x="116" y="490"/>
                  </a:lnTo>
                  <a:lnTo>
                    <a:pt x="117" y="490"/>
                  </a:lnTo>
                  <a:lnTo>
                    <a:pt x="117" y="490"/>
                  </a:lnTo>
                  <a:lnTo>
                    <a:pt x="117" y="490"/>
                  </a:lnTo>
                  <a:lnTo>
                    <a:pt x="117" y="490"/>
                  </a:lnTo>
                  <a:lnTo>
                    <a:pt x="117" y="490"/>
                  </a:lnTo>
                  <a:lnTo>
                    <a:pt x="118" y="491"/>
                  </a:lnTo>
                  <a:lnTo>
                    <a:pt x="118" y="491"/>
                  </a:lnTo>
                  <a:lnTo>
                    <a:pt x="118" y="491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8" y="492"/>
                  </a:lnTo>
                  <a:lnTo>
                    <a:pt x="119" y="493"/>
                  </a:lnTo>
                  <a:lnTo>
                    <a:pt x="119" y="493"/>
                  </a:lnTo>
                  <a:lnTo>
                    <a:pt x="119" y="493"/>
                  </a:lnTo>
                  <a:lnTo>
                    <a:pt x="120" y="493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0" y="494"/>
                  </a:lnTo>
                  <a:lnTo>
                    <a:pt x="121" y="495"/>
                  </a:lnTo>
                  <a:lnTo>
                    <a:pt x="121" y="495"/>
                  </a:lnTo>
                  <a:lnTo>
                    <a:pt x="121" y="495"/>
                  </a:lnTo>
                  <a:lnTo>
                    <a:pt x="121" y="495"/>
                  </a:lnTo>
                  <a:lnTo>
                    <a:pt x="121" y="495"/>
                  </a:lnTo>
                  <a:lnTo>
                    <a:pt x="121" y="496"/>
                  </a:lnTo>
                  <a:lnTo>
                    <a:pt x="122" y="496"/>
                  </a:lnTo>
                  <a:lnTo>
                    <a:pt x="122" y="496"/>
                  </a:lnTo>
                  <a:lnTo>
                    <a:pt x="122" y="496"/>
                  </a:lnTo>
                  <a:lnTo>
                    <a:pt x="122" y="496"/>
                  </a:lnTo>
                  <a:lnTo>
                    <a:pt x="122" y="496"/>
                  </a:lnTo>
                  <a:lnTo>
                    <a:pt x="122" y="497"/>
                  </a:lnTo>
                  <a:lnTo>
                    <a:pt x="123" y="497"/>
                  </a:lnTo>
                  <a:lnTo>
                    <a:pt x="123" y="497"/>
                  </a:lnTo>
                  <a:lnTo>
                    <a:pt x="123" y="497"/>
                  </a:lnTo>
                  <a:lnTo>
                    <a:pt x="123" y="498"/>
                  </a:lnTo>
                  <a:lnTo>
                    <a:pt x="123" y="498"/>
                  </a:lnTo>
                  <a:lnTo>
                    <a:pt x="124" y="498"/>
                  </a:lnTo>
                  <a:lnTo>
                    <a:pt x="124" y="499"/>
                  </a:lnTo>
                  <a:lnTo>
                    <a:pt x="124" y="499"/>
                  </a:lnTo>
                  <a:lnTo>
                    <a:pt x="125" y="499"/>
                  </a:lnTo>
                  <a:lnTo>
                    <a:pt x="125" y="499"/>
                  </a:lnTo>
                  <a:lnTo>
                    <a:pt x="125" y="500"/>
                  </a:lnTo>
                  <a:lnTo>
                    <a:pt x="125" y="500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26" y="500"/>
                  </a:lnTo>
                  <a:lnTo>
                    <a:pt x="126" y="501"/>
                  </a:lnTo>
                  <a:lnTo>
                    <a:pt x="126" y="501"/>
                  </a:lnTo>
                  <a:lnTo>
                    <a:pt x="126" y="501"/>
                  </a:lnTo>
                  <a:lnTo>
                    <a:pt x="126" y="501"/>
                  </a:lnTo>
                  <a:lnTo>
                    <a:pt x="126" y="501"/>
                  </a:lnTo>
                  <a:lnTo>
                    <a:pt x="127" y="501"/>
                  </a:lnTo>
                  <a:lnTo>
                    <a:pt x="127" y="502"/>
                  </a:lnTo>
                  <a:lnTo>
                    <a:pt x="127" y="502"/>
                  </a:lnTo>
                  <a:lnTo>
                    <a:pt x="128" y="502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8" y="503"/>
                  </a:lnTo>
                  <a:lnTo>
                    <a:pt x="129" y="503"/>
                  </a:lnTo>
                  <a:lnTo>
                    <a:pt x="129" y="503"/>
                  </a:lnTo>
                  <a:lnTo>
                    <a:pt x="129" y="504"/>
                  </a:lnTo>
                  <a:lnTo>
                    <a:pt x="130" y="505"/>
                  </a:lnTo>
                  <a:lnTo>
                    <a:pt x="130" y="505"/>
                  </a:lnTo>
                  <a:lnTo>
                    <a:pt x="130" y="505"/>
                  </a:lnTo>
                  <a:lnTo>
                    <a:pt x="130" y="505"/>
                  </a:lnTo>
                  <a:lnTo>
                    <a:pt x="130" y="505"/>
                  </a:lnTo>
                  <a:lnTo>
                    <a:pt x="130" y="505"/>
                  </a:lnTo>
                  <a:lnTo>
                    <a:pt x="131" y="505"/>
                  </a:lnTo>
                  <a:lnTo>
                    <a:pt x="131" y="506"/>
                  </a:lnTo>
                  <a:lnTo>
                    <a:pt x="131" y="506"/>
                  </a:lnTo>
                  <a:lnTo>
                    <a:pt x="132" y="506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2" y="507"/>
                  </a:lnTo>
                  <a:lnTo>
                    <a:pt x="133" y="507"/>
                  </a:lnTo>
                  <a:lnTo>
                    <a:pt x="133" y="507"/>
                  </a:lnTo>
                  <a:lnTo>
                    <a:pt x="133" y="507"/>
                  </a:lnTo>
                  <a:lnTo>
                    <a:pt x="133" y="508"/>
                  </a:lnTo>
                  <a:lnTo>
                    <a:pt x="133" y="508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4" y="509"/>
                  </a:lnTo>
                  <a:lnTo>
                    <a:pt x="135" y="509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5" y="510"/>
                  </a:lnTo>
                  <a:lnTo>
                    <a:pt x="136" y="510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6" y="511"/>
                  </a:lnTo>
                  <a:lnTo>
                    <a:pt x="137" y="511"/>
                  </a:lnTo>
                  <a:lnTo>
                    <a:pt x="137" y="512"/>
                  </a:lnTo>
                  <a:lnTo>
                    <a:pt x="137" y="512"/>
                  </a:lnTo>
                  <a:lnTo>
                    <a:pt x="137" y="512"/>
                  </a:lnTo>
                  <a:lnTo>
                    <a:pt x="137" y="512"/>
                  </a:lnTo>
                  <a:lnTo>
                    <a:pt x="137" y="512"/>
                  </a:lnTo>
                  <a:lnTo>
                    <a:pt x="138" y="512"/>
                  </a:lnTo>
                  <a:lnTo>
                    <a:pt x="138" y="513"/>
                  </a:lnTo>
                  <a:lnTo>
                    <a:pt x="138" y="513"/>
                  </a:lnTo>
                  <a:lnTo>
                    <a:pt x="138" y="513"/>
                  </a:lnTo>
                  <a:lnTo>
                    <a:pt x="138" y="513"/>
                  </a:lnTo>
                  <a:lnTo>
                    <a:pt x="139" y="513"/>
                  </a:lnTo>
                  <a:lnTo>
                    <a:pt x="139" y="513"/>
                  </a:lnTo>
                  <a:lnTo>
                    <a:pt x="139" y="514"/>
                  </a:lnTo>
                  <a:lnTo>
                    <a:pt x="139" y="514"/>
                  </a:lnTo>
                  <a:lnTo>
                    <a:pt x="139" y="514"/>
                  </a:lnTo>
                  <a:lnTo>
                    <a:pt x="140" y="514"/>
                  </a:lnTo>
                  <a:lnTo>
                    <a:pt x="140" y="514"/>
                  </a:lnTo>
                  <a:lnTo>
                    <a:pt x="140" y="515"/>
                  </a:lnTo>
                  <a:lnTo>
                    <a:pt x="141" y="515"/>
                  </a:lnTo>
                  <a:lnTo>
                    <a:pt x="141" y="515"/>
                  </a:lnTo>
                  <a:lnTo>
                    <a:pt x="141" y="516"/>
                  </a:lnTo>
                  <a:lnTo>
                    <a:pt x="141" y="516"/>
                  </a:lnTo>
                  <a:lnTo>
                    <a:pt x="141" y="516"/>
                  </a:lnTo>
                  <a:lnTo>
                    <a:pt x="141" y="516"/>
                  </a:lnTo>
                  <a:lnTo>
                    <a:pt x="141" y="516"/>
                  </a:lnTo>
                  <a:lnTo>
                    <a:pt x="141" y="516"/>
                  </a:lnTo>
                  <a:lnTo>
                    <a:pt x="142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3" y="517"/>
                  </a:lnTo>
                  <a:lnTo>
                    <a:pt x="144" y="518"/>
                  </a:lnTo>
                  <a:lnTo>
                    <a:pt x="144" y="518"/>
                  </a:lnTo>
                  <a:lnTo>
                    <a:pt x="144" y="518"/>
                  </a:lnTo>
                  <a:lnTo>
                    <a:pt x="145" y="519"/>
                  </a:lnTo>
                  <a:lnTo>
                    <a:pt x="145" y="519"/>
                  </a:lnTo>
                  <a:lnTo>
                    <a:pt x="145" y="519"/>
                  </a:lnTo>
                  <a:lnTo>
                    <a:pt x="145" y="519"/>
                  </a:lnTo>
                  <a:lnTo>
                    <a:pt x="145" y="519"/>
                  </a:lnTo>
                  <a:lnTo>
                    <a:pt x="145" y="519"/>
                  </a:lnTo>
                  <a:lnTo>
                    <a:pt x="146" y="520"/>
                  </a:lnTo>
                  <a:lnTo>
                    <a:pt x="146" y="520"/>
                  </a:lnTo>
                  <a:lnTo>
                    <a:pt x="146" y="520"/>
                  </a:lnTo>
                  <a:lnTo>
                    <a:pt x="146" y="520"/>
                  </a:lnTo>
                  <a:lnTo>
                    <a:pt x="147" y="521"/>
                  </a:lnTo>
                  <a:lnTo>
                    <a:pt x="147" y="521"/>
                  </a:lnTo>
                  <a:lnTo>
                    <a:pt x="147" y="521"/>
                  </a:lnTo>
                  <a:lnTo>
                    <a:pt x="147" y="521"/>
                  </a:lnTo>
                  <a:lnTo>
                    <a:pt x="147" y="521"/>
                  </a:lnTo>
                  <a:lnTo>
                    <a:pt x="147" y="521"/>
                  </a:lnTo>
                  <a:lnTo>
                    <a:pt x="148" y="521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48" y="522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49" y="522"/>
                  </a:lnTo>
                  <a:lnTo>
                    <a:pt x="149" y="523"/>
                  </a:lnTo>
                  <a:lnTo>
                    <a:pt x="150" y="523"/>
                  </a:lnTo>
                  <a:lnTo>
                    <a:pt x="150" y="523"/>
                  </a:lnTo>
                  <a:lnTo>
                    <a:pt x="150" y="524"/>
                  </a:lnTo>
                  <a:lnTo>
                    <a:pt x="150" y="524"/>
                  </a:lnTo>
                  <a:lnTo>
                    <a:pt x="150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1" y="524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2" y="525"/>
                  </a:lnTo>
                  <a:lnTo>
                    <a:pt x="153" y="525"/>
                  </a:lnTo>
                  <a:lnTo>
                    <a:pt x="153" y="525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3" y="526"/>
                  </a:lnTo>
                  <a:lnTo>
                    <a:pt x="154" y="526"/>
                  </a:lnTo>
                  <a:lnTo>
                    <a:pt x="154" y="526"/>
                  </a:lnTo>
                  <a:lnTo>
                    <a:pt x="154" y="526"/>
                  </a:lnTo>
                  <a:lnTo>
                    <a:pt x="154" y="527"/>
                  </a:lnTo>
                  <a:lnTo>
                    <a:pt x="154" y="527"/>
                  </a:lnTo>
                  <a:lnTo>
                    <a:pt x="155" y="527"/>
                  </a:lnTo>
                  <a:lnTo>
                    <a:pt x="155" y="527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8"/>
                  </a:lnTo>
                  <a:lnTo>
                    <a:pt x="156" y="529"/>
                  </a:lnTo>
                  <a:lnTo>
                    <a:pt x="157" y="529"/>
                  </a:lnTo>
                  <a:lnTo>
                    <a:pt x="157" y="529"/>
                  </a:lnTo>
                  <a:lnTo>
                    <a:pt x="157" y="529"/>
                  </a:lnTo>
                  <a:lnTo>
                    <a:pt x="157" y="529"/>
                  </a:lnTo>
                  <a:lnTo>
                    <a:pt x="158" y="529"/>
                  </a:lnTo>
                  <a:lnTo>
                    <a:pt x="158" y="530"/>
                  </a:lnTo>
                  <a:lnTo>
                    <a:pt x="158" y="530"/>
                  </a:lnTo>
                  <a:lnTo>
                    <a:pt x="158" y="530"/>
                  </a:lnTo>
                  <a:lnTo>
                    <a:pt x="158" y="530"/>
                  </a:lnTo>
                  <a:lnTo>
                    <a:pt x="159" y="530"/>
                  </a:lnTo>
                  <a:lnTo>
                    <a:pt x="159" y="530"/>
                  </a:lnTo>
                  <a:lnTo>
                    <a:pt x="159" y="530"/>
                  </a:lnTo>
                  <a:lnTo>
                    <a:pt x="159" y="530"/>
                  </a:lnTo>
                  <a:lnTo>
                    <a:pt x="159" y="531"/>
                  </a:lnTo>
                  <a:lnTo>
                    <a:pt x="159" y="531"/>
                  </a:lnTo>
                  <a:lnTo>
                    <a:pt x="159" y="531"/>
                  </a:lnTo>
                  <a:lnTo>
                    <a:pt x="159" y="531"/>
                  </a:lnTo>
                  <a:lnTo>
                    <a:pt x="159" y="531"/>
                  </a:lnTo>
                  <a:lnTo>
                    <a:pt x="159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1"/>
                  </a:lnTo>
                  <a:lnTo>
                    <a:pt x="160" y="532"/>
                  </a:lnTo>
                  <a:lnTo>
                    <a:pt x="161" y="532"/>
                  </a:lnTo>
                  <a:lnTo>
                    <a:pt x="161" y="532"/>
                  </a:lnTo>
                  <a:lnTo>
                    <a:pt x="161" y="532"/>
                  </a:lnTo>
                  <a:lnTo>
                    <a:pt x="161" y="532"/>
                  </a:lnTo>
                  <a:lnTo>
                    <a:pt x="161" y="532"/>
                  </a:lnTo>
                  <a:lnTo>
                    <a:pt x="162" y="532"/>
                  </a:lnTo>
                  <a:lnTo>
                    <a:pt x="162" y="532"/>
                  </a:lnTo>
                  <a:lnTo>
                    <a:pt x="162" y="533"/>
                  </a:lnTo>
                  <a:lnTo>
                    <a:pt x="162" y="533"/>
                  </a:lnTo>
                  <a:lnTo>
                    <a:pt x="162" y="533"/>
                  </a:lnTo>
                  <a:lnTo>
                    <a:pt x="163" y="533"/>
                  </a:lnTo>
                  <a:lnTo>
                    <a:pt x="163" y="533"/>
                  </a:lnTo>
                  <a:lnTo>
                    <a:pt x="163" y="534"/>
                  </a:lnTo>
                  <a:lnTo>
                    <a:pt x="163" y="534"/>
                  </a:lnTo>
                  <a:lnTo>
                    <a:pt x="163" y="534"/>
                  </a:lnTo>
                  <a:lnTo>
                    <a:pt x="163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4" y="534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5" y="535"/>
                  </a:lnTo>
                  <a:lnTo>
                    <a:pt x="166" y="535"/>
                  </a:lnTo>
                  <a:lnTo>
                    <a:pt x="166" y="535"/>
                  </a:lnTo>
                  <a:lnTo>
                    <a:pt x="166" y="536"/>
                  </a:lnTo>
                  <a:lnTo>
                    <a:pt x="166" y="536"/>
                  </a:lnTo>
                  <a:lnTo>
                    <a:pt x="166" y="536"/>
                  </a:lnTo>
                  <a:lnTo>
                    <a:pt x="167" y="536"/>
                  </a:lnTo>
                  <a:lnTo>
                    <a:pt x="167" y="536"/>
                  </a:lnTo>
                  <a:lnTo>
                    <a:pt x="167" y="536"/>
                  </a:lnTo>
                  <a:lnTo>
                    <a:pt x="167" y="536"/>
                  </a:lnTo>
                  <a:lnTo>
                    <a:pt x="167" y="537"/>
                  </a:lnTo>
                  <a:lnTo>
                    <a:pt x="168" y="537"/>
                  </a:lnTo>
                  <a:lnTo>
                    <a:pt x="168" y="537"/>
                  </a:lnTo>
                  <a:lnTo>
                    <a:pt x="169" y="537"/>
                  </a:lnTo>
                  <a:lnTo>
                    <a:pt x="169" y="538"/>
                  </a:lnTo>
                  <a:lnTo>
                    <a:pt x="169" y="538"/>
                  </a:lnTo>
                  <a:lnTo>
                    <a:pt x="169" y="538"/>
                  </a:lnTo>
                  <a:lnTo>
                    <a:pt x="169" y="538"/>
                  </a:lnTo>
                  <a:lnTo>
                    <a:pt x="170" y="538"/>
                  </a:lnTo>
                  <a:lnTo>
                    <a:pt x="170" y="539"/>
                  </a:lnTo>
                  <a:lnTo>
                    <a:pt x="170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1" y="539"/>
                  </a:lnTo>
                  <a:lnTo>
                    <a:pt x="172" y="540"/>
                  </a:lnTo>
                  <a:lnTo>
                    <a:pt x="172" y="540"/>
                  </a:lnTo>
                  <a:lnTo>
                    <a:pt x="172" y="540"/>
                  </a:lnTo>
                  <a:lnTo>
                    <a:pt x="172" y="540"/>
                  </a:lnTo>
                  <a:lnTo>
                    <a:pt x="172" y="540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73" y="540"/>
                  </a:lnTo>
                  <a:lnTo>
                    <a:pt x="173" y="541"/>
                  </a:lnTo>
                  <a:lnTo>
                    <a:pt x="173" y="541"/>
                  </a:lnTo>
                  <a:lnTo>
                    <a:pt x="173" y="541"/>
                  </a:lnTo>
                  <a:lnTo>
                    <a:pt x="173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4" y="541"/>
                  </a:lnTo>
                  <a:lnTo>
                    <a:pt x="175" y="541"/>
                  </a:lnTo>
                  <a:lnTo>
                    <a:pt x="175" y="541"/>
                  </a:lnTo>
                  <a:lnTo>
                    <a:pt x="175" y="542"/>
                  </a:lnTo>
                  <a:lnTo>
                    <a:pt x="175" y="542"/>
                  </a:lnTo>
                  <a:lnTo>
                    <a:pt x="175" y="542"/>
                  </a:lnTo>
                  <a:lnTo>
                    <a:pt x="175" y="542"/>
                  </a:lnTo>
                  <a:lnTo>
                    <a:pt x="175" y="542"/>
                  </a:lnTo>
                  <a:lnTo>
                    <a:pt x="176" y="542"/>
                  </a:lnTo>
                  <a:lnTo>
                    <a:pt x="176" y="542"/>
                  </a:lnTo>
                  <a:lnTo>
                    <a:pt x="176" y="542"/>
                  </a:lnTo>
                  <a:lnTo>
                    <a:pt x="177" y="543"/>
                  </a:lnTo>
                  <a:lnTo>
                    <a:pt x="177" y="543"/>
                  </a:lnTo>
                  <a:lnTo>
                    <a:pt x="178" y="543"/>
                  </a:lnTo>
                  <a:lnTo>
                    <a:pt x="178" y="544"/>
                  </a:lnTo>
                  <a:lnTo>
                    <a:pt x="178" y="544"/>
                  </a:lnTo>
                  <a:lnTo>
                    <a:pt x="178" y="544"/>
                  </a:lnTo>
                  <a:lnTo>
                    <a:pt x="179" y="544"/>
                  </a:lnTo>
                  <a:lnTo>
                    <a:pt x="179" y="544"/>
                  </a:lnTo>
                  <a:lnTo>
                    <a:pt x="179" y="544"/>
                  </a:lnTo>
                  <a:lnTo>
                    <a:pt x="179" y="544"/>
                  </a:lnTo>
                  <a:lnTo>
                    <a:pt x="179" y="545"/>
                  </a:lnTo>
                  <a:lnTo>
                    <a:pt x="179" y="545"/>
                  </a:lnTo>
                  <a:lnTo>
                    <a:pt x="180" y="545"/>
                  </a:lnTo>
                  <a:lnTo>
                    <a:pt x="180" y="545"/>
                  </a:lnTo>
                  <a:lnTo>
                    <a:pt x="181" y="545"/>
                  </a:lnTo>
                  <a:lnTo>
                    <a:pt x="181" y="545"/>
                  </a:lnTo>
                  <a:lnTo>
                    <a:pt x="181" y="545"/>
                  </a:lnTo>
                  <a:lnTo>
                    <a:pt x="181" y="546"/>
                  </a:lnTo>
                  <a:lnTo>
                    <a:pt x="181" y="546"/>
                  </a:lnTo>
                  <a:lnTo>
                    <a:pt x="181" y="546"/>
                  </a:lnTo>
                  <a:lnTo>
                    <a:pt x="182" y="546"/>
                  </a:lnTo>
                  <a:lnTo>
                    <a:pt x="183" y="547"/>
                  </a:lnTo>
                  <a:lnTo>
                    <a:pt x="183" y="547"/>
                  </a:lnTo>
                  <a:lnTo>
                    <a:pt x="183" y="547"/>
                  </a:lnTo>
                  <a:lnTo>
                    <a:pt x="184" y="547"/>
                  </a:lnTo>
                  <a:lnTo>
                    <a:pt x="184" y="548"/>
                  </a:lnTo>
                  <a:lnTo>
                    <a:pt x="184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5" y="548"/>
                  </a:lnTo>
                  <a:lnTo>
                    <a:pt x="186" y="548"/>
                  </a:lnTo>
                  <a:lnTo>
                    <a:pt x="186" y="549"/>
                  </a:lnTo>
                  <a:lnTo>
                    <a:pt x="186" y="549"/>
                  </a:lnTo>
                  <a:lnTo>
                    <a:pt x="186" y="549"/>
                  </a:lnTo>
                  <a:lnTo>
                    <a:pt x="187" y="549"/>
                  </a:lnTo>
                  <a:lnTo>
                    <a:pt x="187" y="549"/>
                  </a:lnTo>
                  <a:lnTo>
                    <a:pt x="188" y="550"/>
                  </a:lnTo>
                  <a:lnTo>
                    <a:pt x="188" y="550"/>
                  </a:lnTo>
                  <a:lnTo>
                    <a:pt x="188" y="550"/>
                  </a:lnTo>
                  <a:lnTo>
                    <a:pt x="188" y="550"/>
                  </a:lnTo>
                  <a:lnTo>
                    <a:pt x="188" y="550"/>
                  </a:lnTo>
                  <a:lnTo>
                    <a:pt x="189" y="550"/>
                  </a:lnTo>
                  <a:lnTo>
                    <a:pt x="189" y="550"/>
                  </a:lnTo>
                  <a:lnTo>
                    <a:pt x="189" y="550"/>
                  </a:lnTo>
                  <a:lnTo>
                    <a:pt x="190" y="551"/>
                  </a:lnTo>
                  <a:lnTo>
                    <a:pt x="190" y="551"/>
                  </a:lnTo>
                  <a:lnTo>
                    <a:pt x="190" y="551"/>
                  </a:lnTo>
                  <a:lnTo>
                    <a:pt x="190" y="551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91" y="551"/>
                  </a:lnTo>
                  <a:lnTo>
                    <a:pt x="191" y="552"/>
                  </a:lnTo>
                  <a:lnTo>
                    <a:pt x="192" y="552"/>
                  </a:lnTo>
                  <a:lnTo>
                    <a:pt x="192" y="552"/>
                  </a:lnTo>
                  <a:lnTo>
                    <a:pt x="193" y="552"/>
                  </a:lnTo>
                  <a:lnTo>
                    <a:pt x="193" y="553"/>
                  </a:lnTo>
                  <a:lnTo>
                    <a:pt x="193" y="553"/>
                  </a:lnTo>
                  <a:lnTo>
                    <a:pt x="193" y="553"/>
                  </a:lnTo>
                  <a:lnTo>
                    <a:pt x="194" y="553"/>
                  </a:lnTo>
                  <a:lnTo>
                    <a:pt x="194" y="553"/>
                  </a:lnTo>
                  <a:lnTo>
                    <a:pt x="194" y="553"/>
                  </a:lnTo>
                  <a:lnTo>
                    <a:pt x="194" y="553"/>
                  </a:lnTo>
                  <a:lnTo>
                    <a:pt x="194" y="553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5" y="554"/>
                  </a:lnTo>
                  <a:lnTo>
                    <a:pt x="196" y="554"/>
                  </a:lnTo>
                  <a:lnTo>
                    <a:pt x="196" y="554"/>
                  </a:lnTo>
                  <a:lnTo>
                    <a:pt x="196" y="554"/>
                  </a:lnTo>
                  <a:lnTo>
                    <a:pt x="196" y="554"/>
                  </a:lnTo>
                  <a:lnTo>
                    <a:pt x="196" y="554"/>
                  </a:lnTo>
                  <a:lnTo>
                    <a:pt x="196" y="554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7" y="555"/>
                  </a:lnTo>
                  <a:lnTo>
                    <a:pt x="198" y="555"/>
                  </a:lnTo>
                  <a:lnTo>
                    <a:pt x="198" y="555"/>
                  </a:lnTo>
                  <a:lnTo>
                    <a:pt x="198" y="555"/>
                  </a:lnTo>
                  <a:lnTo>
                    <a:pt x="198" y="555"/>
                  </a:lnTo>
                  <a:lnTo>
                    <a:pt x="198" y="556"/>
                  </a:lnTo>
                  <a:lnTo>
                    <a:pt x="199" y="556"/>
                  </a:lnTo>
                  <a:lnTo>
                    <a:pt x="199" y="556"/>
                  </a:lnTo>
                  <a:lnTo>
                    <a:pt x="199" y="556"/>
                  </a:lnTo>
                  <a:lnTo>
                    <a:pt x="199" y="556"/>
                  </a:lnTo>
                  <a:lnTo>
                    <a:pt x="199" y="556"/>
                  </a:lnTo>
                  <a:lnTo>
                    <a:pt x="200" y="556"/>
                  </a:lnTo>
                  <a:lnTo>
                    <a:pt x="200" y="557"/>
                  </a:lnTo>
                  <a:lnTo>
                    <a:pt x="200" y="557"/>
                  </a:lnTo>
                  <a:lnTo>
                    <a:pt x="201" y="557"/>
                  </a:lnTo>
                  <a:lnTo>
                    <a:pt x="201" y="557"/>
                  </a:lnTo>
                  <a:lnTo>
                    <a:pt x="202" y="557"/>
                  </a:lnTo>
                  <a:lnTo>
                    <a:pt x="202" y="557"/>
                  </a:lnTo>
                  <a:lnTo>
                    <a:pt x="202" y="557"/>
                  </a:lnTo>
                  <a:lnTo>
                    <a:pt x="202" y="557"/>
                  </a:lnTo>
                  <a:lnTo>
                    <a:pt x="202" y="557"/>
                  </a:lnTo>
                  <a:lnTo>
                    <a:pt x="202" y="558"/>
                  </a:lnTo>
                  <a:lnTo>
                    <a:pt x="202" y="558"/>
                  </a:lnTo>
                  <a:lnTo>
                    <a:pt x="202" y="558"/>
                  </a:lnTo>
                  <a:lnTo>
                    <a:pt x="202" y="558"/>
                  </a:lnTo>
                  <a:lnTo>
                    <a:pt x="202" y="558"/>
                  </a:lnTo>
                  <a:lnTo>
                    <a:pt x="202" y="558"/>
                  </a:lnTo>
                  <a:lnTo>
                    <a:pt x="203" y="558"/>
                  </a:lnTo>
                  <a:lnTo>
                    <a:pt x="203" y="558"/>
                  </a:lnTo>
                  <a:lnTo>
                    <a:pt x="203" y="558"/>
                  </a:lnTo>
                  <a:lnTo>
                    <a:pt x="204" y="558"/>
                  </a:lnTo>
                  <a:lnTo>
                    <a:pt x="204" y="558"/>
                  </a:lnTo>
                  <a:lnTo>
                    <a:pt x="204" y="559"/>
                  </a:lnTo>
                  <a:lnTo>
                    <a:pt x="205" y="559"/>
                  </a:lnTo>
                  <a:lnTo>
                    <a:pt x="205" y="559"/>
                  </a:lnTo>
                  <a:lnTo>
                    <a:pt x="206" y="559"/>
                  </a:lnTo>
                  <a:lnTo>
                    <a:pt x="206" y="559"/>
                  </a:lnTo>
                  <a:lnTo>
                    <a:pt x="206" y="559"/>
                  </a:lnTo>
                  <a:lnTo>
                    <a:pt x="206" y="559"/>
                  </a:lnTo>
                  <a:lnTo>
                    <a:pt x="206" y="560"/>
                  </a:lnTo>
                  <a:lnTo>
                    <a:pt x="207" y="560"/>
                  </a:lnTo>
                  <a:lnTo>
                    <a:pt x="207" y="560"/>
                  </a:lnTo>
                  <a:lnTo>
                    <a:pt x="207" y="560"/>
                  </a:lnTo>
                  <a:lnTo>
                    <a:pt x="207" y="560"/>
                  </a:lnTo>
                  <a:lnTo>
                    <a:pt x="208" y="560"/>
                  </a:lnTo>
                  <a:lnTo>
                    <a:pt x="208" y="560"/>
                  </a:lnTo>
                  <a:lnTo>
                    <a:pt x="208" y="561"/>
                  </a:lnTo>
                  <a:lnTo>
                    <a:pt x="208" y="561"/>
                  </a:lnTo>
                  <a:lnTo>
                    <a:pt x="208" y="561"/>
                  </a:lnTo>
                  <a:lnTo>
                    <a:pt x="209" y="561"/>
                  </a:lnTo>
                  <a:lnTo>
                    <a:pt x="209" y="561"/>
                  </a:lnTo>
                  <a:lnTo>
                    <a:pt x="209" y="561"/>
                  </a:lnTo>
                  <a:lnTo>
                    <a:pt x="209" y="561"/>
                  </a:lnTo>
                  <a:lnTo>
                    <a:pt x="209" y="561"/>
                  </a:lnTo>
                  <a:lnTo>
                    <a:pt x="209" y="561"/>
                  </a:lnTo>
                  <a:lnTo>
                    <a:pt x="210" y="561"/>
                  </a:lnTo>
                  <a:lnTo>
                    <a:pt x="210" y="561"/>
                  </a:lnTo>
                  <a:lnTo>
                    <a:pt x="210" y="562"/>
                  </a:lnTo>
                  <a:lnTo>
                    <a:pt x="211" y="562"/>
                  </a:lnTo>
                  <a:lnTo>
                    <a:pt x="211" y="562"/>
                  </a:lnTo>
                  <a:lnTo>
                    <a:pt x="212" y="562"/>
                  </a:lnTo>
                  <a:lnTo>
                    <a:pt x="212" y="562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2" y="563"/>
                  </a:lnTo>
                  <a:lnTo>
                    <a:pt x="213" y="563"/>
                  </a:lnTo>
                  <a:lnTo>
                    <a:pt x="213" y="563"/>
                  </a:lnTo>
                  <a:lnTo>
                    <a:pt x="213" y="563"/>
                  </a:lnTo>
                  <a:lnTo>
                    <a:pt x="213" y="563"/>
                  </a:lnTo>
                  <a:lnTo>
                    <a:pt x="213" y="563"/>
                  </a:lnTo>
                  <a:lnTo>
                    <a:pt x="214" y="564"/>
                  </a:lnTo>
                  <a:lnTo>
                    <a:pt x="215" y="564"/>
                  </a:lnTo>
                  <a:lnTo>
                    <a:pt x="215" y="564"/>
                  </a:lnTo>
                  <a:lnTo>
                    <a:pt x="215" y="564"/>
                  </a:lnTo>
                  <a:lnTo>
                    <a:pt x="215" y="564"/>
                  </a:lnTo>
                  <a:lnTo>
                    <a:pt x="215" y="564"/>
                  </a:lnTo>
                  <a:lnTo>
                    <a:pt x="216" y="564"/>
                  </a:lnTo>
                  <a:lnTo>
                    <a:pt x="216" y="564"/>
                  </a:lnTo>
                  <a:lnTo>
                    <a:pt x="216" y="564"/>
                  </a:lnTo>
                  <a:lnTo>
                    <a:pt x="216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7" y="565"/>
                  </a:lnTo>
                  <a:lnTo>
                    <a:pt x="218" y="565"/>
                  </a:lnTo>
                  <a:lnTo>
                    <a:pt x="218" y="565"/>
                  </a:lnTo>
                  <a:lnTo>
                    <a:pt x="220" y="566"/>
                  </a:lnTo>
                  <a:lnTo>
                    <a:pt x="220" y="566"/>
                  </a:lnTo>
                  <a:lnTo>
                    <a:pt x="221" y="567"/>
                  </a:lnTo>
                  <a:lnTo>
                    <a:pt x="221" y="567"/>
                  </a:lnTo>
                  <a:lnTo>
                    <a:pt x="222" y="567"/>
                  </a:lnTo>
                  <a:lnTo>
                    <a:pt x="222" y="567"/>
                  </a:lnTo>
                  <a:lnTo>
                    <a:pt x="222" y="567"/>
                  </a:lnTo>
                  <a:lnTo>
                    <a:pt x="223" y="567"/>
                  </a:lnTo>
                  <a:lnTo>
                    <a:pt x="223" y="567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3" y="568"/>
                  </a:lnTo>
                  <a:lnTo>
                    <a:pt x="224" y="568"/>
                  </a:lnTo>
                  <a:lnTo>
                    <a:pt x="224" y="568"/>
                  </a:lnTo>
                  <a:lnTo>
                    <a:pt x="224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5" y="568"/>
                  </a:lnTo>
                  <a:lnTo>
                    <a:pt x="225" y="569"/>
                  </a:lnTo>
                  <a:lnTo>
                    <a:pt x="225" y="569"/>
                  </a:lnTo>
                  <a:lnTo>
                    <a:pt x="225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6" y="569"/>
                  </a:lnTo>
                  <a:lnTo>
                    <a:pt x="227" y="569"/>
                  </a:lnTo>
                  <a:lnTo>
                    <a:pt x="227" y="569"/>
                  </a:lnTo>
                  <a:lnTo>
                    <a:pt x="227" y="569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8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29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0"/>
                  </a:lnTo>
                  <a:lnTo>
                    <a:pt x="230" y="571"/>
                  </a:lnTo>
                  <a:lnTo>
                    <a:pt x="230" y="571"/>
                  </a:lnTo>
                  <a:lnTo>
                    <a:pt x="231" y="571"/>
                  </a:lnTo>
                  <a:lnTo>
                    <a:pt x="231" y="571"/>
                  </a:lnTo>
                  <a:lnTo>
                    <a:pt x="231" y="571"/>
                  </a:lnTo>
                  <a:lnTo>
                    <a:pt x="231" y="571"/>
                  </a:lnTo>
                  <a:lnTo>
                    <a:pt x="231" y="571"/>
                  </a:lnTo>
                  <a:lnTo>
                    <a:pt x="231" y="571"/>
                  </a:lnTo>
                  <a:lnTo>
                    <a:pt x="232" y="571"/>
                  </a:lnTo>
                  <a:lnTo>
                    <a:pt x="232" y="571"/>
                  </a:lnTo>
                  <a:lnTo>
                    <a:pt x="232" y="571"/>
                  </a:lnTo>
                  <a:lnTo>
                    <a:pt x="232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3" y="572"/>
                  </a:lnTo>
                  <a:lnTo>
                    <a:pt x="234" y="572"/>
                  </a:lnTo>
                  <a:lnTo>
                    <a:pt x="234" y="572"/>
                  </a:lnTo>
                  <a:lnTo>
                    <a:pt x="234" y="572"/>
                  </a:lnTo>
                  <a:lnTo>
                    <a:pt x="234" y="572"/>
                  </a:lnTo>
                  <a:lnTo>
                    <a:pt x="234" y="572"/>
                  </a:lnTo>
                  <a:lnTo>
                    <a:pt x="234" y="572"/>
                  </a:lnTo>
                  <a:lnTo>
                    <a:pt x="235" y="572"/>
                  </a:lnTo>
                  <a:lnTo>
                    <a:pt x="235" y="572"/>
                  </a:lnTo>
                  <a:lnTo>
                    <a:pt x="235" y="573"/>
                  </a:lnTo>
                  <a:lnTo>
                    <a:pt x="235" y="573"/>
                  </a:lnTo>
                  <a:lnTo>
                    <a:pt x="235" y="573"/>
                  </a:lnTo>
                  <a:lnTo>
                    <a:pt x="236" y="573"/>
                  </a:lnTo>
                  <a:lnTo>
                    <a:pt x="236" y="573"/>
                  </a:lnTo>
                  <a:lnTo>
                    <a:pt x="236" y="573"/>
                  </a:lnTo>
                  <a:lnTo>
                    <a:pt x="236" y="573"/>
                  </a:lnTo>
                  <a:lnTo>
                    <a:pt x="236" y="573"/>
                  </a:lnTo>
                  <a:lnTo>
                    <a:pt x="237" y="573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4"/>
                  </a:lnTo>
                  <a:lnTo>
                    <a:pt x="239" y="574"/>
                  </a:lnTo>
                  <a:lnTo>
                    <a:pt x="239" y="574"/>
                  </a:lnTo>
                  <a:lnTo>
                    <a:pt x="239" y="574"/>
                  </a:lnTo>
                  <a:lnTo>
                    <a:pt x="239" y="574"/>
                  </a:lnTo>
                  <a:lnTo>
                    <a:pt x="240" y="574"/>
                  </a:lnTo>
                  <a:lnTo>
                    <a:pt x="240" y="575"/>
                  </a:lnTo>
                  <a:lnTo>
                    <a:pt x="241" y="575"/>
                  </a:lnTo>
                  <a:lnTo>
                    <a:pt x="241" y="575"/>
                  </a:lnTo>
                  <a:lnTo>
                    <a:pt x="241" y="575"/>
                  </a:lnTo>
                  <a:lnTo>
                    <a:pt x="242" y="575"/>
                  </a:lnTo>
                  <a:lnTo>
                    <a:pt x="243" y="576"/>
                  </a:lnTo>
                  <a:lnTo>
                    <a:pt x="243" y="576"/>
                  </a:lnTo>
                  <a:lnTo>
                    <a:pt x="243" y="576"/>
                  </a:lnTo>
                  <a:lnTo>
                    <a:pt x="244" y="576"/>
                  </a:lnTo>
                  <a:lnTo>
                    <a:pt x="244" y="576"/>
                  </a:lnTo>
                  <a:lnTo>
                    <a:pt x="245" y="576"/>
                  </a:lnTo>
                  <a:lnTo>
                    <a:pt x="245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6" y="577"/>
                  </a:lnTo>
                  <a:lnTo>
                    <a:pt x="247" y="577"/>
                  </a:lnTo>
                  <a:lnTo>
                    <a:pt x="248" y="578"/>
                  </a:lnTo>
                  <a:lnTo>
                    <a:pt x="248" y="578"/>
                  </a:lnTo>
                  <a:lnTo>
                    <a:pt x="248" y="578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49" y="578"/>
                  </a:lnTo>
                  <a:lnTo>
                    <a:pt x="250" y="578"/>
                  </a:lnTo>
                  <a:lnTo>
                    <a:pt x="250" y="578"/>
                  </a:lnTo>
                  <a:lnTo>
                    <a:pt x="250" y="578"/>
                  </a:lnTo>
                  <a:lnTo>
                    <a:pt x="250" y="578"/>
                  </a:lnTo>
                  <a:lnTo>
                    <a:pt x="250" y="578"/>
                  </a:lnTo>
                  <a:lnTo>
                    <a:pt x="250" y="578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1" y="579"/>
                  </a:lnTo>
                  <a:lnTo>
                    <a:pt x="252" y="579"/>
                  </a:lnTo>
                  <a:lnTo>
                    <a:pt x="252" y="579"/>
                  </a:lnTo>
                  <a:lnTo>
                    <a:pt x="253" y="579"/>
                  </a:lnTo>
                  <a:lnTo>
                    <a:pt x="253" y="579"/>
                  </a:lnTo>
                  <a:lnTo>
                    <a:pt x="253" y="579"/>
                  </a:lnTo>
                  <a:lnTo>
                    <a:pt x="253" y="580"/>
                  </a:lnTo>
                  <a:lnTo>
                    <a:pt x="253" y="580"/>
                  </a:lnTo>
                  <a:lnTo>
                    <a:pt x="254" y="580"/>
                  </a:lnTo>
                  <a:lnTo>
                    <a:pt x="254" y="580"/>
                  </a:lnTo>
                  <a:lnTo>
                    <a:pt x="254" y="580"/>
                  </a:lnTo>
                  <a:lnTo>
                    <a:pt x="254" y="580"/>
                  </a:lnTo>
                  <a:lnTo>
                    <a:pt x="254" y="580"/>
                  </a:lnTo>
                  <a:lnTo>
                    <a:pt x="255" y="580"/>
                  </a:lnTo>
                  <a:lnTo>
                    <a:pt x="255" y="580"/>
                  </a:lnTo>
                  <a:lnTo>
                    <a:pt x="255" y="580"/>
                  </a:lnTo>
                  <a:lnTo>
                    <a:pt x="255" y="580"/>
                  </a:lnTo>
                  <a:lnTo>
                    <a:pt x="256" y="580"/>
                  </a:lnTo>
                  <a:lnTo>
                    <a:pt x="257" y="581"/>
                  </a:lnTo>
                  <a:lnTo>
                    <a:pt x="257" y="581"/>
                  </a:lnTo>
                  <a:lnTo>
                    <a:pt x="257" y="581"/>
                  </a:lnTo>
                  <a:lnTo>
                    <a:pt x="258" y="581"/>
                  </a:lnTo>
                  <a:lnTo>
                    <a:pt x="258" y="581"/>
                  </a:lnTo>
                  <a:lnTo>
                    <a:pt x="258" y="581"/>
                  </a:lnTo>
                  <a:lnTo>
                    <a:pt x="258" y="581"/>
                  </a:lnTo>
                  <a:lnTo>
                    <a:pt x="259" y="581"/>
                  </a:lnTo>
                  <a:lnTo>
                    <a:pt x="259" y="581"/>
                  </a:lnTo>
                  <a:lnTo>
                    <a:pt x="259" y="581"/>
                  </a:lnTo>
                  <a:lnTo>
                    <a:pt x="259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0" y="582"/>
                  </a:lnTo>
                  <a:lnTo>
                    <a:pt x="261" y="582"/>
                  </a:lnTo>
                  <a:lnTo>
                    <a:pt x="261" y="582"/>
                  </a:lnTo>
                  <a:lnTo>
                    <a:pt x="261" y="582"/>
                  </a:lnTo>
                  <a:lnTo>
                    <a:pt x="261" y="582"/>
                  </a:lnTo>
                  <a:lnTo>
                    <a:pt x="262" y="582"/>
                  </a:lnTo>
                  <a:lnTo>
                    <a:pt x="262" y="583"/>
                  </a:lnTo>
                  <a:lnTo>
                    <a:pt x="262" y="583"/>
                  </a:lnTo>
                  <a:lnTo>
                    <a:pt x="262" y="583"/>
                  </a:lnTo>
                  <a:lnTo>
                    <a:pt x="262" y="583"/>
                  </a:lnTo>
                  <a:lnTo>
                    <a:pt x="263" y="583"/>
                  </a:lnTo>
                  <a:lnTo>
                    <a:pt x="264" y="583"/>
                  </a:lnTo>
                  <a:lnTo>
                    <a:pt x="264" y="583"/>
                  </a:lnTo>
                  <a:lnTo>
                    <a:pt x="264" y="583"/>
                  </a:lnTo>
                  <a:lnTo>
                    <a:pt x="264" y="583"/>
                  </a:lnTo>
                  <a:lnTo>
                    <a:pt x="265" y="584"/>
                  </a:lnTo>
                  <a:lnTo>
                    <a:pt x="265" y="584"/>
                  </a:lnTo>
                  <a:lnTo>
                    <a:pt x="266" y="584"/>
                  </a:lnTo>
                  <a:lnTo>
                    <a:pt x="266" y="584"/>
                  </a:lnTo>
                  <a:lnTo>
                    <a:pt x="266" y="584"/>
                  </a:lnTo>
                  <a:lnTo>
                    <a:pt x="266" y="584"/>
                  </a:lnTo>
                  <a:lnTo>
                    <a:pt x="266" y="584"/>
                  </a:lnTo>
                  <a:lnTo>
                    <a:pt x="267" y="584"/>
                  </a:lnTo>
                  <a:lnTo>
                    <a:pt x="267" y="584"/>
                  </a:lnTo>
                  <a:lnTo>
                    <a:pt x="267" y="584"/>
                  </a:lnTo>
                  <a:lnTo>
                    <a:pt x="267" y="584"/>
                  </a:lnTo>
                  <a:lnTo>
                    <a:pt x="267" y="584"/>
                  </a:lnTo>
                  <a:lnTo>
                    <a:pt x="268" y="584"/>
                  </a:lnTo>
                  <a:lnTo>
                    <a:pt x="268" y="584"/>
                  </a:lnTo>
                  <a:lnTo>
                    <a:pt x="268" y="584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8" y="585"/>
                  </a:lnTo>
                  <a:lnTo>
                    <a:pt x="269" y="585"/>
                  </a:lnTo>
                  <a:lnTo>
                    <a:pt x="269" y="585"/>
                  </a:lnTo>
                  <a:lnTo>
                    <a:pt x="269" y="585"/>
                  </a:lnTo>
                  <a:lnTo>
                    <a:pt x="269" y="585"/>
                  </a:lnTo>
                  <a:lnTo>
                    <a:pt x="269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0" y="585"/>
                  </a:lnTo>
                  <a:lnTo>
                    <a:pt x="271" y="585"/>
                  </a:lnTo>
                  <a:lnTo>
                    <a:pt x="271" y="585"/>
                  </a:lnTo>
                  <a:lnTo>
                    <a:pt x="271" y="586"/>
                  </a:lnTo>
                  <a:lnTo>
                    <a:pt x="272" y="586"/>
                  </a:lnTo>
                  <a:lnTo>
                    <a:pt x="272" y="586"/>
                  </a:lnTo>
                  <a:lnTo>
                    <a:pt x="272" y="586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73" y="586"/>
                  </a:lnTo>
                  <a:lnTo>
                    <a:pt x="274" y="586"/>
                  </a:lnTo>
                  <a:lnTo>
                    <a:pt x="275" y="587"/>
                  </a:lnTo>
                  <a:lnTo>
                    <a:pt x="275" y="587"/>
                  </a:lnTo>
                  <a:lnTo>
                    <a:pt x="275" y="587"/>
                  </a:lnTo>
                  <a:lnTo>
                    <a:pt x="276" y="587"/>
                  </a:lnTo>
                  <a:lnTo>
                    <a:pt x="276" y="587"/>
                  </a:lnTo>
                  <a:lnTo>
                    <a:pt x="277" y="587"/>
                  </a:lnTo>
                  <a:lnTo>
                    <a:pt x="277" y="587"/>
                  </a:lnTo>
                  <a:lnTo>
                    <a:pt x="277" y="587"/>
                  </a:lnTo>
                  <a:lnTo>
                    <a:pt x="278" y="588"/>
                  </a:lnTo>
                  <a:lnTo>
                    <a:pt x="278" y="588"/>
                  </a:lnTo>
                  <a:lnTo>
                    <a:pt x="278" y="588"/>
                  </a:lnTo>
                  <a:lnTo>
                    <a:pt x="279" y="588"/>
                  </a:lnTo>
                  <a:lnTo>
                    <a:pt x="279" y="588"/>
                  </a:lnTo>
                  <a:lnTo>
                    <a:pt x="279" y="588"/>
                  </a:lnTo>
                  <a:lnTo>
                    <a:pt x="279" y="588"/>
                  </a:lnTo>
                  <a:lnTo>
                    <a:pt x="279" y="588"/>
                  </a:lnTo>
                  <a:lnTo>
                    <a:pt x="279" y="588"/>
                  </a:lnTo>
                  <a:lnTo>
                    <a:pt x="280" y="588"/>
                  </a:lnTo>
                  <a:lnTo>
                    <a:pt x="280" y="588"/>
                  </a:lnTo>
                  <a:lnTo>
                    <a:pt x="281" y="588"/>
                  </a:lnTo>
                  <a:lnTo>
                    <a:pt x="281" y="589"/>
                  </a:lnTo>
                  <a:lnTo>
                    <a:pt x="281" y="589"/>
                  </a:lnTo>
                  <a:lnTo>
                    <a:pt x="281" y="589"/>
                  </a:lnTo>
                  <a:lnTo>
                    <a:pt x="282" y="589"/>
                  </a:lnTo>
                  <a:lnTo>
                    <a:pt x="282" y="589"/>
                  </a:lnTo>
                  <a:lnTo>
                    <a:pt x="282" y="589"/>
                  </a:lnTo>
                  <a:lnTo>
                    <a:pt x="282" y="589"/>
                  </a:lnTo>
                  <a:lnTo>
                    <a:pt x="282" y="589"/>
                  </a:lnTo>
                  <a:lnTo>
                    <a:pt x="282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3" y="589"/>
                  </a:lnTo>
                  <a:lnTo>
                    <a:pt x="284" y="590"/>
                  </a:lnTo>
                  <a:lnTo>
                    <a:pt x="284" y="590"/>
                  </a:lnTo>
                  <a:lnTo>
                    <a:pt x="285" y="590"/>
                  </a:lnTo>
                  <a:lnTo>
                    <a:pt x="285" y="590"/>
                  </a:lnTo>
                  <a:lnTo>
                    <a:pt x="285" y="590"/>
                  </a:lnTo>
                  <a:lnTo>
                    <a:pt x="285" y="590"/>
                  </a:lnTo>
                  <a:lnTo>
                    <a:pt x="285" y="590"/>
                  </a:lnTo>
                  <a:lnTo>
                    <a:pt x="285" y="590"/>
                  </a:lnTo>
                  <a:lnTo>
                    <a:pt x="286" y="590"/>
                  </a:lnTo>
                  <a:lnTo>
                    <a:pt x="286" y="590"/>
                  </a:lnTo>
                  <a:lnTo>
                    <a:pt x="287" y="590"/>
                  </a:lnTo>
                  <a:lnTo>
                    <a:pt x="287" y="590"/>
                  </a:lnTo>
                  <a:lnTo>
                    <a:pt x="287" y="590"/>
                  </a:lnTo>
                  <a:lnTo>
                    <a:pt x="287" y="590"/>
                  </a:lnTo>
                  <a:lnTo>
                    <a:pt x="288" y="591"/>
                  </a:lnTo>
                  <a:lnTo>
                    <a:pt x="288" y="591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89" y="591"/>
                  </a:lnTo>
                  <a:lnTo>
                    <a:pt x="290" y="591"/>
                  </a:lnTo>
                  <a:lnTo>
                    <a:pt x="290" y="591"/>
                  </a:lnTo>
                  <a:lnTo>
                    <a:pt x="291" y="591"/>
                  </a:lnTo>
                  <a:lnTo>
                    <a:pt x="291" y="592"/>
                  </a:lnTo>
                  <a:lnTo>
                    <a:pt x="291" y="592"/>
                  </a:lnTo>
                  <a:lnTo>
                    <a:pt x="292" y="592"/>
                  </a:lnTo>
                  <a:lnTo>
                    <a:pt x="292" y="592"/>
                  </a:lnTo>
                  <a:lnTo>
                    <a:pt x="292" y="592"/>
                  </a:lnTo>
                  <a:lnTo>
                    <a:pt x="292" y="592"/>
                  </a:lnTo>
                  <a:lnTo>
                    <a:pt x="292" y="592"/>
                  </a:lnTo>
                  <a:lnTo>
                    <a:pt x="293" y="592"/>
                  </a:lnTo>
                  <a:lnTo>
                    <a:pt x="293" y="592"/>
                  </a:lnTo>
                  <a:lnTo>
                    <a:pt x="294" y="592"/>
                  </a:lnTo>
                  <a:lnTo>
                    <a:pt x="294" y="592"/>
                  </a:lnTo>
                  <a:lnTo>
                    <a:pt x="294" y="592"/>
                  </a:lnTo>
                  <a:lnTo>
                    <a:pt x="295" y="593"/>
                  </a:lnTo>
                  <a:lnTo>
                    <a:pt x="295" y="593"/>
                  </a:lnTo>
                  <a:lnTo>
                    <a:pt x="295" y="593"/>
                  </a:lnTo>
                  <a:lnTo>
                    <a:pt x="295" y="593"/>
                  </a:lnTo>
                  <a:lnTo>
                    <a:pt x="295" y="593"/>
                  </a:lnTo>
                  <a:lnTo>
                    <a:pt x="296" y="593"/>
                  </a:lnTo>
                  <a:lnTo>
                    <a:pt x="296" y="593"/>
                  </a:lnTo>
                  <a:lnTo>
                    <a:pt x="296" y="593"/>
                  </a:lnTo>
                  <a:lnTo>
                    <a:pt x="296" y="593"/>
                  </a:lnTo>
                  <a:lnTo>
                    <a:pt x="297" y="593"/>
                  </a:lnTo>
                  <a:lnTo>
                    <a:pt x="297" y="593"/>
                  </a:lnTo>
                  <a:lnTo>
                    <a:pt x="297" y="593"/>
                  </a:lnTo>
                  <a:lnTo>
                    <a:pt x="297" y="593"/>
                  </a:lnTo>
                  <a:lnTo>
                    <a:pt x="298" y="593"/>
                  </a:lnTo>
                  <a:lnTo>
                    <a:pt x="298" y="593"/>
                  </a:lnTo>
                  <a:lnTo>
                    <a:pt x="298" y="593"/>
                  </a:lnTo>
                  <a:lnTo>
                    <a:pt x="298" y="593"/>
                  </a:lnTo>
                  <a:lnTo>
                    <a:pt x="298" y="593"/>
                  </a:lnTo>
                  <a:lnTo>
                    <a:pt x="298" y="593"/>
                  </a:lnTo>
                  <a:lnTo>
                    <a:pt x="298" y="594"/>
                  </a:lnTo>
                  <a:lnTo>
                    <a:pt x="299" y="594"/>
                  </a:lnTo>
                  <a:lnTo>
                    <a:pt x="299" y="594"/>
                  </a:lnTo>
                  <a:lnTo>
                    <a:pt x="299" y="594"/>
                  </a:lnTo>
                  <a:lnTo>
                    <a:pt x="300" y="594"/>
                  </a:lnTo>
                  <a:lnTo>
                    <a:pt x="300" y="594"/>
                  </a:lnTo>
                  <a:lnTo>
                    <a:pt x="301" y="594"/>
                  </a:lnTo>
                  <a:lnTo>
                    <a:pt x="301" y="594"/>
                  </a:lnTo>
                  <a:lnTo>
                    <a:pt x="301" y="594"/>
                  </a:lnTo>
                  <a:lnTo>
                    <a:pt x="302" y="595"/>
                  </a:lnTo>
                  <a:lnTo>
                    <a:pt x="302" y="595"/>
                  </a:lnTo>
                  <a:lnTo>
                    <a:pt x="302" y="595"/>
                  </a:lnTo>
                  <a:lnTo>
                    <a:pt x="302" y="595"/>
                  </a:lnTo>
                  <a:lnTo>
                    <a:pt x="303" y="595"/>
                  </a:lnTo>
                  <a:lnTo>
                    <a:pt x="303" y="595"/>
                  </a:lnTo>
                  <a:lnTo>
                    <a:pt x="303" y="595"/>
                  </a:lnTo>
                  <a:lnTo>
                    <a:pt x="303" y="595"/>
                  </a:lnTo>
                  <a:lnTo>
                    <a:pt x="304" y="595"/>
                  </a:lnTo>
                  <a:lnTo>
                    <a:pt x="304" y="595"/>
                  </a:lnTo>
                  <a:lnTo>
                    <a:pt x="305" y="595"/>
                  </a:lnTo>
                  <a:lnTo>
                    <a:pt x="305" y="595"/>
                  </a:lnTo>
                  <a:lnTo>
                    <a:pt x="306" y="595"/>
                  </a:lnTo>
                  <a:lnTo>
                    <a:pt x="306" y="596"/>
                  </a:lnTo>
                  <a:lnTo>
                    <a:pt x="306" y="596"/>
                  </a:lnTo>
                  <a:lnTo>
                    <a:pt x="307" y="596"/>
                  </a:lnTo>
                  <a:lnTo>
                    <a:pt x="307" y="596"/>
                  </a:lnTo>
                  <a:lnTo>
                    <a:pt x="308" y="596"/>
                  </a:lnTo>
                  <a:lnTo>
                    <a:pt x="308" y="596"/>
                  </a:lnTo>
                  <a:lnTo>
                    <a:pt x="308" y="596"/>
                  </a:lnTo>
                  <a:lnTo>
                    <a:pt x="308" y="596"/>
                  </a:lnTo>
                  <a:lnTo>
                    <a:pt x="308" y="596"/>
                  </a:lnTo>
                  <a:lnTo>
                    <a:pt x="309" y="596"/>
                  </a:lnTo>
                  <a:lnTo>
                    <a:pt x="309" y="596"/>
                  </a:lnTo>
                  <a:lnTo>
                    <a:pt x="309" y="596"/>
                  </a:lnTo>
                  <a:lnTo>
                    <a:pt x="310" y="597"/>
                  </a:lnTo>
                  <a:lnTo>
                    <a:pt x="310" y="597"/>
                  </a:lnTo>
                  <a:lnTo>
                    <a:pt x="310" y="597"/>
                  </a:lnTo>
                  <a:lnTo>
                    <a:pt x="311" y="597"/>
                  </a:lnTo>
                  <a:lnTo>
                    <a:pt x="311" y="597"/>
                  </a:lnTo>
                  <a:lnTo>
                    <a:pt x="312" y="597"/>
                  </a:lnTo>
                  <a:lnTo>
                    <a:pt x="312" y="597"/>
                  </a:lnTo>
                  <a:lnTo>
                    <a:pt x="313" y="597"/>
                  </a:lnTo>
                  <a:lnTo>
                    <a:pt x="313" y="597"/>
                  </a:lnTo>
                  <a:lnTo>
                    <a:pt x="314" y="597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14" y="598"/>
                  </a:lnTo>
                  <a:lnTo>
                    <a:pt x="315" y="598"/>
                  </a:lnTo>
                  <a:lnTo>
                    <a:pt x="315" y="598"/>
                  </a:lnTo>
                  <a:lnTo>
                    <a:pt x="315" y="598"/>
                  </a:lnTo>
                  <a:lnTo>
                    <a:pt x="315" y="598"/>
                  </a:lnTo>
                  <a:lnTo>
                    <a:pt x="315" y="598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6" y="598"/>
                  </a:lnTo>
                  <a:lnTo>
                    <a:pt x="317" y="598"/>
                  </a:lnTo>
                  <a:lnTo>
                    <a:pt x="318" y="599"/>
                  </a:lnTo>
                  <a:lnTo>
                    <a:pt x="318" y="599"/>
                  </a:lnTo>
                  <a:lnTo>
                    <a:pt x="319" y="599"/>
                  </a:lnTo>
                  <a:lnTo>
                    <a:pt x="320" y="599"/>
                  </a:lnTo>
                  <a:lnTo>
                    <a:pt x="320" y="599"/>
                  </a:lnTo>
                  <a:lnTo>
                    <a:pt x="320" y="599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21" y="599"/>
                  </a:lnTo>
                  <a:lnTo>
                    <a:pt x="322" y="599"/>
                  </a:lnTo>
                  <a:lnTo>
                    <a:pt x="324" y="600"/>
                  </a:lnTo>
                  <a:lnTo>
                    <a:pt x="324" y="600"/>
                  </a:lnTo>
                  <a:lnTo>
                    <a:pt x="324" y="600"/>
                  </a:lnTo>
                  <a:lnTo>
                    <a:pt x="325" y="600"/>
                  </a:lnTo>
                  <a:lnTo>
                    <a:pt x="325" y="600"/>
                  </a:lnTo>
                  <a:lnTo>
                    <a:pt x="325" y="600"/>
                  </a:lnTo>
                  <a:lnTo>
                    <a:pt x="325" y="600"/>
                  </a:lnTo>
                  <a:lnTo>
                    <a:pt x="325" y="600"/>
                  </a:lnTo>
                  <a:lnTo>
                    <a:pt x="325" y="600"/>
                  </a:lnTo>
                  <a:lnTo>
                    <a:pt x="326" y="600"/>
                  </a:lnTo>
                  <a:lnTo>
                    <a:pt x="326" y="600"/>
                  </a:lnTo>
                  <a:lnTo>
                    <a:pt x="326" y="601"/>
                  </a:lnTo>
                  <a:lnTo>
                    <a:pt x="327" y="601"/>
                  </a:lnTo>
                  <a:lnTo>
                    <a:pt x="327" y="601"/>
                  </a:lnTo>
                  <a:lnTo>
                    <a:pt x="327" y="601"/>
                  </a:lnTo>
                  <a:lnTo>
                    <a:pt x="328" y="601"/>
                  </a:lnTo>
                  <a:lnTo>
                    <a:pt x="328" y="601"/>
                  </a:lnTo>
                  <a:lnTo>
                    <a:pt x="328" y="601"/>
                  </a:lnTo>
                  <a:lnTo>
                    <a:pt x="328" y="601"/>
                  </a:lnTo>
                  <a:lnTo>
                    <a:pt x="329" y="601"/>
                  </a:lnTo>
                  <a:lnTo>
                    <a:pt x="330" y="601"/>
                  </a:lnTo>
                  <a:lnTo>
                    <a:pt x="331" y="602"/>
                  </a:lnTo>
                  <a:lnTo>
                    <a:pt x="331" y="602"/>
                  </a:lnTo>
                  <a:lnTo>
                    <a:pt x="332" y="602"/>
                  </a:lnTo>
                  <a:lnTo>
                    <a:pt x="332" y="602"/>
                  </a:lnTo>
                  <a:lnTo>
                    <a:pt x="333" y="602"/>
                  </a:lnTo>
                  <a:lnTo>
                    <a:pt x="333" y="602"/>
                  </a:lnTo>
                  <a:lnTo>
                    <a:pt x="333" y="602"/>
                  </a:lnTo>
                  <a:lnTo>
                    <a:pt x="333" y="602"/>
                  </a:lnTo>
                  <a:lnTo>
                    <a:pt x="334" y="602"/>
                  </a:lnTo>
                  <a:lnTo>
                    <a:pt x="334" y="602"/>
                  </a:lnTo>
                  <a:lnTo>
                    <a:pt x="334" y="602"/>
                  </a:lnTo>
                  <a:lnTo>
                    <a:pt x="335" y="602"/>
                  </a:lnTo>
                  <a:lnTo>
                    <a:pt x="335" y="602"/>
                  </a:lnTo>
                  <a:lnTo>
                    <a:pt x="336" y="603"/>
                  </a:lnTo>
                  <a:lnTo>
                    <a:pt x="337" y="603"/>
                  </a:lnTo>
                  <a:lnTo>
                    <a:pt x="337" y="603"/>
                  </a:lnTo>
                  <a:lnTo>
                    <a:pt x="337" y="603"/>
                  </a:lnTo>
                  <a:lnTo>
                    <a:pt x="337" y="603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8" y="603"/>
                  </a:lnTo>
                  <a:lnTo>
                    <a:pt x="339" y="603"/>
                  </a:lnTo>
                  <a:lnTo>
                    <a:pt x="340" y="604"/>
                  </a:lnTo>
                  <a:lnTo>
                    <a:pt x="341" y="604"/>
                  </a:lnTo>
                  <a:lnTo>
                    <a:pt x="341" y="604"/>
                  </a:lnTo>
                  <a:lnTo>
                    <a:pt x="341" y="604"/>
                  </a:lnTo>
                  <a:lnTo>
                    <a:pt x="341" y="604"/>
                  </a:lnTo>
                  <a:lnTo>
                    <a:pt x="342" y="604"/>
                  </a:lnTo>
                  <a:lnTo>
                    <a:pt x="342" y="604"/>
                  </a:lnTo>
                  <a:lnTo>
                    <a:pt x="343" y="604"/>
                  </a:lnTo>
                  <a:lnTo>
                    <a:pt x="343" y="604"/>
                  </a:lnTo>
                  <a:lnTo>
                    <a:pt x="344" y="604"/>
                  </a:lnTo>
                  <a:lnTo>
                    <a:pt x="344" y="604"/>
                  </a:lnTo>
                  <a:lnTo>
                    <a:pt x="344" y="604"/>
                  </a:lnTo>
                  <a:lnTo>
                    <a:pt x="345" y="605"/>
                  </a:lnTo>
                  <a:lnTo>
                    <a:pt x="346" y="605"/>
                  </a:lnTo>
                  <a:lnTo>
                    <a:pt x="346" y="605"/>
                  </a:lnTo>
                  <a:lnTo>
                    <a:pt x="347" y="605"/>
                  </a:lnTo>
                  <a:lnTo>
                    <a:pt x="347" y="605"/>
                  </a:lnTo>
                  <a:lnTo>
                    <a:pt x="348" y="605"/>
                  </a:lnTo>
                  <a:lnTo>
                    <a:pt x="349" y="605"/>
                  </a:lnTo>
                  <a:lnTo>
                    <a:pt x="349" y="605"/>
                  </a:lnTo>
                  <a:lnTo>
                    <a:pt x="350" y="606"/>
                  </a:lnTo>
                  <a:lnTo>
                    <a:pt x="350" y="606"/>
                  </a:lnTo>
                  <a:lnTo>
                    <a:pt x="350" y="606"/>
                  </a:lnTo>
                  <a:lnTo>
                    <a:pt x="351" y="606"/>
                  </a:lnTo>
                  <a:lnTo>
                    <a:pt x="351" y="606"/>
                  </a:lnTo>
                  <a:lnTo>
                    <a:pt x="352" y="606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3" y="606"/>
                  </a:lnTo>
                  <a:lnTo>
                    <a:pt x="354" y="606"/>
                  </a:lnTo>
                  <a:lnTo>
                    <a:pt x="354" y="606"/>
                  </a:lnTo>
                  <a:lnTo>
                    <a:pt x="354" y="607"/>
                  </a:lnTo>
                  <a:lnTo>
                    <a:pt x="355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6" y="607"/>
                  </a:lnTo>
                  <a:lnTo>
                    <a:pt x="357" y="607"/>
                  </a:lnTo>
                  <a:lnTo>
                    <a:pt x="357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58" y="607"/>
                  </a:lnTo>
                  <a:lnTo>
                    <a:pt x="360" y="608"/>
                  </a:lnTo>
                  <a:lnTo>
                    <a:pt x="361" y="608"/>
                  </a:lnTo>
                  <a:lnTo>
                    <a:pt x="362" y="608"/>
                  </a:lnTo>
                  <a:lnTo>
                    <a:pt x="362" y="608"/>
                  </a:lnTo>
                  <a:lnTo>
                    <a:pt x="363" y="608"/>
                  </a:lnTo>
                  <a:lnTo>
                    <a:pt x="364" y="608"/>
                  </a:lnTo>
                  <a:lnTo>
                    <a:pt x="365" y="609"/>
                  </a:lnTo>
                  <a:lnTo>
                    <a:pt x="365" y="609"/>
                  </a:lnTo>
                  <a:lnTo>
                    <a:pt x="365" y="609"/>
                  </a:lnTo>
                  <a:lnTo>
                    <a:pt x="366" y="609"/>
                  </a:lnTo>
                  <a:lnTo>
                    <a:pt x="366" y="609"/>
                  </a:lnTo>
                  <a:lnTo>
                    <a:pt x="366" y="609"/>
                  </a:lnTo>
                  <a:lnTo>
                    <a:pt x="366" y="609"/>
                  </a:lnTo>
                  <a:lnTo>
                    <a:pt x="366" y="609"/>
                  </a:lnTo>
                  <a:lnTo>
                    <a:pt x="367" y="609"/>
                  </a:lnTo>
                  <a:lnTo>
                    <a:pt x="367" y="609"/>
                  </a:lnTo>
                  <a:lnTo>
                    <a:pt x="368" y="609"/>
                  </a:lnTo>
                  <a:lnTo>
                    <a:pt x="368" y="609"/>
                  </a:lnTo>
                  <a:lnTo>
                    <a:pt x="368" y="609"/>
                  </a:lnTo>
                  <a:lnTo>
                    <a:pt x="369" y="609"/>
                  </a:lnTo>
                  <a:lnTo>
                    <a:pt x="369" y="609"/>
                  </a:lnTo>
                  <a:lnTo>
                    <a:pt x="369" y="609"/>
                  </a:lnTo>
                  <a:lnTo>
                    <a:pt x="370" y="609"/>
                  </a:lnTo>
                  <a:lnTo>
                    <a:pt x="370" y="610"/>
                  </a:lnTo>
                  <a:lnTo>
                    <a:pt x="371" y="610"/>
                  </a:lnTo>
                  <a:lnTo>
                    <a:pt x="371" y="610"/>
                  </a:lnTo>
                  <a:lnTo>
                    <a:pt x="371" y="610"/>
                  </a:lnTo>
                  <a:lnTo>
                    <a:pt x="371" y="610"/>
                  </a:lnTo>
                  <a:lnTo>
                    <a:pt x="372" y="610"/>
                  </a:lnTo>
                  <a:lnTo>
                    <a:pt x="373" y="610"/>
                  </a:lnTo>
                  <a:lnTo>
                    <a:pt x="373" y="610"/>
                  </a:lnTo>
                  <a:lnTo>
                    <a:pt x="374" y="610"/>
                  </a:lnTo>
                  <a:lnTo>
                    <a:pt x="374" y="610"/>
                  </a:lnTo>
                  <a:lnTo>
                    <a:pt x="375" y="610"/>
                  </a:lnTo>
                  <a:lnTo>
                    <a:pt x="375" y="610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6" y="611"/>
                  </a:lnTo>
                  <a:lnTo>
                    <a:pt x="377" y="611"/>
                  </a:lnTo>
                  <a:lnTo>
                    <a:pt x="377" y="611"/>
                  </a:lnTo>
                  <a:lnTo>
                    <a:pt x="377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8" y="611"/>
                  </a:lnTo>
                  <a:lnTo>
                    <a:pt x="379" y="611"/>
                  </a:lnTo>
                  <a:lnTo>
                    <a:pt x="379" y="611"/>
                  </a:lnTo>
                  <a:lnTo>
                    <a:pt x="379" y="611"/>
                  </a:lnTo>
                  <a:lnTo>
                    <a:pt x="380" y="611"/>
                  </a:lnTo>
                  <a:lnTo>
                    <a:pt x="380" y="611"/>
                  </a:lnTo>
                  <a:lnTo>
                    <a:pt x="380" y="611"/>
                  </a:lnTo>
                  <a:lnTo>
                    <a:pt x="380" y="611"/>
                  </a:lnTo>
                  <a:lnTo>
                    <a:pt x="381" y="611"/>
                  </a:lnTo>
                  <a:lnTo>
                    <a:pt x="381" y="612"/>
                  </a:lnTo>
                  <a:lnTo>
                    <a:pt x="382" y="612"/>
                  </a:lnTo>
                  <a:lnTo>
                    <a:pt x="382" y="612"/>
                  </a:lnTo>
                  <a:lnTo>
                    <a:pt x="382" y="612"/>
                  </a:lnTo>
                  <a:lnTo>
                    <a:pt x="382" y="612"/>
                  </a:lnTo>
                  <a:lnTo>
                    <a:pt x="383" y="612"/>
                  </a:lnTo>
                  <a:lnTo>
                    <a:pt x="384" y="612"/>
                  </a:lnTo>
                  <a:lnTo>
                    <a:pt x="384" y="612"/>
                  </a:lnTo>
                  <a:lnTo>
                    <a:pt x="384" y="612"/>
                  </a:lnTo>
                  <a:lnTo>
                    <a:pt x="384" y="612"/>
                  </a:lnTo>
                  <a:lnTo>
                    <a:pt x="386" y="612"/>
                  </a:lnTo>
                  <a:lnTo>
                    <a:pt x="386" y="612"/>
                  </a:lnTo>
                  <a:lnTo>
                    <a:pt x="388" y="613"/>
                  </a:lnTo>
                  <a:lnTo>
                    <a:pt x="388" y="613"/>
                  </a:lnTo>
                  <a:lnTo>
                    <a:pt x="389" y="613"/>
                  </a:lnTo>
                  <a:lnTo>
                    <a:pt x="389" y="613"/>
                  </a:lnTo>
                  <a:lnTo>
                    <a:pt x="390" y="613"/>
                  </a:lnTo>
                  <a:lnTo>
                    <a:pt x="390" y="613"/>
                  </a:lnTo>
                  <a:lnTo>
                    <a:pt x="390" y="613"/>
                  </a:lnTo>
                  <a:lnTo>
                    <a:pt x="391" y="613"/>
                  </a:lnTo>
                  <a:lnTo>
                    <a:pt x="391" y="613"/>
                  </a:lnTo>
                  <a:lnTo>
                    <a:pt x="392" y="613"/>
                  </a:lnTo>
                  <a:lnTo>
                    <a:pt x="393" y="613"/>
                  </a:lnTo>
                  <a:lnTo>
                    <a:pt x="393" y="614"/>
                  </a:lnTo>
                  <a:lnTo>
                    <a:pt x="393" y="614"/>
                  </a:lnTo>
                  <a:lnTo>
                    <a:pt x="394" y="614"/>
                  </a:lnTo>
                  <a:lnTo>
                    <a:pt x="395" y="614"/>
                  </a:lnTo>
                  <a:lnTo>
                    <a:pt x="395" y="614"/>
                  </a:lnTo>
                  <a:lnTo>
                    <a:pt x="396" y="614"/>
                  </a:lnTo>
                  <a:lnTo>
                    <a:pt x="396" y="614"/>
                  </a:lnTo>
                  <a:lnTo>
                    <a:pt x="396" y="614"/>
                  </a:lnTo>
                  <a:lnTo>
                    <a:pt x="397" y="614"/>
                  </a:lnTo>
                  <a:lnTo>
                    <a:pt x="397" y="614"/>
                  </a:lnTo>
                  <a:lnTo>
                    <a:pt x="397" y="614"/>
                  </a:lnTo>
                  <a:lnTo>
                    <a:pt x="398" y="614"/>
                  </a:lnTo>
                  <a:lnTo>
                    <a:pt x="398" y="614"/>
                  </a:lnTo>
                  <a:lnTo>
                    <a:pt x="400" y="615"/>
                  </a:lnTo>
                  <a:lnTo>
                    <a:pt x="400" y="615"/>
                  </a:lnTo>
                  <a:lnTo>
                    <a:pt x="401" y="615"/>
                  </a:lnTo>
                  <a:lnTo>
                    <a:pt x="401" y="615"/>
                  </a:lnTo>
                  <a:lnTo>
                    <a:pt x="403" y="615"/>
                  </a:lnTo>
                  <a:lnTo>
                    <a:pt x="403" y="615"/>
                  </a:lnTo>
                  <a:lnTo>
                    <a:pt x="403" y="615"/>
                  </a:lnTo>
                  <a:lnTo>
                    <a:pt x="405" y="615"/>
                  </a:lnTo>
                  <a:lnTo>
                    <a:pt x="405" y="615"/>
                  </a:lnTo>
                  <a:lnTo>
                    <a:pt x="407" y="616"/>
                  </a:lnTo>
                  <a:lnTo>
                    <a:pt x="407" y="616"/>
                  </a:lnTo>
                  <a:lnTo>
                    <a:pt x="407" y="616"/>
                  </a:lnTo>
                  <a:lnTo>
                    <a:pt x="408" y="616"/>
                  </a:lnTo>
                  <a:lnTo>
                    <a:pt x="408" y="616"/>
                  </a:lnTo>
                  <a:lnTo>
                    <a:pt x="408" y="616"/>
                  </a:lnTo>
                  <a:lnTo>
                    <a:pt x="409" y="616"/>
                  </a:lnTo>
                  <a:lnTo>
                    <a:pt x="411" y="616"/>
                  </a:lnTo>
                  <a:lnTo>
                    <a:pt x="411" y="616"/>
                  </a:lnTo>
                  <a:lnTo>
                    <a:pt x="411" y="616"/>
                  </a:lnTo>
                  <a:lnTo>
                    <a:pt x="411" y="616"/>
                  </a:lnTo>
                  <a:lnTo>
                    <a:pt x="412" y="617"/>
                  </a:lnTo>
                  <a:lnTo>
                    <a:pt x="412" y="617"/>
                  </a:lnTo>
                  <a:lnTo>
                    <a:pt x="412" y="617"/>
                  </a:lnTo>
                  <a:lnTo>
                    <a:pt x="413" y="617"/>
                  </a:lnTo>
                  <a:lnTo>
                    <a:pt x="414" y="617"/>
                  </a:lnTo>
                  <a:lnTo>
                    <a:pt x="415" y="617"/>
                  </a:lnTo>
                  <a:lnTo>
                    <a:pt x="415" y="617"/>
                  </a:lnTo>
                  <a:lnTo>
                    <a:pt x="416" y="617"/>
                  </a:lnTo>
                  <a:lnTo>
                    <a:pt x="416" y="617"/>
                  </a:lnTo>
                  <a:lnTo>
                    <a:pt x="416" y="617"/>
                  </a:lnTo>
                  <a:lnTo>
                    <a:pt x="416" y="617"/>
                  </a:lnTo>
                  <a:lnTo>
                    <a:pt x="417" y="617"/>
                  </a:lnTo>
                  <a:lnTo>
                    <a:pt x="419" y="618"/>
                  </a:lnTo>
                  <a:lnTo>
                    <a:pt x="420" y="618"/>
                  </a:lnTo>
                  <a:lnTo>
                    <a:pt x="420" y="618"/>
                  </a:lnTo>
                  <a:lnTo>
                    <a:pt x="421" y="618"/>
                  </a:lnTo>
                  <a:lnTo>
                    <a:pt x="422" y="618"/>
                  </a:lnTo>
                  <a:lnTo>
                    <a:pt x="422" y="618"/>
                  </a:lnTo>
                  <a:lnTo>
                    <a:pt x="422" y="618"/>
                  </a:lnTo>
                  <a:lnTo>
                    <a:pt x="423" y="618"/>
                  </a:lnTo>
                  <a:lnTo>
                    <a:pt x="424" y="618"/>
                  </a:lnTo>
                  <a:lnTo>
                    <a:pt x="424" y="618"/>
                  </a:lnTo>
                  <a:lnTo>
                    <a:pt x="424" y="618"/>
                  </a:lnTo>
                  <a:lnTo>
                    <a:pt x="425" y="618"/>
                  </a:lnTo>
                  <a:lnTo>
                    <a:pt x="425" y="618"/>
                  </a:lnTo>
                  <a:lnTo>
                    <a:pt x="425" y="619"/>
                  </a:lnTo>
                  <a:lnTo>
                    <a:pt x="426" y="619"/>
                  </a:lnTo>
                  <a:lnTo>
                    <a:pt x="427" y="619"/>
                  </a:lnTo>
                  <a:lnTo>
                    <a:pt x="428" y="619"/>
                  </a:lnTo>
                  <a:lnTo>
                    <a:pt x="428" y="619"/>
                  </a:lnTo>
                  <a:lnTo>
                    <a:pt x="429" y="619"/>
                  </a:lnTo>
                  <a:lnTo>
                    <a:pt x="429" y="619"/>
                  </a:lnTo>
                  <a:lnTo>
                    <a:pt x="429" y="619"/>
                  </a:lnTo>
                  <a:lnTo>
                    <a:pt x="430" y="619"/>
                  </a:lnTo>
                  <a:lnTo>
                    <a:pt x="431" y="619"/>
                  </a:lnTo>
                  <a:lnTo>
                    <a:pt x="431" y="619"/>
                  </a:lnTo>
                  <a:lnTo>
                    <a:pt x="431" y="619"/>
                  </a:lnTo>
                  <a:lnTo>
                    <a:pt x="431" y="619"/>
                  </a:lnTo>
                  <a:lnTo>
                    <a:pt x="432" y="619"/>
                  </a:lnTo>
                  <a:lnTo>
                    <a:pt x="432" y="619"/>
                  </a:lnTo>
                  <a:lnTo>
                    <a:pt x="433" y="620"/>
                  </a:lnTo>
                  <a:lnTo>
                    <a:pt x="433" y="620"/>
                  </a:lnTo>
                  <a:lnTo>
                    <a:pt x="434" y="620"/>
                  </a:lnTo>
                  <a:lnTo>
                    <a:pt x="434" y="620"/>
                  </a:lnTo>
                  <a:lnTo>
                    <a:pt x="435" y="620"/>
                  </a:lnTo>
                  <a:lnTo>
                    <a:pt x="435" y="620"/>
                  </a:lnTo>
                  <a:lnTo>
                    <a:pt x="436" y="620"/>
                  </a:lnTo>
                  <a:lnTo>
                    <a:pt x="436" y="620"/>
                  </a:lnTo>
                  <a:lnTo>
                    <a:pt x="437" y="620"/>
                  </a:lnTo>
                  <a:lnTo>
                    <a:pt x="438" y="620"/>
                  </a:lnTo>
                  <a:lnTo>
                    <a:pt x="440" y="621"/>
                  </a:lnTo>
                  <a:lnTo>
                    <a:pt x="441" y="621"/>
                  </a:lnTo>
                  <a:lnTo>
                    <a:pt x="441" y="621"/>
                  </a:lnTo>
                  <a:lnTo>
                    <a:pt x="441" y="621"/>
                  </a:lnTo>
                  <a:lnTo>
                    <a:pt x="441" y="621"/>
                  </a:lnTo>
                  <a:lnTo>
                    <a:pt x="442" y="621"/>
                  </a:lnTo>
                  <a:lnTo>
                    <a:pt x="443" y="621"/>
                  </a:lnTo>
                  <a:lnTo>
                    <a:pt x="444" y="621"/>
                  </a:lnTo>
                  <a:lnTo>
                    <a:pt x="444" y="621"/>
                  </a:lnTo>
                  <a:lnTo>
                    <a:pt x="445" y="621"/>
                  </a:lnTo>
                  <a:lnTo>
                    <a:pt x="445" y="621"/>
                  </a:lnTo>
                  <a:lnTo>
                    <a:pt x="447" y="622"/>
                  </a:lnTo>
                  <a:lnTo>
                    <a:pt x="448" y="622"/>
                  </a:lnTo>
                  <a:lnTo>
                    <a:pt x="448" y="622"/>
                  </a:lnTo>
                  <a:lnTo>
                    <a:pt x="449" y="622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0" y="622"/>
                  </a:lnTo>
                  <a:lnTo>
                    <a:pt x="451" y="622"/>
                  </a:lnTo>
                  <a:lnTo>
                    <a:pt x="452" y="622"/>
                  </a:lnTo>
                  <a:lnTo>
                    <a:pt x="452" y="622"/>
                  </a:lnTo>
                  <a:lnTo>
                    <a:pt x="453" y="622"/>
                  </a:lnTo>
                  <a:lnTo>
                    <a:pt x="454" y="622"/>
                  </a:lnTo>
                  <a:lnTo>
                    <a:pt x="456" y="623"/>
                  </a:lnTo>
                  <a:lnTo>
                    <a:pt x="456" y="623"/>
                  </a:lnTo>
                  <a:lnTo>
                    <a:pt x="456" y="623"/>
                  </a:lnTo>
                  <a:lnTo>
                    <a:pt x="459" y="623"/>
                  </a:lnTo>
                  <a:lnTo>
                    <a:pt x="459" y="623"/>
                  </a:lnTo>
                  <a:lnTo>
                    <a:pt x="460" y="623"/>
                  </a:lnTo>
                  <a:lnTo>
                    <a:pt x="460" y="623"/>
                  </a:lnTo>
                  <a:lnTo>
                    <a:pt x="462" y="623"/>
                  </a:lnTo>
                  <a:lnTo>
                    <a:pt x="462" y="623"/>
                  </a:lnTo>
                  <a:lnTo>
                    <a:pt x="463" y="624"/>
                  </a:lnTo>
                  <a:lnTo>
                    <a:pt x="464" y="624"/>
                  </a:lnTo>
                  <a:lnTo>
                    <a:pt x="464" y="624"/>
                  </a:lnTo>
                  <a:lnTo>
                    <a:pt x="465" y="624"/>
                  </a:lnTo>
                  <a:lnTo>
                    <a:pt x="466" y="624"/>
                  </a:lnTo>
                  <a:lnTo>
                    <a:pt x="466" y="624"/>
                  </a:lnTo>
                  <a:lnTo>
                    <a:pt x="467" y="624"/>
                  </a:lnTo>
                  <a:lnTo>
                    <a:pt x="467" y="624"/>
                  </a:lnTo>
                  <a:lnTo>
                    <a:pt x="467" y="624"/>
                  </a:lnTo>
                  <a:lnTo>
                    <a:pt x="468" y="624"/>
                  </a:lnTo>
                  <a:lnTo>
                    <a:pt x="469" y="624"/>
                  </a:lnTo>
                  <a:lnTo>
                    <a:pt x="470" y="624"/>
                  </a:lnTo>
                  <a:lnTo>
                    <a:pt x="470" y="624"/>
                  </a:lnTo>
                  <a:lnTo>
                    <a:pt x="472" y="625"/>
                  </a:lnTo>
                  <a:lnTo>
                    <a:pt x="472" y="625"/>
                  </a:lnTo>
                  <a:lnTo>
                    <a:pt x="474" y="625"/>
                  </a:lnTo>
                  <a:lnTo>
                    <a:pt x="474" y="625"/>
                  </a:lnTo>
                  <a:lnTo>
                    <a:pt x="476" y="625"/>
                  </a:lnTo>
                  <a:lnTo>
                    <a:pt x="477" y="625"/>
                  </a:lnTo>
                  <a:lnTo>
                    <a:pt x="477" y="625"/>
                  </a:lnTo>
                  <a:lnTo>
                    <a:pt x="477" y="625"/>
                  </a:lnTo>
                  <a:lnTo>
                    <a:pt x="478" y="625"/>
                  </a:lnTo>
                  <a:lnTo>
                    <a:pt x="478" y="625"/>
                  </a:lnTo>
                  <a:lnTo>
                    <a:pt x="479" y="626"/>
                  </a:lnTo>
                  <a:lnTo>
                    <a:pt x="479" y="626"/>
                  </a:lnTo>
                  <a:lnTo>
                    <a:pt x="481" y="626"/>
                  </a:lnTo>
                  <a:lnTo>
                    <a:pt x="482" y="626"/>
                  </a:lnTo>
                  <a:lnTo>
                    <a:pt x="483" y="626"/>
                  </a:lnTo>
                  <a:lnTo>
                    <a:pt x="484" y="626"/>
                  </a:lnTo>
                  <a:lnTo>
                    <a:pt x="484" y="626"/>
                  </a:lnTo>
                  <a:lnTo>
                    <a:pt x="486" y="626"/>
                  </a:lnTo>
                  <a:lnTo>
                    <a:pt x="487" y="626"/>
                  </a:lnTo>
                  <a:lnTo>
                    <a:pt x="487" y="626"/>
                  </a:lnTo>
                  <a:lnTo>
                    <a:pt x="487" y="626"/>
                  </a:lnTo>
                  <a:lnTo>
                    <a:pt x="490" y="627"/>
                  </a:lnTo>
                  <a:lnTo>
                    <a:pt x="490" y="627"/>
                  </a:lnTo>
                  <a:lnTo>
                    <a:pt x="494" y="627"/>
                  </a:lnTo>
                  <a:lnTo>
                    <a:pt x="495" y="627"/>
                  </a:lnTo>
                  <a:lnTo>
                    <a:pt x="497" y="628"/>
                  </a:lnTo>
                  <a:lnTo>
                    <a:pt x="498" y="628"/>
                  </a:lnTo>
                  <a:lnTo>
                    <a:pt x="500" y="628"/>
                  </a:lnTo>
                  <a:lnTo>
                    <a:pt x="500" y="628"/>
                  </a:lnTo>
                  <a:lnTo>
                    <a:pt x="501" y="628"/>
                  </a:lnTo>
                  <a:lnTo>
                    <a:pt x="501" y="628"/>
                  </a:lnTo>
                  <a:lnTo>
                    <a:pt x="501" y="628"/>
                  </a:lnTo>
                  <a:lnTo>
                    <a:pt x="502" y="628"/>
                  </a:lnTo>
                  <a:lnTo>
                    <a:pt x="502" y="628"/>
                  </a:lnTo>
                  <a:lnTo>
                    <a:pt x="504" y="628"/>
                  </a:lnTo>
                  <a:lnTo>
                    <a:pt x="504" y="628"/>
                  </a:lnTo>
                  <a:lnTo>
                    <a:pt x="505" y="628"/>
                  </a:lnTo>
                  <a:lnTo>
                    <a:pt x="505" y="628"/>
                  </a:lnTo>
                  <a:lnTo>
                    <a:pt x="507" y="629"/>
                  </a:lnTo>
                  <a:lnTo>
                    <a:pt x="507" y="629"/>
                  </a:lnTo>
                  <a:lnTo>
                    <a:pt x="508" y="629"/>
                  </a:lnTo>
                  <a:lnTo>
                    <a:pt x="508" y="629"/>
                  </a:lnTo>
                  <a:lnTo>
                    <a:pt x="509" y="629"/>
                  </a:lnTo>
                  <a:lnTo>
                    <a:pt x="511" y="629"/>
                  </a:lnTo>
                  <a:lnTo>
                    <a:pt x="512" y="629"/>
                  </a:lnTo>
                  <a:lnTo>
                    <a:pt x="514" y="629"/>
                  </a:lnTo>
                  <a:lnTo>
                    <a:pt x="514" y="629"/>
                  </a:lnTo>
                  <a:lnTo>
                    <a:pt x="515" y="629"/>
                  </a:lnTo>
                  <a:lnTo>
                    <a:pt x="517" y="630"/>
                  </a:lnTo>
                  <a:lnTo>
                    <a:pt x="517" y="630"/>
                  </a:lnTo>
                  <a:lnTo>
                    <a:pt x="519" y="630"/>
                  </a:lnTo>
                  <a:lnTo>
                    <a:pt x="519" y="630"/>
                  </a:lnTo>
                  <a:lnTo>
                    <a:pt x="519" y="630"/>
                  </a:lnTo>
                  <a:lnTo>
                    <a:pt x="520" y="630"/>
                  </a:lnTo>
                  <a:lnTo>
                    <a:pt x="521" y="630"/>
                  </a:lnTo>
                  <a:lnTo>
                    <a:pt x="521" y="630"/>
                  </a:lnTo>
                  <a:lnTo>
                    <a:pt x="522" y="630"/>
                  </a:lnTo>
                  <a:lnTo>
                    <a:pt x="522" y="630"/>
                  </a:lnTo>
                  <a:lnTo>
                    <a:pt x="522" y="630"/>
                  </a:lnTo>
                  <a:lnTo>
                    <a:pt x="523" y="630"/>
                  </a:lnTo>
                  <a:lnTo>
                    <a:pt x="524" y="630"/>
                  </a:lnTo>
                  <a:lnTo>
                    <a:pt x="525" y="630"/>
                  </a:lnTo>
                  <a:lnTo>
                    <a:pt x="525" y="630"/>
                  </a:lnTo>
                  <a:lnTo>
                    <a:pt x="525" y="630"/>
                  </a:lnTo>
                  <a:lnTo>
                    <a:pt x="528" y="631"/>
                  </a:lnTo>
                  <a:lnTo>
                    <a:pt x="529" y="631"/>
                  </a:lnTo>
                  <a:lnTo>
                    <a:pt x="529" y="631"/>
                  </a:lnTo>
                  <a:lnTo>
                    <a:pt x="530" y="631"/>
                  </a:lnTo>
                  <a:lnTo>
                    <a:pt x="530" y="631"/>
                  </a:lnTo>
                  <a:lnTo>
                    <a:pt x="531" y="631"/>
                  </a:lnTo>
                  <a:lnTo>
                    <a:pt x="531" y="631"/>
                  </a:lnTo>
                  <a:lnTo>
                    <a:pt x="532" y="631"/>
                  </a:lnTo>
                  <a:lnTo>
                    <a:pt x="532" y="631"/>
                  </a:lnTo>
                  <a:lnTo>
                    <a:pt x="532" y="631"/>
                  </a:lnTo>
                  <a:lnTo>
                    <a:pt x="532" y="631"/>
                  </a:lnTo>
                  <a:lnTo>
                    <a:pt x="533" y="631"/>
                  </a:lnTo>
                  <a:lnTo>
                    <a:pt x="533" y="631"/>
                  </a:lnTo>
                  <a:lnTo>
                    <a:pt x="534" y="631"/>
                  </a:lnTo>
                  <a:lnTo>
                    <a:pt x="535" y="631"/>
                  </a:lnTo>
                  <a:lnTo>
                    <a:pt x="536" y="631"/>
                  </a:lnTo>
                  <a:lnTo>
                    <a:pt x="537" y="632"/>
                  </a:lnTo>
                  <a:lnTo>
                    <a:pt x="538" y="632"/>
                  </a:lnTo>
                  <a:lnTo>
                    <a:pt x="539" y="632"/>
                  </a:lnTo>
                  <a:lnTo>
                    <a:pt x="543" y="632"/>
                  </a:lnTo>
                  <a:lnTo>
                    <a:pt x="543" y="632"/>
                  </a:lnTo>
                  <a:lnTo>
                    <a:pt x="543" y="632"/>
                  </a:lnTo>
                  <a:lnTo>
                    <a:pt x="545" y="632"/>
                  </a:lnTo>
                  <a:lnTo>
                    <a:pt x="545" y="632"/>
                  </a:lnTo>
                  <a:lnTo>
                    <a:pt x="547" y="632"/>
                  </a:lnTo>
                  <a:lnTo>
                    <a:pt x="547" y="632"/>
                  </a:lnTo>
                  <a:lnTo>
                    <a:pt x="548" y="633"/>
                  </a:lnTo>
                  <a:lnTo>
                    <a:pt x="549" y="633"/>
                  </a:lnTo>
                  <a:lnTo>
                    <a:pt x="551" y="633"/>
                  </a:lnTo>
                  <a:lnTo>
                    <a:pt x="553" y="633"/>
                  </a:lnTo>
                  <a:lnTo>
                    <a:pt x="553" y="633"/>
                  </a:lnTo>
                  <a:lnTo>
                    <a:pt x="556" y="633"/>
                  </a:lnTo>
                  <a:lnTo>
                    <a:pt x="556" y="633"/>
                  </a:lnTo>
                  <a:lnTo>
                    <a:pt x="556" y="633"/>
                  </a:lnTo>
                  <a:lnTo>
                    <a:pt x="560" y="634"/>
                  </a:lnTo>
                  <a:lnTo>
                    <a:pt x="560" y="634"/>
                  </a:lnTo>
                  <a:lnTo>
                    <a:pt x="561" y="634"/>
                  </a:lnTo>
                  <a:lnTo>
                    <a:pt x="561" y="634"/>
                  </a:lnTo>
                  <a:lnTo>
                    <a:pt x="562" y="634"/>
                  </a:lnTo>
                  <a:lnTo>
                    <a:pt x="562" y="634"/>
                  </a:lnTo>
                  <a:lnTo>
                    <a:pt x="566" y="634"/>
                  </a:lnTo>
                  <a:lnTo>
                    <a:pt x="569" y="634"/>
                  </a:lnTo>
                  <a:lnTo>
                    <a:pt x="571" y="635"/>
                  </a:lnTo>
                  <a:lnTo>
                    <a:pt x="571" y="635"/>
                  </a:lnTo>
                  <a:lnTo>
                    <a:pt x="576" y="635"/>
                  </a:lnTo>
                  <a:lnTo>
                    <a:pt x="576" y="635"/>
                  </a:lnTo>
                  <a:lnTo>
                    <a:pt x="576" y="635"/>
                  </a:lnTo>
                  <a:lnTo>
                    <a:pt x="577" y="635"/>
                  </a:lnTo>
                  <a:lnTo>
                    <a:pt x="579" y="635"/>
                  </a:lnTo>
                  <a:lnTo>
                    <a:pt x="581" y="635"/>
                  </a:lnTo>
                  <a:lnTo>
                    <a:pt x="581" y="635"/>
                  </a:lnTo>
                  <a:lnTo>
                    <a:pt x="582" y="635"/>
                  </a:lnTo>
                  <a:lnTo>
                    <a:pt x="584" y="636"/>
                  </a:lnTo>
                  <a:lnTo>
                    <a:pt x="584" y="636"/>
                  </a:lnTo>
                  <a:lnTo>
                    <a:pt x="585" y="636"/>
                  </a:lnTo>
                  <a:lnTo>
                    <a:pt x="585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87" y="636"/>
                  </a:lnTo>
                  <a:lnTo>
                    <a:pt x="589" y="636"/>
                  </a:lnTo>
                  <a:lnTo>
                    <a:pt x="590" y="636"/>
                  </a:lnTo>
                  <a:lnTo>
                    <a:pt x="590" y="636"/>
                  </a:lnTo>
                  <a:lnTo>
                    <a:pt x="592" y="636"/>
                  </a:lnTo>
                  <a:lnTo>
                    <a:pt x="592" y="636"/>
                  </a:lnTo>
                  <a:lnTo>
                    <a:pt x="592" y="636"/>
                  </a:lnTo>
                  <a:lnTo>
                    <a:pt x="594" y="636"/>
                  </a:lnTo>
                  <a:lnTo>
                    <a:pt x="595" y="637"/>
                  </a:lnTo>
                  <a:lnTo>
                    <a:pt x="596" y="637"/>
                  </a:lnTo>
                  <a:lnTo>
                    <a:pt x="597" y="637"/>
                  </a:lnTo>
                  <a:lnTo>
                    <a:pt x="598" y="637"/>
                  </a:lnTo>
                  <a:lnTo>
                    <a:pt x="599" y="637"/>
                  </a:lnTo>
                  <a:lnTo>
                    <a:pt x="599" y="637"/>
                  </a:lnTo>
                  <a:lnTo>
                    <a:pt x="600" y="637"/>
                  </a:lnTo>
                  <a:lnTo>
                    <a:pt x="600" y="637"/>
                  </a:lnTo>
                  <a:lnTo>
                    <a:pt x="600" y="637"/>
                  </a:lnTo>
                  <a:lnTo>
                    <a:pt x="601" y="637"/>
                  </a:lnTo>
                  <a:lnTo>
                    <a:pt x="602" y="637"/>
                  </a:lnTo>
                  <a:lnTo>
                    <a:pt x="603" y="637"/>
                  </a:lnTo>
                  <a:lnTo>
                    <a:pt x="605" y="637"/>
                  </a:lnTo>
                  <a:lnTo>
                    <a:pt x="605" y="637"/>
                  </a:lnTo>
                  <a:lnTo>
                    <a:pt x="607" y="637"/>
                  </a:lnTo>
                  <a:lnTo>
                    <a:pt x="608" y="637"/>
                  </a:lnTo>
                  <a:lnTo>
                    <a:pt x="608" y="638"/>
                  </a:lnTo>
                  <a:lnTo>
                    <a:pt x="609" y="638"/>
                  </a:lnTo>
                  <a:lnTo>
                    <a:pt x="612" y="638"/>
                  </a:lnTo>
                  <a:lnTo>
                    <a:pt x="615" y="638"/>
                  </a:lnTo>
                  <a:lnTo>
                    <a:pt x="616" y="638"/>
                  </a:lnTo>
                  <a:lnTo>
                    <a:pt x="619" y="638"/>
                  </a:lnTo>
                  <a:lnTo>
                    <a:pt x="622" y="639"/>
                  </a:lnTo>
                  <a:lnTo>
                    <a:pt x="622" y="639"/>
                  </a:lnTo>
                  <a:lnTo>
                    <a:pt x="623" y="639"/>
                  </a:lnTo>
                  <a:lnTo>
                    <a:pt x="624" y="639"/>
                  </a:lnTo>
                  <a:lnTo>
                    <a:pt x="625" y="639"/>
                  </a:lnTo>
                  <a:lnTo>
                    <a:pt x="626" y="639"/>
                  </a:lnTo>
                  <a:lnTo>
                    <a:pt x="626" y="639"/>
                  </a:lnTo>
                  <a:lnTo>
                    <a:pt x="627" y="639"/>
                  </a:lnTo>
                  <a:lnTo>
                    <a:pt x="629" y="639"/>
                  </a:lnTo>
                  <a:lnTo>
                    <a:pt x="630" y="639"/>
                  </a:lnTo>
                  <a:lnTo>
                    <a:pt x="630" y="639"/>
                  </a:lnTo>
                  <a:lnTo>
                    <a:pt x="639" y="640"/>
                  </a:lnTo>
                  <a:lnTo>
                    <a:pt x="639" y="640"/>
                  </a:lnTo>
                  <a:lnTo>
                    <a:pt x="641" y="640"/>
                  </a:lnTo>
                  <a:lnTo>
                    <a:pt x="641" y="640"/>
                  </a:lnTo>
                  <a:lnTo>
                    <a:pt x="642" y="640"/>
                  </a:lnTo>
                  <a:lnTo>
                    <a:pt x="646" y="640"/>
                  </a:lnTo>
                  <a:lnTo>
                    <a:pt x="651" y="641"/>
                  </a:lnTo>
                  <a:lnTo>
                    <a:pt x="653" y="641"/>
                  </a:lnTo>
                  <a:lnTo>
                    <a:pt x="657" y="641"/>
                  </a:lnTo>
                  <a:lnTo>
                    <a:pt x="658" y="641"/>
                  </a:lnTo>
                  <a:lnTo>
                    <a:pt x="663" y="641"/>
                  </a:lnTo>
                  <a:lnTo>
                    <a:pt x="664" y="641"/>
                  </a:lnTo>
                  <a:lnTo>
                    <a:pt x="664" y="641"/>
                  </a:lnTo>
                  <a:lnTo>
                    <a:pt x="664" y="641"/>
                  </a:lnTo>
                  <a:lnTo>
                    <a:pt x="665" y="641"/>
                  </a:lnTo>
                  <a:lnTo>
                    <a:pt x="665" y="641"/>
                  </a:lnTo>
                  <a:lnTo>
                    <a:pt x="666" y="641"/>
                  </a:lnTo>
                  <a:lnTo>
                    <a:pt x="667" y="642"/>
                  </a:lnTo>
                  <a:lnTo>
                    <a:pt x="667" y="642"/>
                  </a:lnTo>
                  <a:lnTo>
                    <a:pt x="668" y="642"/>
                  </a:lnTo>
                  <a:lnTo>
                    <a:pt x="668" y="642"/>
                  </a:lnTo>
                  <a:lnTo>
                    <a:pt x="671" y="642"/>
                  </a:lnTo>
                  <a:lnTo>
                    <a:pt x="671" y="642"/>
                  </a:lnTo>
                  <a:lnTo>
                    <a:pt x="673" y="642"/>
                  </a:lnTo>
                  <a:lnTo>
                    <a:pt x="674" y="642"/>
                  </a:lnTo>
                  <a:lnTo>
                    <a:pt x="675" y="642"/>
                  </a:lnTo>
                  <a:lnTo>
                    <a:pt x="675" y="642"/>
                  </a:lnTo>
                  <a:lnTo>
                    <a:pt x="677" y="642"/>
                  </a:lnTo>
                  <a:lnTo>
                    <a:pt x="684" y="643"/>
                  </a:lnTo>
                  <a:lnTo>
                    <a:pt x="685" y="643"/>
                  </a:lnTo>
                  <a:lnTo>
                    <a:pt x="688" y="643"/>
                  </a:lnTo>
                  <a:lnTo>
                    <a:pt x="690" y="643"/>
                  </a:lnTo>
                  <a:lnTo>
                    <a:pt x="690" y="643"/>
                  </a:lnTo>
                  <a:lnTo>
                    <a:pt x="693" y="643"/>
                  </a:lnTo>
                  <a:lnTo>
                    <a:pt x="693" y="643"/>
                  </a:lnTo>
                  <a:lnTo>
                    <a:pt x="694" y="643"/>
                  </a:lnTo>
                  <a:lnTo>
                    <a:pt x="697" y="643"/>
                  </a:lnTo>
                  <a:lnTo>
                    <a:pt x="699" y="644"/>
                  </a:lnTo>
                  <a:lnTo>
                    <a:pt x="704" y="644"/>
                  </a:lnTo>
                  <a:lnTo>
                    <a:pt x="708" y="644"/>
                  </a:lnTo>
                  <a:lnTo>
                    <a:pt x="710" y="644"/>
                  </a:lnTo>
                  <a:lnTo>
                    <a:pt x="715" y="644"/>
                  </a:lnTo>
                  <a:lnTo>
                    <a:pt x="715" y="644"/>
                  </a:lnTo>
                  <a:lnTo>
                    <a:pt x="715" y="644"/>
                  </a:lnTo>
                  <a:lnTo>
                    <a:pt x="717" y="644"/>
                  </a:lnTo>
                  <a:lnTo>
                    <a:pt x="720" y="645"/>
                  </a:lnTo>
                  <a:lnTo>
                    <a:pt x="720" y="645"/>
                  </a:lnTo>
                  <a:lnTo>
                    <a:pt x="721" y="645"/>
                  </a:lnTo>
                  <a:lnTo>
                    <a:pt x="723" y="645"/>
                  </a:lnTo>
                  <a:lnTo>
                    <a:pt x="728" y="645"/>
                  </a:lnTo>
                  <a:lnTo>
                    <a:pt x="729" y="645"/>
                  </a:lnTo>
                  <a:lnTo>
                    <a:pt x="733" y="645"/>
                  </a:lnTo>
                  <a:lnTo>
                    <a:pt x="733" y="645"/>
                  </a:lnTo>
                  <a:lnTo>
                    <a:pt x="743" y="646"/>
                  </a:lnTo>
                  <a:lnTo>
                    <a:pt x="743" y="646"/>
                  </a:lnTo>
                  <a:lnTo>
                    <a:pt x="744" y="646"/>
                  </a:lnTo>
                  <a:lnTo>
                    <a:pt x="751" y="646"/>
                  </a:lnTo>
                  <a:lnTo>
                    <a:pt x="751" y="646"/>
                  </a:lnTo>
                  <a:lnTo>
                    <a:pt x="757" y="647"/>
                  </a:lnTo>
                  <a:lnTo>
                    <a:pt x="758" y="647"/>
                  </a:lnTo>
                  <a:lnTo>
                    <a:pt x="759" y="647"/>
                  </a:lnTo>
                  <a:lnTo>
                    <a:pt x="763" y="647"/>
                  </a:lnTo>
                  <a:lnTo>
                    <a:pt x="767" y="647"/>
                  </a:lnTo>
                  <a:lnTo>
                    <a:pt x="774" y="647"/>
                  </a:lnTo>
                  <a:lnTo>
                    <a:pt x="775" y="647"/>
                  </a:lnTo>
                  <a:lnTo>
                    <a:pt x="778" y="648"/>
                  </a:lnTo>
                  <a:lnTo>
                    <a:pt x="779" y="648"/>
                  </a:lnTo>
                  <a:lnTo>
                    <a:pt x="784" y="648"/>
                  </a:lnTo>
                  <a:lnTo>
                    <a:pt x="785" y="648"/>
                  </a:lnTo>
                  <a:lnTo>
                    <a:pt x="793" y="648"/>
                  </a:lnTo>
                  <a:lnTo>
                    <a:pt x="795" y="648"/>
                  </a:lnTo>
                  <a:lnTo>
                    <a:pt x="795" y="648"/>
                  </a:lnTo>
                  <a:lnTo>
                    <a:pt x="799" y="649"/>
                  </a:lnTo>
                  <a:lnTo>
                    <a:pt x="800" y="649"/>
                  </a:lnTo>
                  <a:lnTo>
                    <a:pt x="802" y="649"/>
                  </a:lnTo>
                  <a:lnTo>
                    <a:pt x="802" y="649"/>
                  </a:lnTo>
                  <a:lnTo>
                    <a:pt x="807" y="649"/>
                  </a:lnTo>
                  <a:lnTo>
                    <a:pt x="809" y="649"/>
                  </a:lnTo>
                  <a:lnTo>
                    <a:pt x="811" y="649"/>
                  </a:lnTo>
                  <a:lnTo>
                    <a:pt x="812" y="649"/>
                  </a:lnTo>
                  <a:lnTo>
                    <a:pt x="813" y="649"/>
                  </a:lnTo>
                  <a:lnTo>
                    <a:pt x="814" y="649"/>
                  </a:lnTo>
                  <a:lnTo>
                    <a:pt x="816" y="649"/>
                  </a:lnTo>
                  <a:lnTo>
                    <a:pt x="817" y="649"/>
                  </a:lnTo>
                  <a:lnTo>
                    <a:pt x="819" y="649"/>
                  </a:lnTo>
                  <a:lnTo>
                    <a:pt x="819" y="649"/>
                  </a:lnTo>
                  <a:lnTo>
                    <a:pt x="832" y="650"/>
                  </a:lnTo>
                  <a:lnTo>
                    <a:pt x="839" y="650"/>
                  </a:lnTo>
                  <a:lnTo>
                    <a:pt x="850" y="651"/>
                  </a:lnTo>
                  <a:lnTo>
                    <a:pt x="854" y="651"/>
                  </a:lnTo>
                  <a:lnTo>
                    <a:pt x="855" y="651"/>
                  </a:lnTo>
                  <a:lnTo>
                    <a:pt x="859" y="651"/>
                  </a:lnTo>
                  <a:lnTo>
                    <a:pt x="863" y="651"/>
                  </a:lnTo>
                  <a:lnTo>
                    <a:pt x="865" y="651"/>
                  </a:lnTo>
                  <a:lnTo>
                    <a:pt x="875" y="652"/>
                  </a:lnTo>
                  <a:lnTo>
                    <a:pt x="881" y="652"/>
                  </a:lnTo>
                  <a:lnTo>
                    <a:pt x="896" y="652"/>
                  </a:lnTo>
                  <a:lnTo>
                    <a:pt x="900" y="653"/>
                  </a:lnTo>
                  <a:lnTo>
                    <a:pt x="909" y="653"/>
                  </a:lnTo>
                  <a:lnTo>
                    <a:pt x="910" y="653"/>
                  </a:lnTo>
                  <a:lnTo>
                    <a:pt x="912" y="653"/>
                  </a:lnTo>
                  <a:lnTo>
                    <a:pt x="915" y="653"/>
                  </a:lnTo>
                  <a:lnTo>
                    <a:pt x="919" y="653"/>
                  </a:lnTo>
                  <a:lnTo>
                    <a:pt x="920" y="653"/>
                  </a:lnTo>
                  <a:lnTo>
                    <a:pt x="923" y="653"/>
                  </a:lnTo>
                  <a:lnTo>
                    <a:pt x="932" y="654"/>
                  </a:lnTo>
                  <a:lnTo>
                    <a:pt x="938" y="654"/>
                  </a:lnTo>
                  <a:lnTo>
                    <a:pt x="944" y="654"/>
                  </a:lnTo>
                  <a:lnTo>
                    <a:pt x="954" y="654"/>
                  </a:lnTo>
                  <a:lnTo>
                    <a:pt x="959" y="655"/>
                  </a:lnTo>
                  <a:lnTo>
                    <a:pt x="961" y="655"/>
                  </a:lnTo>
                  <a:lnTo>
                    <a:pt x="964" y="655"/>
                  </a:lnTo>
                  <a:lnTo>
                    <a:pt x="967" y="655"/>
                  </a:lnTo>
                  <a:lnTo>
                    <a:pt x="970" y="655"/>
                  </a:lnTo>
                  <a:lnTo>
                    <a:pt x="973" y="655"/>
                  </a:lnTo>
                  <a:lnTo>
                    <a:pt x="974" y="655"/>
                  </a:lnTo>
                  <a:lnTo>
                    <a:pt x="975" y="655"/>
                  </a:lnTo>
                  <a:lnTo>
                    <a:pt x="991" y="656"/>
                  </a:lnTo>
                  <a:lnTo>
                    <a:pt x="994" y="656"/>
                  </a:lnTo>
                  <a:lnTo>
                    <a:pt x="995" y="656"/>
                  </a:lnTo>
                  <a:lnTo>
                    <a:pt x="1017" y="656"/>
                  </a:lnTo>
                  <a:lnTo>
                    <a:pt x="1025" y="657"/>
                  </a:lnTo>
                  <a:lnTo>
                    <a:pt x="1031" y="657"/>
                  </a:lnTo>
                  <a:lnTo>
                    <a:pt x="1039" y="657"/>
                  </a:lnTo>
                  <a:lnTo>
                    <a:pt x="1044" y="657"/>
                  </a:lnTo>
                  <a:lnTo>
                    <a:pt x="1055" y="657"/>
                  </a:lnTo>
                  <a:lnTo>
                    <a:pt x="1061" y="658"/>
                  </a:lnTo>
                  <a:lnTo>
                    <a:pt x="1122" y="659"/>
                  </a:lnTo>
                  <a:lnTo>
                    <a:pt x="1178" y="660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6" name="Freeform 2225"/>
            <p:cNvSpPr>
              <a:spLocks/>
            </p:cNvSpPr>
            <p:nvPr/>
          </p:nvSpPr>
          <p:spPr bwMode="auto">
            <a:xfrm>
              <a:off x="761" y="1776"/>
              <a:ext cx="4154" cy="1746"/>
            </a:xfrm>
            <a:custGeom>
              <a:avLst/>
              <a:gdLst>
                <a:gd name="T0" fmla="*/ 18 w 1190"/>
                <a:gd name="T1" fmla="*/ 174 h 500"/>
                <a:gd name="T2" fmla="*/ 31 w 1190"/>
                <a:gd name="T3" fmla="*/ 240 h 500"/>
                <a:gd name="T4" fmla="*/ 38 w 1190"/>
                <a:gd name="T5" fmla="*/ 267 h 500"/>
                <a:gd name="T6" fmla="*/ 43 w 1190"/>
                <a:gd name="T7" fmla="*/ 285 h 500"/>
                <a:gd name="T8" fmla="*/ 50 w 1190"/>
                <a:gd name="T9" fmla="*/ 302 h 500"/>
                <a:gd name="T10" fmla="*/ 54 w 1190"/>
                <a:gd name="T11" fmla="*/ 312 h 500"/>
                <a:gd name="T12" fmla="*/ 61 w 1190"/>
                <a:gd name="T13" fmla="*/ 327 h 500"/>
                <a:gd name="T14" fmla="*/ 66 w 1190"/>
                <a:gd name="T15" fmla="*/ 336 h 500"/>
                <a:gd name="T16" fmla="*/ 71 w 1190"/>
                <a:gd name="T17" fmla="*/ 345 h 500"/>
                <a:gd name="T18" fmla="*/ 76 w 1190"/>
                <a:gd name="T19" fmla="*/ 353 h 500"/>
                <a:gd name="T20" fmla="*/ 82 w 1190"/>
                <a:gd name="T21" fmla="*/ 362 h 500"/>
                <a:gd name="T22" fmla="*/ 86 w 1190"/>
                <a:gd name="T23" fmla="*/ 366 h 500"/>
                <a:gd name="T24" fmla="*/ 91 w 1190"/>
                <a:gd name="T25" fmla="*/ 373 h 500"/>
                <a:gd name="T26" fmla="*/ 97 w 1190"/>
                <a:gd name="T27" fmla="*/ 379 h 500"/>
                <a:gd name="T28" fmla="*/ 101 w 1190"/>
                <a:gd name="T29" fmla="*/ 382 h 500"/>
                <a:gd name="T30" fmla="*/ 107 w 1190"/>
                <a:gd name="T31" fmla="*/ 388 h 500"/>
                <a:gd name="T32" fmla="*/ 111 w 1190"/>
                <a:gd name="T33" fmla="*/ 391 h 500"/>
                <a:gd name="T34" fmla="*/ 116 w 1190"/>
                <a:gd name="T35" fmla="*/ 396 h 500"/>
                <a:gd name="T36" fmla="*/ 121 w 1190"/>
                <a:gd name="T37" fmla="*/ 399 h 500"/>
                <a:gd name="T38" fmla="*/ 126 w 1190"/>
                <a:gd name="T39" fmla="*/ 403 h 500"/>
                <a:gd name="T40" fmla="*/ 132 w 1190"/>
                <a:gd name="T41" fmla="*/ 407 h 500"/>
                <a:gd name="T42" fmla="*/ 139 w 1190"/>
                <a:gd name="T43" fmla="*/ 412 h 500"/>
                <a:gd name="T44" fmla="*/ 146 w 1190"/>
                <a:gd name="T45" fmla="*/ 415 h 500"/>
                <a:gd name="T46" fmla="*/ 151 w 1190"/>
                <a:gd name="T47" fmla="*/ 418 h 500"/>
                <a:gd name="T48" fmla="*/ 159 w 1190"/>
                <a:gd name="T49" fmla="*/ 422 h 500"/>
                <a:gd name="T50" fmla="*/ 165 w 1190"/>
                <a:gd name="T51" fmla="*/ 425 h 500"/>
                <a:gd name="T52" fmla="*/ 171 w 1190"/>
                <a:gd name="T53" fmla="*/ 428 h 500"/>
                <a:gd name="T54" fmla="*/ 177 w 1190"/>
                <a:gd name="T55" fmla="*/ 430 h 500"/>
                <a:gd name="T56" fmla="*/ 185 w 1190"/>
                <a:gd name="T57" fmla="*/ 433 h 500"/>
                <a:gd name="T58" fmla="*/ 191 w 1190"/>
                <a:gd name="T59" fmla="*/ 435 h 500"/>
                <a:gd name="T60" fmla="*/ 200 w 1190"/>
                <a:gd name="T61" fmla="*/ 438 h 500"/>
                <a:gd name="T62" fmla="*/ 208 w 1190"/>
                <a:gd name="T63" fmla="*/ 441 h 500"/>
                <a:gd name="T64" fmla="*/ 215 w 1190"/>
                <a:gd name="T65" fmla="*/ 443 h 500"/>
                <a:gd name="T66" fmla="*/ 224 w 1190"/>
                <a:gd name="T67" fmla="*/ 445 h 500"/>
                <a:gd name="T68" fmla="*/ 235 w 1190"/>
                <a:gd name="T69" fmla="*/ 448 h 500"/>
                <a:gd name="T70" fmla="*/ 242 w 1190"/>
                <a:gd name="T71" fmla="*/ 450 h 500"/>
                <a:gd name="T72" fmla="*/ 247 w 1190"/>
                <a:gd name="T73" fmla="*/ 451 h 500"/>
                <a:gd name="T74" fmla="*/ 260 w 1190"/>
                <a:gd name="T75" fmla="*/ 454 h 500"/>
                <a:gd name="T76" fmla="*/ 267 w 1190"/>
                <a:gd name="T77" fmla="*/ 455 h 500"/>
                <a:gd name="T78" fmla="*/ 276 w 1190"/>
                <a:gd name="T79" fmla="*/ 457 h 500"/>
                <a:gd name="T80" fmla="*/ 283 w 1190"/>
                <a:gd name="T81" fmla="*/ 458 h 500"/>
                <a:gd name="T82" fmla="*/ 293 w 1190"/>
                <a:gd name="T83" fmla="*/ 460 h 500"/>
                <a:gd name="T84" fmla="*/ 301 w 1190"/>
                <a:gd name="T85" fmla="*/ 461 h 500"/>
                <a:gd name="T86" fmla="*/ 310 w 1190"/>
                <a:gd name="T87" fmla="*/ 463 h 500"/>
                <a:gd name="T88" fmla="*/ 322 w 1190"/>
                <a:gd name="T89" fmla="*/ 464 h 500"/>
                <a:gd name="T90" fmla="*/ 336 w 1190"/>
                <a:gd name="T91" fmla="*/ 466 h 500"/>
                <a:gd name="T92" fmla="*/ 349 w 1190"/>
                <a:gd name="T93" fmla="*/ 468 h 500"/>
                <a:gd name="T94" fmla="*/ 364 w 1190"/>
                <a:gd name="T95" fmla="*/ 470 h 500"/>
                <a:gd name="T96" fmla="*/ 380 w 1190"/>
                <a:gd name="T97" fmla="*/ 471 h 500"/>
                <a:gd name="T98" fmla="*/ 393 w 1190"/>
                <a:gd name="T99" fmla="*/ 473 h 500"/>
                <a:gd name="T100" fmla="*/ 410 w 1190"/>
                <a:gd name="T101" fmla="*/ 474 h 500"/>
                <a:gd name="T102" fmla="*/ 432 w 1190"/>
                <a:gd name="T103" fmla="*/ 476 h 500"/>
                <a:gd name="T104" fmla="*/ 449 w 1190"/>
                <a:gd name="T105" fmla="*/ 477 h 500"/>
                <a:gd name="T106" fmla="*/ 476 w 1190"/>
                <a:gd name="T107" fmla="*/ 479 h 500"/>
                <a:gd name="T108" fmla="*/ 506 w 1190"/>
                <a:gd name="T109" fmla="*/ 481 h 500"/>
                <a:gd name="T110" fmla="*/ 534 w 1190"/>
                <a:gd name="T111" fmla="*/ 483 h 500"/>
                <a:gd name="T112" fmla="*/ 565 w 1190"/>
                <a:gd name="T113" fmla="*/ 485 h 500"/>
                <a:gd name="T114" fmla="*/ 604 w 1190"/>
                <a:gd name="T115" fmla="*/ 486 h 500"/>
                <a:gd name="T116" fmla="*/ 651 w 1190"/>
                <a:gd name="T117" fmla="*/ 488 h 500"/>
                <a:gd name="T118" fmla="*/ 706 w 1190"/>
                <a:gd name="T119" fmla="*/ 490 h 500"/>
                <a:gd name="T120" fmla="*/ 807 w 1190"/>
                <a:gd name="T121" fmla="*/ 493 h 500"/>
                <a:gd name="T122" fmla="*/ 944 w 1190"/>
                <a:gd name="T123" fmla="*/ 496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0" h="500">
                  <a:moveTo>
                    <a:pt x="0" y="0"/>
                  </a:moveTo>
                  <a:lnTo>
                    <a:pt x="4" y="49"/>
                  </a:lnTo>
                  <a:lnTo>
                    <a:pt x="5" y="62"/>
                  </a:lnTo>
                  <a:lnTo>
                    <a:pt x="6" y="71"/>
                  </a:lnTo>
                  <a:lnTo>
                    <a:pt x="6" y="74"/>
                  </a:lnTo>
                  <a:lnTo>
                    <a:pt x="6" y="76"/>
                  </a:lnTo>
                  <a:lnTo>
                    <a:pt x="7" y="82"/>
                  </a:lnTo>
                  <a:lnTo>
                    <a:pt x="7" y="87"/>
                  </a:lnTo>
                  <a:lnTo>
                    <a:pt x="9" y="98"/>
                  </a:lnTo>
                  <a:lnTo>
                    <a:pt x="9" y="102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4"/>
                  </a:lnTo>
                  <a:lnTo>
                    <a:pt x="10" y="108"/>
                  </a:lnTo>
                  <a:lnTo>
                    <a:pt x="11" y="120"/>
                  </a:lnTo>
                  <a:lnTo>
                    <a:pt x="12" y="132"/>
                  </a:lnTo>
                  <a:lnTo>
                    <a:pt x="13" y="140"/>
                  </a:lnTo>
                  <a:lnTo>
                    <a:pt x="13" y="141"/>
                  </a:lnTo>
                  <a:lnTo>
                    <a:pt x="14" y="143"/>
                  </a:lnTo>
                  <a:lnTo>
                    <a:pt x="14" y="143"/>
                  </a:lnTo>
                  <a:lnTo>
                    <a:pt x="14" y="144"/>
                  </a:lnTo>
                  <a:lnTo>
                    <a:pt x="14" y="149"/>
                  </a:lnTo>
                  <a:lnTo>
                    <a:pt x="15" y="151"/>
                  </a:lnTo>
                  <a:lnTo>
                    <a:pt x="15" y="151"/>
                  </a:lnTo>
                  <a:lnTo>
                    <a:pt x="15" y="156"/>
                  </a:lnTo>
                  <a:lnTo>
                    <a:pt x="15" y="157"/>
                  </a:lnTo>
                  <a:lnTo>
                    <a:pt x="16" y="158"/>
                  </a:lnTo>
                  <a:lnTo>
                    <a:pt x="16" y="161"/>
                  </a:lnTo>
                  <a:lnTo>
                    <a:pt x="16" y="163"/>
                  </a:lnTo>
                  <a:lnTo>
                    <a:pt x="17" y="167"/>
                  </a:lnTo>
                  <a:lnTo>
                    <a:pt x="17" y="169"/>
                  </a:lnTo>
                  <a:lnTo>
                    <a:pt x="17" y="169"/>
                  </a:lnTo>
                  <a:lnTo>
                    <a:pt x="18" y="171"/>
                  </a:lnTo>
                  <a:lnTo>
                    <a:pt x="18" y="172"/>
                  </a:lnTo>
                  <a:lnTo>
                    <a:pt x="18" y="174"/>
                  </a:lnTo>
                  <a:lnTo>
                    <a:pt x="19" y="177"/>
                  </a:lnTo>
                  <a:lnTo>
                    <a:pt x="19" y="178"/>
                  </a:lnTo>
                  <a:lnTo>
                    <a:pt x="19" y="179"/>
                  </a:lnTo>
                  <a:lnTo>
                    <a:pt x="20" y="185"/>
                  </a:lnTo>
                  <a:lnTo>
                    <a:pt x="20" y="186"/>
                  </a:lnTo>
                  <a:lnTo>
                    <a:pt x="21" y="189"/>
                  </a:lnTo>
                  <a:lnTo>
                    <a:pt x="22" y="195"/>
                  </a:lnTo>
                  <a:lnTo>
                    <a:pt x="22" y="199"/>
                  </a:lnTo>
                  <a:lnTo>
                    <a:pt x="23" y="201"/>
                  </a:lnTo>
                  <a:lnTo>
                    <a:pt x="23" y="203"/>
                  </a:lnTo>
                  <a:lnTo>
                    <a:pt x="23" y="204"/>
                  </a:lnTo>
                  <a:lnTo>
                    <a:pt x="23" y="205"/>
                  </a:lnTo>
                  <a:lnTo>
                    <a:pt x="24" y="207"/>
                  </a:lnTo>
                  <a:lnTo>
                    <a:pt x="24" y="207"/>
                  </a:lnTo>
                  <a:lnTo>
                    <a:pt x="24" y="208"/>
                  </a:lnTo>
                  <a:lnTo>
                    <a:pt x="24" y="210"/>
                  </a:lnTo>
                  <a:lnTo>
                    <a:pt x="25" y="216"/>
                  </a:lnTo>
                  <a:lnTo>
                    <a:pt x="26" y="218"/>
                  </a:lnTo>
                  <a:lnTo>
                    <a:pt x="26" y="219"/>
                  </a:lnTo>
                  <a:lnTo>
                    <a:pt x="26" y="220"/>
                  </a:lnTo>
                  <a:lnTo>
                    <a:pt x="27" y="221"/>
                  </a:lnTo>
                  <a:lnTo>
                    <a:pt x="27" y="222"/>
                  </a:lnTo>
                  <a:lnTo>
                    <a:pt x="27" y="225"/>
                  </a:lnTo>
                  <a:lnTo>
                    <a:pt x="27" y="226"/>
                  </a:lnTo>
                  <a:lnTo>
                    <a:pt x="28" y="230"/>
                  </a:lnTo>
                  <a:lnTo>
                    <a:pt x="29" y="231"/>
                  </a:lnTo>
                  <a:lnTo>
                    <a:pt x="29" y="231"/>
                  </a:lnTo>
                  <a:lnTo>
                    <a:pt x="29" y="232"/>
                  </a:lnTo>
                  <a:lnTo>
                    <a:pt x="29" y="232"/>
                  </a:lnTo>
                  <a:lnTo>
                    <a:pt x="29" y="233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31" y="240"/>
                  </a:lnTo>
                  <a:lnTo>
                    <a:pt x="31" y="240"/>
                  </a:lnTo>
                  <a:lnTo>
                    <a:pt x="31" y="241"/>
                  </a:lnTo>
                  <a:lnTo>
                    <a:pt x="31" y="243"/>
                  </a:lnTo>
                  <a:lnTo>
                    <a:pt x="32" y="244"/>
                  </a:lnTo>
                  <a:lnTo>
                    <a:pt x="32" y="245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2" y="247"/>
                  </a:lnTo>
                  <a:lnTo>
                    <a:pt x="33" y="248"/>
                  </a:lnTo>
                  <a:lnTo>
                    <a:pt x="33" y="249"/>
                  </a:lnTo>
                  <a:lnTo>
                    <a:pt x="33" y="250"/>
                  </a:lnTo>
                  <a:lnTo>
                    <a:pt x="33" y="250"/>
                  </a:lnTo>
                  <a:lnTo>
                    <a:pt x="33" y="251"/>
                  </a:lnTo>
                  <a:lnTo>
                    <a:pt x="34" y="252"/>
                  </a:lnTo>
                  <a:lnTo>
                    <a:pt x="34" y="253"/>
                  </a:lnTo>
                  <a:lnTo>
                    <a:pt x="34" y="253"/>
                  </a:lnTo>
                  <a:lnTo>
                    <a:pt x="34" y="253"/>
                  </a:lnTo>
                  <a:lnTo>
                    <a:pt x="34" y="255"/>
                  </a:lnTo>
                  <a:lnTo>
                    <a:pt x="34" y="255"/>
                  </a:lnTo>
                  <a:lnTo>
                    <a:pt x="35" y="258"/>
                  </a:lnTo>
                  <a:lnTo>
                    <a:pt x="35" y="259"/>
                  </a:lnTo>
                  <a:lnTo>
                    <a:pt x="36" y="259"/>
                  </a:lnTo>
                  <a:lnTo>
                    <a:pt x="36" y="259"/>
                  </a:lnTo>
                  <a:lnTo>
                    <a:pt x="36" y="260"/>
                  </a:lnTo>
                  <a:lnTo>
                    <a:pt x="36" y="261"/>
                  </a:lnTo>
                  <a:lnTo>
                    <a:pt x="36" y="261"/>
                  </a:lnTo>
                  <a:lnTo>
                    <a:pt x="36" y="262"/>
                  </a:lnTo>
                  <a:lnTo>
                    <a:pt x="37" y="264"/>
                  </a:lnTo>
                  <a:lnTo>
                    <a:pt x="37" y="264"/>
                  </a:lnTo>
                  <a:lnTo>
                    <a:pt x="37" y="265"/>
                  </a:lnTo>
                  <a:lnTo>
                    <a:pt x="37" y="266"/>
                  </a:lnTo>
                  <a:lnTo>
                    <a:pt x="37" y="266"/>
                  </a:lnTo>
                  <a:lnTo>
                    <a:pt x="38" y="267"/>
                  </a:lnTo>
                  <a:lnTo>
                    <a:pt x="38" y="267"/>
                  </a:lnTo>
                  <a:lnTo>
                    <a:pt x="38" y="267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68"/>
                  </a:lnTo>
                  <a:lnTo>
                    <a:pt x="38" y="269"/>
                  </a:lnTo>
                  <a:lnTo>
                    <a:pt x="39" y="270"/>
                  </a:lnTo>
                  <a:lnTo>
                    <a:pt x="39" y="270"/>
                  </a:lnTo>
                  <a:lnTo>
                    <a:pt x="39" y="271"/>
                  </a:lnTo>
                  <a:lnTo>
                    <a:pt x="39" y="272"/>
                  </a:lnTo>
                  <a:lnTo>
                    <a:pt x="39" y="273"/>
                  </a:lnTo>
                  <a:lnTo>
                    <a:pt x="40" y="273"/>
                  </a:lnTo>
                  <a:lnTo>
                    <a:pt x="40" y="273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4"/>
                  </a:lnTo>
                  <a:lnTo>
                    <a:pt x="40" y="275"/>
                  </a:lnTo>
                  <a:lnTo>
                    <a:pt x="40" y="275"/>
                  </a:lnTo>
                  <a:lnTo>
                    <a:pt x="41" y="276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1" y="277"/>
                  </a:lnTo>
                  <a:lnTo>
                    <a:pt x="41" y="278"/>
                  </a:lnTo>
                  <a:lnTo>
                    <a:pt x="42" y="279"/>
                  </a:lnTo>
                  <a:lnTo>
                    <a:pt x="42" y="280"/>
                  </a:lnTo>
                  <a:lnTo>
                    <a:pt x="42" y="280"/>
                  </a:lnTo>
                  <a:lnTo>
                    <a:pt x="42" y="281"/>
                  </a:lnTo>
                  <a:lnTo>
                    <a:pt x="42" y="281"/>
                  </a:lnTo>
                  <a:lnTo>
                    <a:pt x="42" y="282"/>
                  </a:lnTo>
                  <a:lnTo>
                    <a:pt x="43" y="282"/>
                  </a:lnTo>
                  <a:lnTo>
                    <a:pt x="43" y="283"/>
                  </a:lnTo>
                  <a:lnTo>
                    <a:pt x="43" y="284"/>
                  </a:lnTo>
                  <a:lnTo>
                    <a:pt x="43" y="284"/>
                  </a:lnTo>
                  <a:lnTo>
                    <a:pt x="43" y="285"/>
                  </a:lnTo>
                  <a:lnTo>
                    <a:pt x="44" y="285"/>
                  </a:lnTo>
                  <a:lnTo>
                    <a:pt x="44" y="286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7"/>
                  </a:lnTo>
                  <a:lnTo>
                    <a:pt x="44" y="288"/>
                  </a:lnTo>
                  <a:lnTo>
                    <a:pt x="45" y="288"/>
                  </a:lnTo>
                  <a:lnTo>
                    <a:pt x="45" y="289"/>
                  </a:lnTo>
                  <a:lnTo>
                    <a:pt x="45" y="290"/>
                  </a:lnTo>
                  <a:lnTo>
                    <a:pt x="45" y="290"/>
                  </a:lnTo>
                  <a:lnTo>
                    <a:pt x="45" y="291"/>
                  </a:lnTo>
                  <a:lnTo>
                    <a:pt x="46" y="291"/>
                  </a:lnTo>
                  <a:lnTo>
                    <a:pt x="46" y="293"/>
                  </a:lnTo>
                  <a:lnTo>
                    <a:pt x="46" y="293"/>
                  </a:lnTo>
                  <a:lnTo>
                    <a:pt x="46" y="294"/>
                  </a:lnTo>
                  <a:lnTo>
                    <a:pt x="47" y="294"/>
                  </a:lnTo>
                  <a:lnTo>
                    <a:pt x="47" y="295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7" y="296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7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8"/>
                  </a:lnTo>
                  <a:lnTo>
                    <a:pt x="48" y="299"/>
                  </a:lnTo>
                  <a:lnTo>
                    <a:pt x="49" y="299"/>
                  </a:lnTo>
                  <a:lnTo>
                    <a:pt x="49" y="300"/>
                  </a:lnTo>
                  <a:lnTo>
                    <a:pt x="49" y="301"/>
                  </a:lnTo>
                  <a:lnTo>
                    <a:pt x="49" y="301"/>
                  </a:lnTo>
                  <a:lnTo>
                    <a:pt x="50" y="302"/>
                  </a:lnTo>
                  <a:lnTo>
                    <a:pt x="50" y="302"/>
                  </a:lnTo>
                  <a:lnTo>
                    <a:pt x="50" y="302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3"/>
                  </a:lnTo>
                  <a:lnTo>
                    <a:pt x="50" y="304"/>
                  </a:lnTo>
                  <a:lnTo>
                    <a:pt x="51" y="304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1" y="305"/>
                  </a:lnTo>
                  <a:lnTo>
                    <a:pt x="51" y="306"/>
                  </a:lnTo>
                  <a:lnTo>
                    <a:pt x="51" y="306"/>
                  </a:lnTo>
                  <a:lnTo>
                    <a:pt x="51" y="306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2" y="308"/>
                  </a:lnTo>
                  <a:lnTo>
                    <a:pt x="52" y="308"/>
                  </a:lnTo>
                  <a:lnTo>
                    <a:pt x="52" y="309"/>
                  </a:lnTo>
                  <a:lnTo>
                    <a:pt x="53" y="309"/>
                  </a:ln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lnTo>
                    <a:pt x="53" y="310"/>
                  </a:lnTo>
                  <a:lnTo>
                    <a:pt x="53" y="311"/>
                  </a:lnTo>
                  <a:lnTo>
                    <a:pt x="53" y="31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2"/>
                  </a:lnTo>
                  <a:lnTo>
                    <a:pt x="54" y="312"/>
                  </a:lnTo>
                  <a:lnTo>
                    <a:pt x="54" y="313"/>
                  </a:lnTo>
                  <a:lnTo>
                    <a:pt x="55" y="314"/>
                  </a:lnTo>
                  <a:lnTo>
                    <a:pt x="55" y="314"/>
                  </a:lnTo>
                  <a:lnTo>
                    <a:pt x="55" y="315"/>
                  </a:lnTo>
                  <a:lnTo>
                    <a:pt x="55" y="315"/>
                  </a:lnTo>
                  <a:lnTo>
                    <a:pt x="56" y="316"/>
                  </a:lnTo>
                  <a:lnTo>
                    <a:pt x="56" y="316"/>
                  </a:lnTo>
                  <a:lnTo>
                    <a:pt x="56" y="316"/>
                  </a:lnTo>
                  <a:lnTo>
                    <a:pt x="56" y="316"/>
                  </a:lnTo>
                  <a:lnTo>
                    <a:pt x="56" y="317"/>
                  </a:lnTo>
                  <a:lnTo>
                    <a:pt x="57" y="318"/>
                  </a:lnTo>
                  <a:lnTo>
                    <a:pt x="57" y="318"/>
                  </a:lnTo>
                  <a:lnTo>
                    <a:pt x="57" y="319"/>
                  </a:lnTo>
                  <a:lnTo>
                    <a:pt x="57" y="320"/>
                  </a:lnTo>
                  <a:lnTo>
                    <a:pt x="57" y="320"/>
                  </a:lnTo>
                  <a:lnTo>
                    <a:pt x="57" y="320"/>
                  </a:lnTo>
                  <a:lnTo>
                    <a:pt x="58" y="320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1"/>
                  </a:lnTo>
                  <a:lnTo>
                    <a:pt x="58" y="322"/>
                  </a:lnTo>
                  <a:lnTo>
                    <a:pt x="59" y="322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59" y="323"/>
                  </a:lnTo>
                  <a:lnTo>
                    <a:pt x="60" y="324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60" y="325"/>
                  </a:lnTo>
                  <a:lnTo>
                    <a:pt x="61" y="326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7"/>
                  </a:lnTo>
                  <a:lnTo>
                    <a:pt x="61" y="328"/>
                  </a:lnTo>
                  <a:lnTo>
                    <a:pt x="61" y="328"/>
                  </a:lnTo>
                  <a:lnTo>
                    <a:pt x="61" y="328"/>
                  </a:lnTo>
                  <a:lnTo>
                    <a:pt x="62" y="328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2" y="329"/>
                  </a:lnTo>
                  <a:lnTo>
                    <a:pt x="62" y="330"/>
                  </a:lnTo>
                  <a:lnTo>
                    <a:pt x="62" y="330"/>
                  </a:lnTo>
                  <a:lnTo>
                    <a:pt x="63" y="330"/>
                  </a:lnTo>
                  <a:lnTo>
                    <a:pt x="63" y="330"/>
                  </a:lnTo>
                  <a:lnTo>
                    <a:pt x="63" y="331"/>
                  </a:lnTo>
                  <a:lnTo>
                    <a:pt x="63" y="331"/>
                  </a:lnTo>
                  <a:lnTo>
                    <a:pt x="63" y="331"/>
                  </a:lnTo>
                  <a:lnTo>
                    <a:pt x="63" y="332"/>
                  </a:lnTo>
                  <a:lnTo>
                    <a:pt x="64" y="332"/>
                  </a:lnTo>
                  <a:lnTo>
                    <a:pt x="64" y="332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3"/>
                  </a:lnTo>
                  <a:lnTo>
                    <a:pt x="64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5" y="334"/>
                  </a:lnTo>
                  <a:lnTo>
                    <a:pt x="65" y="335"/>
                  </a:lnTo>
                  <a:lnTo>
                    <a:pt x="65" y="335"/>
                  </a:lnTo>
                  <a:lnTo>
                    <a:pt x="65" y="335"/>
                  </a:lnTo>
                  <a:lnTo>
                    <a:pt x="65" y="335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6" y="336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6" y="337"/>
                  </a:lnTo>
                  <a:lnTo>
                    <a:pt x="67" y="337"/>
                  </a:lnTo>
                  <a:lnTo>
                    <a:pt x="67" y="338"/>
                  </a:lnTo>
                  <a:lnTo>
                    <a:pt x="67" y="338"/>
                  </a:lnTo>
                  <a:lnTo>
                    <a:pt x="67" y="338"/>
                  </a:lnTo>
                  <a:lnTo>
                    <a:pt x="67" y="339"/>
                  </a:lnTo>
                  <a:lnTo>
                    <a:pt x="68" y="339"/>
                  </a:lnTo>
                  <a:lnTo>
                    <a:pt x="68" y="339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8" y="340"/>
                  </a:lnTo>
                  <a:lnTo>
                    <a:pt x="68" y="341"/>
                  </a:lnTo>
                  <a:lnTo>
                    <a:pt x="69" y="341"/>
                  </a:lnTo>
                  <a:lnTo>
                    <a:pt x="69" y="341"/>
                  </a:lnTo>
                  <a:lnTo>
                    <a:pt x="69" y="342"/>
                  </a:lnTo>
                  <a:lnTo>
                    <a:pt x="69" y="343"/>
                  </a:lnTo>
                  <a:lnTo>
                    <a:pt x="70" y="343"/>
                  </a:lnTo>
                  <a:lnTo>
                    <a:pt x="70" y="343"/>
                  </a:lnTo>
                  <a:lnTo>
                    <a:pt x="70" y="343"/>
                  </a:lnTo>
                  <a:lnTo>
                    <a:pt x="70" y="343"/>
                  </a:lnTo>
                  <a:lnTo>
                    <a:pt x="70" y="343"/>
                  </a:lnTo>
                  <a:lnTo>
                    <a:pt x="70" y="344"/>
                  </a:lnTo>
                  <a:lnTo>
                    <a:pt x="70" y="344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5"/>
                  </a:lnTo>
                  <a:lnTo>
                    <a:pt x="71" y="346"/>
                  </a:lnTo>
                  <a:lnTo>
                    <a:pt x="72" y="346"/>
                  </a:lnTo>
                  <a:lnTo>
                    <a:pt x="72" y="347"/>
                  </a:lnTo>
                  <a:lnTo>
                    <a:pt x="72" y="347"/>
                  </a:lnTo>
                  <a:lnTo>
                    <a:pt x="72" y="347"/>
                  </a:lnTo>
                  <a:lnTo>
                    <a:pt x="72" y="347"/>
                  </a:lnTo>
                  <a:lnTo>
                    <a:pt x="73" y="347"/>
                  </a:lnTo>
                  <a:lnTo>
                    <a:pt x="73" y="348"/>
                  </a:lnTo>
                  <a:lnTo>
                    <a:pt x="73" y="348"/>
                  </a:lnTo>
                  <a:lnTo>
                    <a:pt x="73" y="348"/>
                  </a:lnTo>
                  <a:lnTo>
                    <a:pt x="73" y="348"/>
                  </a:lnTo>
                  <a:lnTo>
                    <a:pt x="73" y="348"/>
                  </a:lnTo>
                  <a:lnTo>
                    <a:pt x="73" y="349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4" y="350"/>
                  </a:lnTo>
                  <a:lnTo>
                    <a:pt x="75" y="351"/>
                  </a:lnTo>
                  <a:lnTo>
                    <a:pt x="75" y="351"/>
                  </a:lnTo>
                  <a:lnTo>
                    <a:pt x="75" y="351"/>
                  </a:lnTo>
                  <a:lnTo>
                    <a:pt x="75" y="352"/>
                  </a:lnTo>
                  <a:lnTo>
                    <a:pt x="75" y="352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52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6" y="353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4"/>
                  </a:lnTo>
                  <a:lnTo>
                    <a:pt x="77" y="355"/>
                  </a:lnTo>
                  <a:lnTo>
                    <a:pt x="78" y="355"/>
                  </a:lnTo>
                  <a:lnTo>
                    <a:pt x="78" y="355"/>
                  </a:lnTo>
                  <a:lnTo>
                    <a:pt x="78" y="356"/>
                  </a:lnTo>
                  <a:lnTo>
                    <a:pt x="78" y="356"/>
                  </a:lnTo>
                  <a:lnTo>
                    <a:pt x="78" y="356"/>
                  </a:lnTo>
                  <a:lnTo>
                    <a:pt x="79" y="357"/>
                  </a:lnTo>
                  <a:lnTo>
                    <a:pt x="79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8"/>
                  </a:lnTo>
                  <a:lnTo>
                    <a:pt x="80" y="359"/>
                  </a:lnTo>
                  <a:lnTo>
                    <a:pt x="80" y="359"/>
                  </a:lnTo>
                  <a:lnTo>
                    <a:pt x="81" y="359"/>
                  </a:lnTo>
                  <a:lnTo>
                    <a:pt x="81" y="359"/>
                  </a:lnTo>
                  <a:lnTo>
                    <a:pt x="81" y="359"/>
                  </a:lnTo>
                  <a:lnTo>
                    <a:pt x="81" y="359"/>
                  </a:lnTo>
                  <a:lnTo>
                    <a:pt x="81" y="360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1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2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2"/>
                  </a:lnTo>
                  <a:lnTo>
                    <a:pt x="83" y="363"/>
                  </a:lnTo>
                  <a:lnTo>
                    <a:pt x="83" y="363"/>
                  </a:lnTo>
                  <a:lnTo>
                    <a:pt x="83" y="363"/>
                  </a:lnTo>
                  <a:lnTo>
                    <a:pt x="84" y="363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4" y="364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5" y="365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6"/>
                  </a:lnTo>
                  <a:lnTo>
                    <a:pt x="86" y="367"/>
                  </a:lnTo>
                  <a:lnTo>
                    <a:pt x="86" y="367"/>
                  </a:lnTo>
                  <a:lnTo>
                    <a:pt x="87" y="367"/>
                  </a:lnTo>
                  <a:lnTo>
                    <a:pt x="87" y="367"/>
                  </a:lnTo>
                  <a:lnTo>
                    <a:pt x="87" y="367"/>
                  </a:lnTo>
                  <a:lnTo>
                    <a:pt x="87" y="367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8"/>
                  </a:lnTo>
                  <a:lnTo>
                    <a:pt x="88" y="369"/>
                  </a:lnTo>
                  <a:lnTo>
                    <a:pt x="88" y="369"/>
                  </a:lnTo>
                  <a:lnTo>
                    <a:pt x="89" y="369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89" y="370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0" y="371"/>
                  </a:lnTo>
                  <a:lnTo>
                    <a:pt x="91" y="372"/>
                  </a:lnTo>
                  <a:lnTo>
                    <a:pt x="91" y="372"/>
                  </a:lnTo>
                  <a:lnTo>
                    <a:pt x="91" y="372"/>
                  </a:lnTo>
                  <a:lnTo>
                    <a:pt x="91" y="372"/>
                  </a:lnTo>
                  <a:lnTo>
                    <a:pt x="91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3"/>
                  </a:lnTo>
                  <a:lnTo>
                    <a:pt x="92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3" y="374"/>
                  </a:lnTo>
                  <a:lnTo>
                    <a:pt x="94" y="375"/>
                  </a:lnTo>
                  <a:lnTo>
                    <a:pt x="94" y="375"/>
                  </a:lnTo>
                  <a:lnTo>
                    <a:pt x="94" y="375"/>
                  </a:lnTo>
                  <a:lnTo>
                    <a:pt x="94" y="375"/>
                  </a:lnTo>
                  <a:lnTo>
                    <a:pt x="94" y="375"/>
                  </a:lnTo>
                  <a:lnTo>
                    <a:pt x="94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5" y="376"/>
                  </a:lnTo>
                  <a:lnTo>
                    <a:pt x="96" y="377"/>
                  </a:lnTo>
                  <a:lnTo>
                    <a:pt x="96" y="377"/>
                  </a:lnTo>
                  <a:lnTo>
                    <a:pt x="96" y="377"/>
                  </a:lnTo>
                  <a:lnTo>
                    <a:pt x="96" y="377"/>
                  </a:lnTo>
                  <a:lnTo>
                    <a:pt x="96" y="377"/>
                  </a:lnTo>
                  <a:lnTo>
                    <a:pt x="96" y="378"/>
                  </a:lnTo>
                  <a:lnTo>
                    <a:pt x="96" y="378"/>
                  </a:lnTo>
                  <a:lnTo>
                    <a:pt x="96" y="378"/>
                  </a:lnTo>
                  <a:lnTo>
                    <a:pt x="96" y="378"/>
                  </a:lnTo>
                  <a:lnTo>
                    <a:pt x="96" y="378"/>
                  </a:lnTo>
                  <a:lnTo>
                    <a:pt x="96" y="378"/>
                  </a:lnTo>
                  <a:lnTo>
                    <a:pt x="97" y="379"/>
                  </a:lnTo>
                  <a:lnTo>
                    <a:pt x="97" y="379"/>
                  </a:lnTo>
                  <a:lnTo>
                    <a:pt x="97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8" y="379"/>
                  </a:lnTo>
                  <a:lnTo>
                    <a:pt x="98" y="380"/>
                  </a:lnTo>
                  <a:lnTo>
                    <a:pt x="98" y="380"/>
                  </a:lnTo>
                  <a:lnTo>
                    <a:pt x="98" y="380"/>
                  </a:lnTo>
                  <a:lnTo>
                    <a:pt x="99" y="380"/>
                  </a:lnTo>
                  <a:lnTo>
                    <a:pt x="99" y="380"/>
                  </a:lnTo>
                  <a:lnTo>
                    <a:pt x="99" y="380"/>
                  </a:lnTo>
                  <a:lnTo>
                    <a:pt x="99" y="380"/>
                  </a:lnTo>
                  <a:lnTo>
                    <a:pt x="99" y="380"/>
                  </a:lnTo>
                  <a:lnTo>
                    <a:pt x="99" y="381"/>
                  </a:lnTo>
                  <a:lnTo>
                    <a:pt x="99" y="381"/>
                  </a:lnTo>
                  <a:lnTo>
                    <a:pt x="99" y="381"/>
                  </a:lnTo>
                  <a:lnTo>
                    <a:pt x="99" y="381"/>
                  </a:lnTo>
                  <a:lnTo>
                    <a:pt x="99" y="381"/>
                  </a:lnTo>
                  <a:lnTo>
                    <a:pt x="100" y="381"/>
                  </a:lnTo>
                  <a:lnTo>
                    <a:pt x="100" y="381"/>
                  </a:lnTo>
                  <a:lnTo>
                    <a:pt x="100" y="381"/>
                  </a:lnTo>
                  <a:lnTo>
                    <a:pt x="100" y="381"/>
                  </a:lnTo>
                  <a:lnTo>
                    <a:pt x="100" y="381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0" y="382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101" y="382"/>
                  </a:lnTo>
                  <a:lnTo>
                    <a:pt x="101" y="383"/>
                  </a:lnTo>
                  <a:lnTo>
                    <a:pt x="102" y="383"/>
                  </a:lnTo>
                  <a:lnTo>
                    <a:pt x="102" y="383"/>
                  </a:lnTo>
                  <a:lnTo>
                    <a:pt x="102" y="383"/>
                  </a:lnTo>
                  <a:lnTo>
                    <a:pt x="102" y="383"/>
                  </a:lnTo>
                  <a:lnTo>
                    <a:pt x="102" y="383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102" y="384"/>
                  </a:lnTo>
                  <a:lnTo>
                    <a:pt x="103" y="384"/>
                  </a:lnTo>
                  <a:lnTo>
                    <a:pt x="103" y="384"/>
                  </a:lnTo>
                  <a:lnTo>
                    <a:pt x="103" y="384"/>
                  </a:lnTo>
                  <a:lnTo>
                    <a:pt x="103" y="384"/>
                  </a:lnTo>
                  <a:lnTo>
                    <a:pt x="103" y="385"/>
                  </a:lnTo>
                  <a:lnTo>
                    <a:pt x="103" y="385"/>
                  </a:lnTo>
                  <a:lnTo>
                    <a:pt x="103" y="385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4" y="385"/>
                  </a:lnTo>
                  <a:lnTo>
                    <a:pt x="104" y="386"/>
                  </a:lnTo>
                  <a:lnTo>
                    <a:pt x="104" y="386"/>
                  </a:lnTo>
                  <a:lnTo>
                    <a:pt x="105" y="386"/>
                  </a:lnTo>
                  <a:lnTo>
                    <a:pt x="105" y="386"/>
                  </a:lnTo>
                  <a:lnTo>
                    <a:pt x="105" y="386"/>
                  </a:lnTo>
                  <a:lnTo>
                    <a:pt x="105" y="387"/>
                  </a:lnTo>
                  <a:lnTo>
                    <a:pt x="106" y="387"/>
                  </a:lnTo>
                  <a:lnTo>
                    <a:pt x="106" y="387"/>
                  </a:lnTo>
                  <a:lnTo>
                    <a:pt x="106" y="387"/>
                  </a:lnTo>
                  <a:lnTo>
                    <a:pt x="106" y="387"/>
                  </a:lnTo>
                  <a:lnTo>
                    <a:pt x="106" y="388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07" y="388"/>
                  </a:lnTo>
                  <a:lnTo>
                    <a:pt x="107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8" y="389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09" y="390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10" y="391"/>
                  </a:lnTo>
                  <a:lnTo>
                    <a:pt x="111" y="391"/>
                  </a:lnTo>
                  <a:lnTo>
                    <a:pt x="111" y="391"/>
                  </a:lnTo>
                  <a:lnTo>
                    <a:pt x="111" y="391"/>
                  </a:lnTo>
                  <a:lnTo>
                    <a:pt x="111" y="391"/>
                  </a:lnTo>
                  <a:lnTo>
                    <a:pt x="111" y="392"/>
                  </a:lnTo>
                  <a:lnTo>
                    <a:pt x="111" y="392"/>
                  </a:lnTo>
                  <a:lnTo>
                    <a:pt x="111" y="392"/>
                  </a:lnTo>
                  <a:lnTo>
                    <a:pt x="111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2"/>
                  </a:lnTo>
                  <a:lnTo>
                    <a:pt x="112" y="393"/>
                  </a:lnTo>
                  <a:lnTo>
                    <a:pt x="113" y="393"/>
                  </a:lnTo>
                  <a:lnTo>
                    <a:pt x="113" y="393"/>
                  </a:lnTo>
                  <a:lnTo>
                    <a:pt x="113" y="394"/>
                  </a:lnTo>
                  <a:lnTo>
                    <a:pt x="113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4" y="394"/>
                  </a:lnTo>
                  <a:lnTo>
                    <a:pt x="115" y="395"/>
                  </a:lnTo>
                  <a:lnTo>
                    <a:pt x="115" y="395"/>
                  </a:lnTo>
                  <a:lnTo>
                    <a:pt x="115" y="395"/>
                  </a:lnTo>
                  <a:lnTo>
                    <a:pt x="116" y="395"/>
                  </a:lnTo>
                  <a:lnTo>
                    <a:pt x="116" y="395"/>
                  </a:lnTo>
                  <a:lnTo>
                    <a:pt x="116" y="395"/>
                  </a:lnTo>
                  <a:lnTo>
                    <a:pt x="116" y="396"/>
                  </a:lnTo>
                  <a:lnTo>
                    <a:pt x="116" y="396"/>
                  </a:lnTo>
                  <a:lnTo>
                    <a:pt x="116" y="396"/>
                  </a:lnTo>
                  <a:lnTo>
                    <a:pt x="116" y="396"/>
                  </a:lnTo>
                  <a:lnTo>
                    <a:pt x="116" y="396"/>
                  </a:lnTo>
                  <a:lnTo>
                    <a:pt x="117" y="396"/>
                  </a:lnTo>
                  <a:lnTo>
                    <a:pt x="117" y="396"/>
                  </a:lnTo>
                  <a:lnTo>
                    <a:pt x="117" y="397"/>
                  </a:lnTo>
                  <a:lnTo>
                    <a:pt x="117" y="397"/>
                  </a:lnTo>
                  <a:lnTo>
                    <a:pt x="117" y="397"/>
                  </a:lnTo>
                  <a:lnTo>
                    <a:pt x="117" y="397"/>
                  </a:lnTo>
                  <a:lnTo>
                    <a:pt x="117" y="397"/>
                  </a:lnTo>
                  <a:lnTo>
                    <a:pt x="117" y="397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18" y="397"/>
                  </a:lnTo>
                  <a:lnTo>
                    <a:pt x="118" y="398"/>
                  </a:lnTo>
                  <a:lnTo>
                    <a:pt x="118" y="398"/>
                  </a:lnTo>
                  <a:lnTo>
                    <a:pt x="118" y="398"/>
                  </a:lnTo>
                  <a:lnTo>
                    <a:pt x="118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19" y="398"/>
                  </a:lnTo>
                  <a:lnTo>
                    <a:pt x="120" y="398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0" y="399"/>
                  </a:lnTo>
                  <a:lnTo>
                    <a:pt x="121" y="399"/>
                  </a:lnTo>
                  <a:lnTo>
                    <a:pt x="121" y="399"/>
                  </a:lnTo>
                  <a:lnTo>
                    <a:pt x="121" y="399"/>
                  </a:lnTo>
                  <a:lnTo>
                    <a:pt x="121" y="400"/>
                  </a:lnTo>
                  <a:lnTo>
                    <a:pt x="121" y="400"/>
                  </a:lnTo>
                  <a:lnTo>
                    <a:pt x="121" y="400"/>
                  </a:lnTo>
                  <a:lnTo>
                    <a:pt x="121" y="400"/>
                  </a:lnTo>
                  <a:lnTo>
                    <a:pt x="121" y="400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2" y="400"/>
                  </a:lnTo>
                  <a:lnTo>
                    <a:pt x="122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3" y="401"/>
                  </a:lnTo>
                  <a:lnTo>
                    <a:pt x="124" y="401"/>
                  </a:lnTo>
                  <a:lnTo>
                    <a:pt x="124" y="402"/>
                  </a:lnTo>
                  <a:lnTo>
                    <a:pt x="124" y="402"/>
                  </a:lnTo>
                  <a:lnTo>
                    <a:pt x="124" y="402"/>
                  </a:lnTo>
                  <a:lnTo>
                    <a:pt x="124" y="402"/>
                  </a:lnTo>
                  <a:lnTo>
                    <a:pt x="124" y="402"/>
                  </a:lnTo>
                  <a:lnTo>
                    <a:pt x="125" y="402"/>
                  </a:lnTo>
                  <a:lnTo>
                    <a:pt x="125" y="402"/>
                  </a:lnTo>
                  <a:lnTo>
                    <a:pt x="125" y="402"/>
                  </a:lnTo>
                  <a:lnTo>
                    <a:pt x="125" y="402"/>
                  </a:lnTo>
                  <a:lnTo>
                    <a:pt x="125" y="402"/>
                  </a:lnTo>
                  <a:lnTo>
                    <a:pt x="125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6" y="403"/>
                  </a:lnTo>
                  <a:lnTo>
                    <a:pt x="127" y="403"/>
                  </a:lnTo>
                  <a:lnTo>
                    <a:pt x="127" y="404"/>
                  </a:lnTo>
                  <a:lnTo>
                    <a:pt x="127" y="404"/>
                  </a:lnTo>
                  <a:lnTo>
                    <a:pt x="127" y="404"/>
                  </a:lnTo>
                  <a:lnTo>
                    <a:pt x="127" y="404"/>
                  </a:lnTo>
                  <a:lnTo>
                    <a:pt x="127" y="404"/>
                  </a:lnTo>
                  <a:lnTo>
                    <a:pt x="128" y="404"/>
                  </a:lnTo>
                  <a:lnTo>
                    <a:pt x="128" y="404"/>
                  </a:lnTo>
                  <a:lnTo>
                    <a:pt x="128" y="404"/>
                  </a:lnTo>
                  <a:lnTo>
                    <a:pt x="128" y="405"/>
                  </a:lnTo>
                  <a:lnTo>
                    <a:pt x="128" y="405"/>
                  </a:lnTo>
                  <a:lnTo>
                    <a:pt x="129" y="405"/>
                  </a:lnTo>
                  <a:lnTo>
                    <a:pt x="129" y="405"/>
                  </a:lnTo>
                  <a:lnTo>
                    <a:pt x="129" y="405"/>
                  </a:lnTo>
                  <a:lnTo>
                    <a:pt x="129" y="405"/>
                  </a:lnTo>
                  <a:lnTo>
                    <a:pt x="129" y="405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0" y="406"/>
                  </a:lnTo>
                  <a:lnTo>
                    <a:pt x="131" y="406"/>
                  </a:lnTo>
                  <a:lnTo>
                    <a:pt x="131" y="407"/>
                  </a:lnTo>
                  <a:lnTo>
                    <a:pt x="131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2" y="407"/>
                  </a:lnTo>
                  <a:lnTo>
                    <a:pt x="133" y="408"/>
                  </a:lnTo>
                  <a:lnTo>
                    <a:pt x="133" y="408"/>
                  </a:lnTo>
                  <a:lnTo>
                    <a:pt x="133" y="408"/>
                  </a:lnTo>
                  <a:lnTo>
                    <a:pt x="133" y="408"/>
                  </a:lnTo>
                  <a:lnTo>
                    <a:pt x="133" y="408"/>
                  </a:lnTo>
                  <a:lnTo>
                    <a:pt x="133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8"/>
                  </a:lnTo>
                  <a:lnTo>
                    <a:pt x="134" y="409"/>
                  </a:lnTo>
                  <a:lnTo>
                    <a:pt x="135" y="409"/>
                  </a:lnTo>
                  <a:lnTo>
                    <a:pt x="135" y="409"/>
                  </a:lnTo>
                  <a:lnTo>
                    <a:pt x="135" y="409"/>
                  </a:lnTo>
                  <a:lnTo>
                    <a:pt x="135" y="409"/>
                  </a:lnTo>
                  <a:lnTo>
                    <a:pt x="135" y="409"/>
                  </a:lnTo>
                  <a:lnTo>
                    <a:pt x="136" y="409"/>
                  </a:lnTo>
                  <a:lnTo>
                    <a:pt x="136" y="410"/>
                  </a:lnTo>
                  <a:lnTo>
                    <a:pt x="136" y="410"/>
                  </a:lnTo>
                  <a:lnTo>
                    <a:pt x="137" y="410"/>
                  </a:lnTo>
                  <a:lnTo>
                    <a:pt x="137" y="410"/>
                  </a:lnTo>
                  <a:lnTo>
                    <a:pt x="137" y="410"/>
                  </a:lnTo>
                  <a:lnTo>
                    <a:pt x="137" y="410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8" y="411"/>
                  </a:lnTo>
                  <a:lnTo>
                    <a:pt x="139" y="411"/>
                  </a:lnTo>
                  <a:lnTo>
                    <a:pt x="139" y="412"/>
                  </a:lnTo>
                  <a:lnTo>
                    <a:pt x="139" y="412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0" y="412"/>
                  </a:lnTo>
                  <a:lnTo>
                    <a:pt x="141" y="412"/>
                  </a:lnTo>
                  <a:lnTo>
                    <a:pt x="141" y="412"/>
                  </a:lnTo>
                  <a:lnTo>
                    <a:pt x="141" y="413"/>
                  </a:lnTo>
                  <a:lnTo>
                    <a:pt x="142" y="413"/>
                  </a:lnTo>
                  <a:lnTo>
                    <a:pt x="142" y="413"/>
                  </a:lnTo>
                  <a:lnTo>
                    <a:pt x="142" y="413"/>
                  </a:lnTo>
                  <a:lnTo>
                    <a:pt x="142" y="413"/>
                  </a:lnTo>
                  <a:lnTo>
                    <a:pt x="142" y="413"/>
                  </a:lnTo>
                  <a:lnTo>
                    <a:pt x="142" y="413"/>
                  </a:lnTo>
                  <a:lnTo>
                    <a:pt x="143" y="413"/>
                  </a:lnTo>
                  <a:lnTo>
                    <a:pt x="143" y="414"/>
                  </a:lnTo>
                  <a:lnTo>
                    <a:pt x="143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4"/>
                  </a:lnTo>
                  <a:lnTo>
                    <a:pt x="144" y="415"/>
                  </a:lnTo>
                  <a:lnTo>
                    <a:pt x="144" y="415"/>
                  </a:lnTo>
                  <a:lnTo>
                    <a:pt x="144" y="415"/>
                  </a:lnTo>
                  <a:lnTo>
                    <a:pt x="144" y="415"/>
                  </a:lnTo>
                  <a:lnTo>
                    <a:pt x="145" y="415"/>
                  </a:lnTo>
                  <a:lnTo>
                    <a:pt x="145" y="415"/>
                  </a:lnTo>
                  <a:lnTo>
                    <a:pt x="145" y="415"/>
                  </a:lnTo>
                  <a:lnTo>
                    <a:pt x="145" y="415"/>
                  </a:lnTo>
                  <a:lnTo>
                    <a:pt x="145" y="415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5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6" y="416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48" y="416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8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49" y="417"/>
                  </a:lnTo>
                  <a:lnTo>
                    <a:pt x="150" y="417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0" y="418"/>
                  </a:lnTo>
                  <a:lnTo>
                    <a:pt x="151" y="418"/>
                  </a:lnTo>
                  <a:lnTo>
                    <a:pt x="151" y="418"/>
                  </a:lnTo>
                  <a:lnTo>
                    <a:pt x="151" y="418"/>
                  </a:lnTo>
                  <a:lnTo>
                    <a:pt x="151" y="418"/>
                  </a:lnTo>
                  <a:lnTo>
                    <a:pt x="151" y="418"/>
                  </a:lnTo>
                  <a:lnTo>
                    <a:pt x="152" y="418"/>
                  </a:lnTo>
                  <a:lnTo>
                    <a:pt x="152" y="418"/>
                  </a:lnTo>
                  <a:lnTo>
                    <a:pt x="152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3" y="419"/>
                  </a:lnTo>
                  <a:lnTo>
                    <a:pt x="154" y="420"/>
                  </a:lnTo>
                  <a:lnTo>
                    <a:pt x="155" y="420"/>
                  </a:lnTo>
                  <a:lnTo>
                    <a:pt x="155" y="420"/>
                  </a:lnTo>
                  <a:lnTo>
                    <a:pt x="155" y="420"/>
                  </a:lnTo>
                  <a:lnTo>
                    <a:pt x="156" y="421"/>
                  </a:lnTo>
                  <a:lnTo>
                    <a:pt x="156" y="421"/>
                  </a:lnTo>
                  <a:lnTo>
                    <a:pt x="156" y="421"/>
                  </a:lnTo>
                  <a:lnTo>
                    <a:pt x="157" y="421"/>
                  </a:lnTo>
                  <a:lnTo>
                    <a:pt x="157" y="421"/>
                  </a:lnTo>
                  <a:lnTo>
                    <a:pt x="157" y="421"/>
                  </a:lnTo>
                  <a:lnTo>
                    <a:pt x="157" y="421"/>
                  </a:lnTo>
                  <a:lnTo>
                    <a:pt x="157" y="421"/>
                  </a:lnTo>
                  <a:lnTo>
                    <a:pt x="157" y="421"/>
                  </a:lnTo>
                  <a:lnTo>
                    <a:pt x="158" y="421"/>
                  </a:lnTo>
                  <a:lnTo>
                    <a:pt x="158" y="421"/>
                  </a:lnTo>
                  <a:lnTo>
                    <a:pt x="158" y="422"/>
                  </a:lnTo>
                  <a:lnTo>
                    <a:pt x="158" y="422"/>
                  </a:lnTo>
                  <a:lnTo>
                    <a:pt x="159" y="422"/>
                  </a:lnTo>
                  <a:lnTo>
                    <a:pt x="159" y="422"/>
                  </a:lnTo>
                  <a:lnTo>
                    <a:pt x="159" y="422"/>
                  </a:lnTo>
                  <a:lnTo>
                    <a:pt x="159" y="422"/>
                  </a:lnTo>
                  <a:lnTo>
                    <a:pt x="159" y="422"/>
                  </a:lnTo>
                  <a:lnTo>
                    <a:pt x="159" y="422"/>
                  </a:lnTo>
                  <a:lnTo>
                    <a:pt x="160" y="422"/>
                  </a:lnTo>
                  <a:lnTo>
                    <a:pt x="160" y="423"/>
                  </a:lnTo>
                  <a:lnTo>
                    <a:pt x="160" y="423"/>
                  </a:lnTo>
                  <a:lnTo>
                    <a:pt x="160" y="423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1" y="423"/>
                  </a:lnTo>
                  <a:lnTo>
                    <a:pt x="162" y="423"/>
                  </a:lnTo>
                  <a:lnTo>
                    <a:pt x="162" y="423"/>
                  </a:lnTo>
                  <a:lnTo>
                    <a:pt x="162" y="424"/>
                  </a:lnTo>
                  <a:lnTo>
                    <a:pt x="162" y="424"/>
                  </a:lnTo>
                  <a:lnTo>
                    <a:pt x="162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3" y="424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4" y="424"/>
                  </a:lnTo>
                  <a:lnTo>
                    <a:pt x="164" y="425"/>
                  </a:lnTo>
                  <a:lnTo>
                    <a:pt x="164" y="425"/>
                  </a:lnTo>
                  <a:lnTo>
                    <a:pt x="164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5" y="425"/>
                  </a:lnTo>
                  <a:lnTo>
                    <a:pt x="166" y="425"/>
                  </a:lnTo>
                  <a:lnTo>
                    <a:pt x="166" y="425"/>
                  </a:lnTo>
                  <a:lnTo>
                    <a:pt x="166" y="425"/>
                  </a:lnTo>
                  <a:lnTo>
                    <a:pt x="166" y="425"/>
                  </a:lnTo>
                  <a:lnTo>
                    <a:pt x="166" y="425"/>
                  </a:lnTo>
                  <a:lnTo>
                    <a:pt x="167" y="426"/>
                  </a:lnTo>
                  <a:lnTo>
                    <a:pt x="167" y="426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68" y="426"/>
                  </a:lnTo>
                  <a:lnTo>
                    <a:pt x="169" y="427"/>
                  </a:lnTo>
                  <a:lnTo>
                    <a:pt x="169" y="427"/>
                  </a:lnTo>
                  <a:lnTo>
                    <a:pt x="169" y="427"/>
                  </a:lnTo>
                  <a:lnTo>
                    <a:pt x="169" y="427"/>
                  </a:lnTo>
                  <a:lnTo>
                    <a:pt x="170" y="427"/>
                  </a:lnTo>
                  <a:lnTo>
                    <a:pt x="170" y="427"/>
                  </a:lnTo>
                  <a:lnTo>
                    <a:pt x="170" y="427"/>
                  </a:lnTo>
                  <a:lnTo>
                    <a:pt x="170" y="427"/>
                  </a:lnTo>
                  <a:lnTo>
                    <a:pt x="170" y="427"/>
                  </a:lnTo>
                  <a:lnTo>
                    <a:pt x="171" y="427"/>
                  </a:lnTo>
                  <a:lnTo>
                    <a:pt x="171" y="427"/>
                  </a:lnTo>
                  <a:lnTo>
                    <a:pt x="171" y="427"/>
                  </a:lnTo>
                  <a:lnTo>
                    <a:pt x="171" y="427"/>
                  </a:lnTo>
                  <a:lnTo>
                    <a:pt x="171" y="428"/>
                  </a:lnTo>
                  <a:lnTo>
                    <a:pt x="171" y="428"/>
                  </a:lnTo>
                  <a:lnTo>
                    <a:pt x="171" y="428"/>
                  </a:lnTo>
                  <a:lnTo>
                    <a:pt x="171" y="428"/>
                  </a:lnTo>
                  <a:lnTo>
                    <a:pt x="171" y="428"/>
                  </a:lnTo>
                  <a:lnTo>
                    <a:pt x="171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2" y="428"/>
                  </a:lnTo>
                  <a:lnTo>
                    <a:pt x="173" y="428"/>
                  </a:lnTo>
                  <a:lnTo>
                    <a:pt x="173" y="428"/>
                  </a:lnTo>
                  <a:lnTo>
                    <a:pt x="173" y="428"/>
                  </a:lnTo>
                  <a:lnTo>
                    <a:pt x="173" y="428"/>
                  </a:lnTo>
                  <a:lnTo>
                    <a:pt x="173" y="428"/>
                  </a:lnTo>
                  <a:lnTo>
                    <a:pt x="174" y="429"/>
                  </a:lnTo>
                  <a:lnTo>
                    <a:pt x="174" y="429"/>
                  </a:lnTo>
                  <a:lnTo>
                    <a:pt x="174" y="429"/>
                  </a:lnTo>
                  <a:lnTo>
                    <a:pt x="174" y="429"/>
                  </a:lnTo>
                  <a:lnTo>
                    <a:pt x="174" y="429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175" y="429"/>
                  </a:lnTo>
                  <a:lnTo>
                    <a:pt x="176" y="429"/>
                  </a:lnTo>
                  <a:lnTo>
                    <a:pt x="176" y="429"/>
                  </a:lnTo>
                  <a:lnTo>
                    <a:pt x="176" y="429"/>
                  </a:lnTo>
                  <a:lnTo>
                    <a:pt x="176" y="430"/>
                  </a:lnTo>
                  <a:lnTo>
                    <a:pt x="176" y="430"/>
                  </a:lnTo>
                  <a:lnTo>
                    <a:pt x="176" y="430"/>
                  </a:lnTo>
                  <a:lnTo>
                    <a:pt x="177" y="430"/>
                  </a:lnTo>
                  <a:lnTo>
                    <a:pt x="177" y="430"/>
                  </a:lnTo>
                  <a:lnTo>
                    <a:pt x="177" y="430"/>
                  </a:lnTo>
                  <a:lnTo>
                    <a:pt x="177" y="430"/>
                  </a:lnTo>
                  <a:lnTo>
                    <a:pt x="178" y="430"/>
                  </a:lnTo>
                  <a:lnTo>
                    <a:pt x="178" y="430"/>
                  </a:lnTo>
                  <a:lnTo>
                    <a:pt x="178" y="430"/>
                  </a:lnTo>
                  <a:lnTo>
                    <a:pt x="178" y="430"/>
                  </a:lnTo>
                  <a:lnTo>
                    <a:pt x="178" y="430"/>
                  </a:lnTo>
                  <a:lnTo>
                    <a:pt x="179" y="431"/>
                  </a:lnTo>
                  <a:lnTo>
                    <a:pt x="179" y="431"/>
                  </a:lnTo>
                  <a:lnTo>
                    <a:pt x="179" y="431"/>
                  </a:lnTo>
                  <a:lnTo>
                    <a:pt x="179" y="431"/>
                  </a:lnTo>
                  <a:lnTo>
                    <a:pt x="179" y="431"/>
                  </a:lnTo>
                  <a:lnTo>
                    <a:pt x="180" y="431"/>
                  </a:lnTo>
                  <a:lnTo>
                    <a:pt x="180" y="431"/>
                  </a:lnTo>
                  <a:lnTo>
                    <a:pt x="181" y="431"/>
                  </a:lnTo>
                  <a:lnTo>
                    <a:pt x="181" y="431"/>
                  </a:lnTo>
                  <a:lnTo>
                    <a:pt x="181" y="432"/>
                  </a:lnTo>
                  <a:lnTo>
                    <a:pt x="181" y="432"/>
                  </a:lnTo>
                  <a:lnTo>
                    <a:pt x="181" y="432"/>
                  </a:lnTo>
                  <a:lnTo>
                    <a:pt x="182" y="432"/>
                  </a:lnTo>
                  <a:lnTo>
                    <a:pt x="182" y="432"/>
                  </a:lnTo>
                  <a:lnTo>
                    <a:pt x="182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3" y="432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4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5" y="433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6" y="433"/>
                  </a:lnTo>
                  <a:lnTo>
                    <a:pt x="186" y="434"/>
                  </a:lnTo>
                  <a:lnTo>
                    <a:pt x="186" y="434"/>
                  </a:lnTo>
                  <a:lnTo>
                    <a:pt x="186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7" y="434"/>
                  </a:lnTo>
                  <a:lnTo>
                    <a:pt x="188" y="434"/>
                  </a:lnTo>
                  <a:lnTo>
                    <a:pt x="188" y="434"/>
                  </a:lnTo>
                  <a:lnTo>
                    <a:pt x="188" y="434"/>
                  </a:lnTo>
                  <a:lnTo>
                    <a:pt x="189" y="434"/>
                  </a:lnTo>
                  <a:lnTo>
                    <a:pt x="189" y="434"/>
                  </a:lnTo>
                  <a:lnTo>
                    <a:pt x="190" y="435"/>
                  </a:lnTo>
                  <a:lnTo>
                    <a:pt x="190" y="435"/>
                  </a:lnTo>
                  <a:lnTo>
                    <a:pt x="190" y="435"/>
                  </a:lnTo>
                  <a:lnTo>
                    <a:pt x="190" y="435"/>
                  </a:lnTo>
                  <a:lnTo>
                    <a:pt x="191" y="435"/>
                  </a:lnTo>
                  <a:lnTo>
                    <a:pt x="191" y="435"/>
                  </a:lnTo>
                  <a:lnTo>
                    <a:pt x="191" y="435"/>
                  </a:lnTo>
                  <a:lnTo>
                    <a:pt x="191" y="435"/>
                  </a:lnTo>
                  <a:lnTo>
                    <a:pt x="191" y="435"/>
                  </a:lnTo>
                  <a:lnTo>
                    <a:pt x="191" y="435"/>
                  </a:lnTo>
                  <a:lnTo>
                    <a:pt x="192" y="435"/>
                  </a:lnTo>
                  <a:lnTo>
                    <a:pt x="192" y="436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3" y="436"/>
                  </a:lnTo>
                  <a:lnTo>
                    <a:pt x="194" y="436"/>
                  </a:lnTo>
                  <a:lnTo>
                    <a:pt x="195" y="436"/>
                  </a:lnTo>
                  <a:lnTo>
                    <a:pt x="195" y="436"/>
                  </a:lnTo>
                  <a:lnTo>
                    <a:pt x="195" y="437"/>
                  </a:lnTo>
                  <a:lnTo>
                    <a:pt x="196" y="437"/>
                  </a:lnTo>
                  <a:lnTo>
                    <a:pt x="196" y="437"/>
                  </a:lnTo>
                  <a:lnTo>
                    <a:pt x="196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7" y="437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8" y="438"/>
                  </a:lnTo>
                  <a:lnTo>
                    <a:pt x="199" y="438"/>
                  </a:lnTo>
                  <a:lnTo>
                    <a:pt x="199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200" y="438"/>
                  </a:lnTo>
                  <a:lnTo>
                    <a:pt x="201" y="438"/>
                  </a:lnTo>
                  <a:lnTo>
                    <a:pt x="201" y="439"/>
                  </a:lnTo>
                  <a:lnTo>
                    <a:pt x="201" y="439"/>
                  </a:lnTo>
                  <a:lnTo>
                    <a:pt x="202" y="439"/>
                  </a:lnTo>
                  <a:lnTo>
                    <a:pt x="202" y="439"/>
                  </a:lnTo>
                  <a:lnTo>
                    <a:pt x="202" y="439"/>
                  </a:lnTo>
                  <a:lnTo>
                    <a:pt x="202" y="439"/>
                  </a:lnTo>
                  <a:lnTo>
                    <a:pt x="203" y="439"/>
                  </a:lnTo>
                  <a:lnTo>
                    <a:pt x="203" y="439"/>
                  </a:lnTo>
                  <a:lnTo>
                    <a:pt x="203" y="439"/>
                  </a:lnTo>
                  <a:lnTo>
                    <a:pt x="203" y="439"/>
                  </a:lnTo>
                  <a:lnTo>
                    <a:pt x="204" y="439"/>
                  </a:lnTo>
                  <a:lnTo>
                    <a:pt x="204" y="440"/>
                  </a:lnTo>
                  <a:lnTo>
                    <a:pt x="205" y="440"/>
                  </a:lnTo>
                  <a:lnTo>
                    <a:pt x="205" y="440"/>
                  </a:lnTo>
                  <a:lnTo>
                    <a:pt x="205" y="440"/>
                  </a:lnTo>
                  <a:lnTo>
                    <a:pt x="205" y="440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6" y="440"/>
                  </a:lnTo>
                  <a:lnTo>
                    <a:pt x="207" y="440"/>
                  </a:lnTo>
                  <a:lnTo>
                    <a:pt x="207" y="440"/>
                  </a:lnTo>
                  <a:lnTo>
                    <a:pt x="207" y="440"/>
                  </a:lnTo>
                  <a:lnTo>
                    <a:pt x="207" y="440"/>
                  </a:lnTo>
                  <a:lnTo>
                    <a:pt x="207" y="440"/>
                  </a:lnTo>
                  <a:lnTo>
                    <a:pt x="207" y="441"/>
                  </a:lnTo>
                  <a:lnTo>
                    <a:pt x="207" y="441"/>
                  </a:lnTo>
                  <a:lnTo>
                    <a:pt x="208" y="441"/>
                  </a:lnTo>
                  <a:lnTo>
                    <a:pt x="208" y="441"/>
                  </a:lnTo>
                  <a:lnTo>
                    <a:pt x="208" y="441"/>
                  </a:lnTo>
                  <a:lnTo>
                    <a:pt x="208" y="441"/>
                  </a:lnTo>
                  <a:lnTo>
                    <a:pt x="208" y="441"/>
                  </a:lnTo>
                  <a:lnTo>
                    <a:pt x="208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09" y="441"/>
                  </a:lnTo>
                  <a:lnTo>
                    <a:pt x="210" y="441"/>
                  </a:lnTo>
                  <a:lnTo>
                    <a:pt x="210" y="441"/>
                  </a:lnTo>
                  <a:lnTo>
                    <a:pt x="210" y="441"/>
                  </a:lnTo>
                  <a:lnTo>
                    <a:pt x="210" y="441"/>
                  </a:lnTo>
                  <a:lnTo>
                    <a:pt x="210" y="441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1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2" y="442"/>
                  </a:lnTo>
                  <a:lnTo>
                    <a:pt x="213" y="442"/>
                  </a:lnTo>
                  <a:lnTo>
                    <a:pt x="213" y="442"/>
                  </a:lnTo>
                  <a:lnTo>
                    <a:pt x="214" y="442"/>
                  </a:lnTo>
                  <a:lnTo>
                    <a:pt x="214" y="442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4" y="443"/>
                  </a:lnTo>
                  <a:lnTo>
                    <a:pt x="215" y="443"/>
                  </a:lnTo>
                  <a:lnTo>
                    <a:pt x="215" y="443"/>
                  </a:lnTo>
                  <a:lnTo>
                    <a:pt x="215" y="443"/>
                  </a:lnTo>
                  <a:lnTo>
                    <a:pt x="216" y="443"/>
                  </a:lnTo>
                  <a:lnTo>
                    <a:pt x="216" y="443"/>
                  </a:lnTo>
                  <a:lnTo>
                    <a:pt x="216" y="443"/>
                  </a:lnTo>
                  <a:lnTo>
                    <a:pt x="217" y="443"/>
                  </a:lnTo>
                  <a:lnTo>
                    <a:pt x="217" y="443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8" y="444"/>
                  </a:lnTo>
                  <a:lnTo>
                    <a:pt x="219" y="444"/>
                  </a:lnTo>
                  <a:lnTo>
                    <a:pt x="219" y="444"/>
                  </a:lnTo>
                  <a:lnTo>
                    <a:pt x="219" y="444"/>
                  </a:lnTo>
                  <a:lnTo>
                    <a:pt x="219" y="444"/>
                  </a:lnTo>
                  <a:lnTo>
                    <a:pt x="220" y="444"/>
                  </a:lnTo>
                  <a:lnTo>
                    <a:pt x="220" y="444"/>
                  </a:lnTo>
                  <a:lnTo>
                    <a:pt x="220" y="444"/>
                  </a:lnTo>
                  <a:lnTo>
                    <a:pt x="220" y="444"/>
                  </a:lnTo>
                  <a:lnTo>
                    <a:pt x="220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4"/>
                  </a:lnTo>
                  <a:lnTo>
                    <a:pt x="221" y="445"/>
                  </a:lnTo>
                  <a:lnTo>
                    <a:pt x="222" y="445"/>
                  </a:lnTo>
                  <a:lnTo>
                    <a:pt x="222" y="445"/>
                  </a:lnTo>
                  <a:lnTo>
                    <a:pt x="222" y="445"/>
                  </a:lnTo>
                  <a:lnTo>
                    <a:pt x="223" y="445"/>
                  </a:lnTo>
                  <a:lnTo>
                    <a:pt x="223" y="445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4" y="445"/>
                  </a:lnTo>
                  <a:lnTo>
                    <a:pt x="225" y="446"/>
                  </a:lnTo>
                  <a:lnTo>
                    <a:pt x="225" y="446"/>
                  </a:lnTo>
                  <a:lnTo>
                    <a:pt x="225" y="446"/>
                  </a:lnTo>
                  <a:lnTo>
                    <a:pt x="225" y="446"/>
                  </a:lnTo>
                  <a:lnTo>
                    <a:pt x="225" y="446"/>
                  </a:lnTo>
                  <a:lnTo>
                    <a:pt x="226" y="446"/>
                  </a:lnTo>
                  <a:lnTo>
                    <a:pt x="227" y="446"/>
                  </a:lnTo>
                  <a:lnTo>
                    <a:pt x="227" y="446"/>
                  </a:lnTo>
                  <a:lnTo>
                    <a:pt x="227" y="446"/>
                  </a:lnTo>
                  <a:lnTo>
                    <a:pt x="227" y="446"/>
                  </a:lnTo>
                  <a:lnTo>
                    <a:pt x="227" y="446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8" y="446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29" y="447"/>
                  </a:lnTo>
                  <a:lnTo>
                    <a:pt x="230" y="447"/>
                  </a:lnTo>
                  <a:lnTo>
                    <a:pt x="230" y="447"/>
                  </a:lnTo>
                  <a:lnTo>
                    <a:pt x="232" y="447"/>
                  </a:lnTo>
                  <a:lnTo>
                    <a:pt x="232" y="447"/>
                  </a:lnTo>
                  <a:lnTo>
                    <a:pt x="233" y="448"/>
                  </a:lnTo>
                  <a:lnTo>
                    <a:pt x="233" y="448"/>
                  </a:lnTo>
                  <a:lnTo>
                    <a:pt x="234" y="448"/>
                  </a:lnTo>
                  <a:lnTo>
                    <a:pt x="234" y="448"/>
                  </a:lnTo>
                  <a:lnTo>
                    <a:pt x="234" y="448"/>
                  </a:lnTo>
                  <a:lnTo>
                    <a:pt x="235" y="448"/>
                  </a:lnTo>
                  <a:lnTo>
                    <a:pt x="235" y="448"/>
                  </a:lnTo>
                  <a:lnTo>
                    <a:pt x="235" y="448"/>
                  </a:lnTo>
                  <a:lnTo>
                    <a:pt x="235" y="448"/>
                  </a:lnTo>
                  <a:lnTo>
                    <a:pt x="235" y="448"/>
                  </a:lnTo>
                  <a:lnTo>
                    <a:pt x="236" y="448"/>
                  </a:lnTo>
                  <a:lnTo>
                    <a:pt x="236" y="448"/>
                  </a:lnTo>
                  <a:lnTo>
                    <a:pt x="236" y="448"/>
                  </a:lnTo>
                  <a:lnTo>
                    <a:pt x="237" y="449"/>
                  </a:lnTo>
                  <a:lnTo>
                    <a:pt x="237" y="449"/>
                  </a:lnTo>
                  <a:lnTo>
                    <a:pt x="237" y="449"/>
                  </a:lnTo>
                  <a:lnTo>
                    <a:pt x="237" y="449"/>
                  </a:lnTo>
                  <a:lnTo>
                    <a:pt x="237" y="449"/>
                  </a:lnTo>
                  <a:lnTo>
                    <a:pt x="237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8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39" y="449"/>
                  </a:lnTo>
                  <a:lnTo>
                    <a:pt x="240" y="449"/>
                  </a:lnTo>
                  <a:lnTo>
                    <a:pt x="240" y="449"/>
                  </a:lnTo>
                  <a:lnTo>
                    <a:pt x="240" y="449"/>
                  </a:lnTo>
                  <a:lnTo>
                    <a:pt x="240" y="449"/>
                  </a:lnTo>
                  <a:lnTo>
                    <a:pt x="240" y="449"/>
                  </a:lnTo>
                  <a:lnTo>
                    <a:pt x="240" y="449"/>
                  </a:lnTo>
                  <a:lnTo>
                    <a:pt x="241" y="449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1" y="450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2" y="450"/>
                  </a:lnTo>
                  <a:lnTo>
                    <a:pt x="243" y="450"/>
                  </a:lnTo>
                  <a:lnTo>
                    <a:pt x="243" y="450"/>
                  </a:lnTo>
                  <a:lnTo>
                    <a:pt x="243" y="450"/>
                  </a:lnTo>
                  <a:lnTo>
                    <a:pt x="243" y="450"/>
                  </a:lnTo>
                  <a:lnTo>
                    <a:pt x="243" y="450"/>
                  </a:lnTo>
                  <a:lnTo>
                    <a:pt x="243" y="450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44" y="450"/>
                  </a:lnTo>
                  <a:lnTo>
                    <a:pt x="245" y="450"/>
                  </a:lnTo>
                  <a:lnTo>
                    <a:pt x="245" y="450"/>
                  </a:lnTo>
                  <a:lnTo>
                    <a:pt x="245" y="450"/>
                  </a:lnTo>
                  <a:lnTo>
                    <a:pt x="245" y="450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5" y="451"/>
                  </a:lnTo>
                  <a:lnTo>
                    <a:pt x="246" y="451"/>
                  </a:lnTo>
                  <a:lnTo>
                    <a:pt x="246" y="451"/>
                  </a:lnTo>
                  <a:lnTo>
                    <a:pt x="246" y="451"/>
                  </a:lnTo>
                  <a:lnTo>
                    <a:pt x="246" y="451"/>
                  </a:lnTo>
                  <a:lnTo>
                    <a:pt x="246" y="451"/>
                  </a:lnTo>
                  <a:lnTo>
                    <a:pt x="246" y="451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47" y="451"/>
                  </a:lnTo>
                  <a:lnTo>
                    <a:pt x="248" y="451"/>
                  </a:lnTo>
                  <a:lnTo>
                    <a:pt x="248" y="451"/>
                  </a:lnTo>
                  <a:lnTo>
                    <a:pt x="248" y="451"/>
                  </a:lnTo>
                  <a:lnTo>
                    <a:pt x="248" y="451"/>
                  </a:lnTo>
                  <a:lnTo>
                    <a:pt x="248" y="451"/>
                  </a:lnTo>
                  <a:lnTo>
                    <a:pt x="249" y="451"/>
                  </a:lnTo>
                  <a:lnTo>
                    <a:pt x="249" y="451"/>
                  </a:lnTo>
                  <a:lnTo>
                    <a:pt x="249" y="451"/>
                  </a:lnTo>
                  <a:lnTo>
                    <a:pt x="250" y="452"/>
                  </a:lnTo>
                  <a:lnTo>
                    <a:pt x="251" y="452"/>
                  </a:lnTo>
                  <a:lnTo>
                    <a:pt x="251" y="452"/>
                  </a:lnTo>
                  <a:lnTo>
                    <a:pt x="251" y="452"/>
                  </a:lnTo>
                  <a:lnTo>
                    <a:pt x="251" y="452"/>
                  </a:lnTo>
                  <a:lnTo>
                    <a:pt x="252" y="452"/>
                  </a:lnTo>
                  <a:lnTo>
                    <a:pt x="252" y="452"/>
                  </a:lnTo>
                  <a:lnTo>
                    <a:pt x="253" y="452"/>
                  </a:lnTo>
                  <a:lnTo>
                    <a:pt x="253" y="452"/>
                  </a:lnTo>
                  <a:lnTo>
                    <a:pt x="253" y="452"/>
                  </a:lnTo>
                  <a:lnTo>
                    <a:pt x="254" y="452"/>
                  </a:lnTo>
                  <a:lnTo>
                    <a:pt x="255" y="453"/>
                  </a:lnTo>
                  <a:lnTo>
                    <a:pt x="255" y="453"/>
                  </a:lnTo>
                  <a:lnTo>
                    <a:pt x="255" y="453"/>
                  </a:lnTo>
                  <a:lnTo>
                    <a:pt x="256" y="453"/>
                  </a:lnTo>
                  <a:lnTo>
                    <a:pt x="256" y="453"/>
                  </a:lnTo>
                  <a:lnTo>
                    <a:pt x="257" y="453"/>
                  </a:lnTo>
                  <a:lnTo>
                    <a:pt x="257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8" y="453"/>
                  </a:lnTo>
                  <a:lnTo>
                    <a:pt x="259" y="454"/>
                  </a:lnTo>
                  <a:lnTo>
                    <a:pt x="260" y="454"/>
                  </a:lnTo>
                  <a:lnTo>
                    <a:pt x="260" y="454"/>
                  </a:lnTo>
                  <a:lnTo>
                    <a:pt x="260" y="454"/>
                  </a:lnTo>
                  <a:lnTo>
                    <a:pt x="261" y="454"/>
                  </a:lnTo>
                  <a:lnTo>
                    <a:pt x="261" y="454"/>
                  </a:lnTo>
                  <a:lnTo>
                    <a:pt x="261" y="45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2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3" y="454"/>
                  </a:lnTo>
                  <a:lnTo>
                    <a:pt x="264" y="455"/>
                  </a:lnTo>
                  <a:lnTo>
                    <a:pt x="264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5" y="455"/>
                  </a:lnTo>
                  <a:lnTo>
                    <a:pt x="266" y="455"/>
                  </a:lnTo>
                  <a:lnTo>
                    <a:pt x="266" y="455"/>
                  </a:lnTo>
                  <a:lnTo>
                    <a:pt x="266" y="455"/>
                  </a:lnTo>
                  <a:lnTo>
                    <a:pt x="266" y="455"/>
                  </a:lnTo>
                  <a:lnTo>
                    <a:pt x="266" y="455"/>
                  </a:lnTo>
                  <a:lnTo>
                    <a:pt x="267" y="455"/>
                  </a:lnTo>
                  <a:lnTo>
                    <a:pt x="267" y="455"/>
                  </a:lnTo>
                  <a:lnTo>
                    <a:pt x="267" y="455"/>
                  </a:lnTo>
                  <a:lnTo>
                    <a:pt x="267" y="455"/>
                  </a:lnTo>
                  <a:lnTo>
                    <a:pt x="268" y="455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69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0" y="456"/>
                  </a:lnTo>
                  <a:lnTo>
                    <a:pt x="271" y="456"/>
                  </a:lnTo>
                  <a:lnTo>
                    <a:pt x="271" y="456"/>
                  </a:lnTo>
                  <a:lnTo>
                    <a:pt x="271" y="456"/>
                  </a:lnTo>
                  <a:lnTo>
                    <a:pt x="271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2" y="456"/>
                  </a:lnTo>
                  <a:lnTo>
                    <a:pt x="273" y="456"/>
                  </a:lnTo>
                  <a:lnTo>
                    <a:pt x="273" y="456"/>
                  </a:lnTo>
                  <a:lnTo>
                    <a:pt x="273" y="456"/>
                  </a:lnTo>
                  <a:lnTo>
                    <a:pt x="273" y="456"/>
                  </a:lnTo>
                  <a:lnTo>
                    <a:pt x="274" y="456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274" y="457"/>
                  </a:lnTo>
                  <a:lnTo>
                    <a:pt x="275" y="457"/>
                  </a:lnTo>
                  <a:lnTo>
                    <a:pt x="276" y="457"/>
                  </a:lnTo>
                  <a:lnTo>
                    <a:pt x="276" y="457"/>
                  </a:lnTo>
                  <a:lnTo>
                    <a:pt x="276" y="457"/>
                  </a:lnTo>
                  <a:lnTo>
                    <a:pt x="276" y="457"/>
                  </a:lnTo>
                  <a:lnTo>
                    <a:pt x="277" y="457"/>
                  </a:lnTo>
                  <a:lnTo>
                    <a:pt x="277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8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79" y="457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0" y="458"/>
                  </a:lnTo>
                  <a:lnTo>
                    <a:pt x="281" y="458"/>
                  </a:lnTo>
                  <a:lnTo>
                    <a:pt x="281" y="458"/>
                  </a:lnTo>
                  <a:lnTo>
                    <a:pt x="281" y="458"/>
                  </a:lnTo>
                  <a:lnTo>
                    <a:pt x="281" y="458"/>
                  </a:lnTo>
                  <a:lnTo>
                    <a:pt x="281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2" y="458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3" y="458"/>
                  </a:lnTo>
                  <a:lnTo>
                    <a:pt x="284" y="458"/>
                  </a:lnTo>
                  <a:lnTo>
                    <a:pt x="284" y="458"/>
                  </a:lnTo>
                  <a:lnTo>
                    <a:pt x="284" y="458"/>
                  </a:lnTo>
                  <a:lnTo>
                    <a:pt x="285" y="458"/>
                  </a:lnTo>
                  <a:lnTo>
                    <a:pt x="285" y="458"/>
                  </a:lnTo>
                  <a:lnTo>
                    <a:pt x="285" y="458"/>
                  </a:lnTo>
                  <a:lnTo>
                    <a:pt x="285" y="459"/>
                  </a:lnTo>
                  <a:lnTo>
                    <a:pt x="285" y="459"/>
                  </a:lnTo>
                  <a:lnTo>
                    <a:pt x="285" y="459"/>
                  </a:lnTo>
                  <a:lnTo>
                    <a:pt x="286" y="459"/>
                  </a:lnTo>
                  <a:lnTo>
                    <a:pt x="287" y="459"/>
                  </a:lnTo>
                  <a:lnTo>
                    <a:pt x="287" y="459"/>
                  </a:lnTo>
                  <a:lnTo>
                    <a:pt x="287" y="459"/>
                  </a:lnTo>
                  <a:lnTo>
                    <a:pt x="288" y="459"/>
                  </a:lnTo>
                  <a:lnTo>
                    <a:pt x="288" y="459"/>
                  </a:lnTo>
                  <a:lnTo>
                    <a:pt x="289" y="459"/>
                  </a:lnTo>
                  <a:lnTo>
                    <a:pt x="289" y="459"/>
                  </a:lnTo>
                  <a:lnTo>
                    <a:pt x="289" y="459"/>
                  </a:lnTo>
                  <a:lnTo>
                    <a:pt x="290" y="459"/>
                  </a:lnTo>
                  <a:lnTo>
                    <a:pt x="290" y="459"/>
                  </a:lnTo>
                  <a:lnTo>
                    <a:pt x="290" y="459"/>
                  </a:lnTo>
                  <a:lnTo>
                    <a:pt x="291" y="460"/>
                  </a:lnTo>
                  <a:lnTo>
                    <a:pt x="291" y="460"/>
                  </a:lnTo>
                  <a:lnTo>
                    <a:pt x="291" y="460"/>
                  </a:lnTo>
                  <a:lnTo>
                    <a:pt x="291" y="460"/>
                  </a:lnTo>
                  <a:lnTo>
                    <a:pt x="291" y="460"/>
                  </a:lnTo>
                  <a:lnTo>
                    <a:pt x="291" y="460"/>
                  </a:lnTo>
                  <a:lnTo>
                    <a:pt x="292" y="460"/>
                  </a:lnTo>
                  <a:lnTo>
                    <a:pt x="292" y="460"/>
                  </a:lnTo>
                  <a:lnTo>
                    <a:pt x="293" y="460"/>
                  </a:lnTo>
                  <a:lnTo>
                    <a:pt x="293" y="460"/>
                  </a:lnTo>
                  <a:lnTo>
                    <a:pt x="293" y="460"/>
                  </a:lnTo>
                  <a:lnTo>
                    <a:pt x="293" y="460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4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5" y="460"/>
                  </a:lnTo>
                  <a:lnTo>
                    <a:pt x="296" y="460"/>
                  </a:lnTo>
                  <a:lnTo>
                    <a:pt x="296" y="460"/>
                  </a:lnTo>
                  <a:lnTo>
                    <a:pt x="297" y="460"/>
                  </a:lnTo>
                  <a:lnTo>
                    <a:pt x="297" y="460"/>
                  </a:lnTo>
                  <a:lnTo>
                    <a:pt x="297" y="461"/>
                  </a:lnTo>
                  <a:lnTo>
                    <a:pt x="297" y="461"/>
                  </a:lnTo>
                  <a:lnTo>
                    <a:pt x="297" y="461"/>
                  </a:lnTo>
                  <a:lnTo>
                    <a:pt x="297" y="461"/>
                  </a:lnTo>
                  <a:lnTo>
                    <a:pt x="298" y="461"/>
                  </a:lnTo>
                  <a:lnTo>
                    <a:pt x="298" y="461"/>
                  </a:lnTo>
                  <a:lnTo>
                    <a:pt x="299" y="461"/>
                  </a:lnTo>
                  <a:lnTo>
                    <a:pt x="299" y="461"/>
                  </a:lnTo>
                  <a:lnTo>
                    <a:pt x="299" y="461"/>
                  </a:lnTo>
                  <a:lnTo>
                    <a:pt x="299" y="461"/>
                  </a:lnTo>
                  <a:lnTo>
                    <a:pt x="300" y="461"/>
                  </a:lnTo>
                  <a:lnTo>
                    <a:pt x="300" y="461"/>
                  </a:lnTo>
                  <a:lnTo>
                    <a:pt x="301" y="461"/>
                  </a:lnTo>
                  <a:lnTo>
                    <a:pt x="301" y="461"/>
                  </a:lnTo>
                  <a:lnTo>
                    <a:pt x="301" y="461"/>
                  </a:lnTo>
                  <a:lnTo>
                    <a:pt x="301" y="461"/>
                  </a:lnTo>
                  <a:lnTo>
                    <a:pt x="301" y="461"/>
                  </a:lnTo>
                  <a:lnTo>
                    <a:pt x="301" y="461"/>
                  </a:lnTo>
                  <a:lnTo>
                    <a:pt x="302" y="461"/>
                  </a:lnTo>
                  <a:lnTo>
                    <a:pt x="302" y="461"/>
                  </a:lnTo>
                  <a:lnTo>
                    <a:pt x="303" y="461"/>
                  </a:lnTo>
                  <a:lnTo>
                    <a:pt x="303" y="462"/>
                  </a:lnTo>
                  <a:lnTo>
                    <a:pt x="303" y="462"/>
                  </a:lnTo>
                  <a:lnTo>
                    <a:pt x="304" y="462"/>
                  </a:lnTo>
                  <a:lnTo>
                    <a:pt x="304" y="462"/>
                  </a:lnTo>
                  <a:lnTo>
                    <a:pt x="304" y="462"/>
                  </a:lnTo>
                  <a:lnTo>
                    <a:pt x="304" y="462"/>
                  </a:lnTo>
                  <a:lnTo>
                    <a:pt x="304" y="462"/>
                  </a:lnTo>
                  <a:lnTo>
                    <a:pt x="305" y="462"/>
                  </a:lnTo>
                  <a:lnTo>
                    <a:pt x="305" y="46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6" y="462"/>
                  </a:lnTo>
                  <a:lnTo>
                    <a:pt x="307" y="462"/>
                  </a:lnTo>
                  <a:lnTo>
                    <a:pt x="307" y="462"/>
                  </a:lnTo>
                  <a:lnTo>
                    <a:pt x="307" y="462"/>
                  </a:lnTo>
                  <a:lnTo>
                    <a:pt x="307" y="462"/>
                  </a:lnTo>
                  <a:lnTo>
                    <a:pt x="307" y="462"/>
                  </a:lnTo>
                  <a:lnTo>
                    <a:pt x="308" y="462"/>
                  </a:lnTo>
                  <a:lnTo>
                    <a:pt x="308" y="462"/>
                  </a:lnTo>
                  <a:lnTo>
                    <a:pt x="308" y="462"/>
                  </a:lnTo>
                  <a:lnTo>
                    <a:pt x="308" y="462"/>
                  </a:lnTo>
                  <a:lnTo>
                    <a:pt x="309" y="462"/>
                  </a:lnTo>
                  <a:lnTo>
                    <a:pt x="309" y="462"/>
                  </a:lnTo>
                  <a:lnTo>
                    <a:pt x="309" y="462"/>
                  </a:lnTo>
                  <a:lnTo>
                    <a:pt x="309" y="462"/>
                  </a:lnTo>
                  <a:lnTo>
                    <a:pt x="310" y="462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0" y="463"/>
                  </a:lnTo>
                  <a:lnTo>
                    <a:pt x="311" y="463"/>
                  </a:lnTo>
                  <a:lnTo>
                    <a:pt x="311" y="463"/>
                  </a:lnTo>
                  <a:lnTo>
                    <a:pt x="311" y="463"/>
                  </a:lnTo>
                  <a:lnTo>
                    <a:pt x="312" y="463"/>
                  </a:lnTo>
                  <a:lnTo>
                    <a:pt x="312" y="463"/>
                  </a:lnTo>
                  <a:lnTo>
                    <a:pt x="313" y="463"/>
                  </a:lnTo>
                  <a:lnTo>
                    <a:pt x="313" y="463"/>
                  </a:lnTo>
                  <a:lnTo>
                    <a:pt x="313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4" y="463"/>
                  </a:lnTo>
                  <a:lnTo>
                    <a:pt x="315" y="463"/>
                  </a:lnTo>
                  <a:lnTo>
                    <a:pt x="315" y="463"/>
                  </a:lnTo>
                  <a:lnTo>
                    <a:pt x="315" y="463"/>
                  </a:lnTo>
                  <a:lnTo>
                    <a:pt x="315" y="463"/>
                  </a:lnTo>
                  <a:lnTo>
                    <a:pt x="316" y="463"/>
                  </a:lnTo>
                  <a:lnTo>
                    <a:pt x="316" y="464"/>
                  </a:lnTo>
                  <a:lnTo>
                    <a:pt x="317" y="464"/>
                  </a:lnTo>
                  <a:lnTo>
                    <a:pt x="317" y="464"/>
                  </a:lnTo>
                  <a:lnTo>
                    <a:pt x="318" y="464"/>
                  </a:lnTo>
                  <a:lnTo>
                    <a:pt x="318" y="464"/>
                  </a:lnTo>
                  <a:lnTo>
                    <a:pt x="318" y="464"/>
                  </a:lnTo>
                  <a:lnTo>
                    <a:pt x="319" y="464"/>
                  </a:lnTo>
                  <a:lnTo>
                    <a:pt x="319" y="464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20" y="464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321" y="464"/>
                  </a:lnTo>
                  <a:lnTo>
                    <a:pt x="322" y="464"/>
                  </a:lnTo>
                  <a:lnTo>
                    <a:pt x="322" y="464"/>
                  </a:lnTo>
                  <a:lnTo>
                    <a:pt x="322" y="464"/>
                  </a:lnTo>
                  <a:lnTo>
                    <a:pt x="323" y="464"/>
                  </a:lnTo>
                  <a:lnTo>
                    <a:pt x="323" y="464"/>
                  </a:lnTo>
                  <a:lnTo>
                    <a:pt x="324" y="465"/>
                  </a:lnTo>
                  <a:lnTo>
                    <a:pt x="324" y="465"/>
                  </a:lnTo>
                  <a:lnTo>
                    <a:pt x="325" y="465"/>
                  </a:lnTo>
                  <a:lnTo>
                    <a:pt x="325" y="465"/>
                  </a:lnTo>
                  <a:lnTo>
                    <a:pt x="326" y="465"/>
                  </a:lnTo>
                  <a:lnTo>
                    <a:pt x="326" y="465"/>
                  </a:lnTo>
                  <a:lnTo>
                    <a:pt x="326" y="465"/>
                  </a:lnTo>
                  <a:lnTo>
                    <a:pt x="326" y="465"/>
                  </a:lnTo>
                  <a:lnTo>
                    <a:pt x="326" y="465"/>
                  </a:lnTo>
                  <a:lnTo>
                    <a:pt x="326" y="465"/>
                  </a:lnTo>
                  <a:lnTo>
                    <a:pt x="327" y="465"/>
                  </a:lnTo>
                  <a:lnTo>
                    <a:pt x="327" y="465"/>
                  </a:lnTo>
                  <a:lnTo>
                    <a:pt x="327" y="465"/>
                  </a:lnTo>
                  <a:lnTo>
                    <a:pt x="327" y="465"/>
                  </a:lnTo>
                  <a:lnTo>
                    <a:pt x="327" y="465"/>
                  </a:lnTo>
                  <a:lnTo>
                    <a:pt x="328" y="465"/>
                  </a:lnTo>
                  <a:lnTo>
                    <a:pt x="328" y="465"/>
                  </a:lnTo>
                  <a:lnTo>
                    <a:pt x="328" y="465"/>
                  </a:lnTo>
                  <a:lnTo>
                    <a:pt x="329" y="465"/>
                  </a:lnTo>
                  <a:lnTo>
                    <a:pt x="330" y="465"/>
                  </a:lnTo>
                  <a:lnTo>
                    <a:pt x="330" y="465"/>
                  </a:lnTo>
                  <a:lnTo>
                    <a:pt x="331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2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3" y="466"/>
                  </a:lnTo>
                  <a:lnTo>
                    <a:pt x="334" y="466"/>
                  </a:lnTo>
                  <a:lnTo>
                    <a:pt x="336" y="466"/>
                  </a:lnTo>
                  <a:lnTo>
                    <a:pt x="336" y="466"/>
                  </a:lnTo>
                  <a:lnTo>
                    <a:pt x="336" y="466"/>
                  </a:lnTo>
                  <a:lnTo>
                    <a:pt x="337" y="466"/>
                  </a:lnTo>
                  <a:lnTo>
                    <a:pt x="337" y="466"/>
                  </a:lnTo>
                  <a:lnTo>
                    <a:pt x="337" y="466"/>
                  </a:lnTo>
                  <a:lnTo>
                    <a:pt x="337" y="466"/>
                  </a:lnTo>
                  <a:lnTo>
                    <a:pt x="337" y="466"/>
                  </a:lnTo>
                  <a:lnTo>
                    <a:pt x="337" y="466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8" y="467"/>
                  </a:lnTo>
                  <a:lnTo>
                    <a:pt x="339" y="467"/>
                  </a:lnTo>
                  <a:lnTo>
                    <a:pt x="339" y="467"/>
                  </a:lnTo>
                  <a:lnTo>
                    <a:pt x="339" y="467"/>
                  </a:lnTo>
                  <a:lnTo>
                    <a:pt x="340" y="467"/>
                  </a:lnTo>
                  <a:lnTo>
                    <a:pt x="340" y="467"/>
                  </a:lnTo>
                  <a:lnTo>
                    <a:pt x="340" y="467"/>
                  </a:lnTo>
                  <a:lnTo>
                    <a:pt x="340" y="467"/>
                  </a:lnTo>
                  <a:lnTo>
                    <a:pt x="341" y="467"/>
                  </a:lnTo>
                  <a:lnTo>
                    <a:pt x="342" y="467"/>
                  </a:lnTo>
                  <a:lnTo>
                    <a:pt x="343" y="467"/>
                  </a:lnTo>
                  <a:lnTo>
                    <a:pt x="343" y="467"/>
                  </a:lnTo>
                  <a:lnTo>
                    <a:pt x="344" y="467"/>
                  </a:lnTo>
                  <a:lnTo>
                    <a:pt x="344" y="467"/>
                  </a:lnTo>
                  <a:lnTo>
                    <a:pt x="345" y="467"/>
                  </a:lnTo>
                  <a:lnTo>
                    <a:pt x="345" y="467"/>
                  </a:lnTo>
                  <a:lnTo>
                    <a:pt x="345" y="467"/>
                  </a:lnTo>
                  <a:lnTo>
                    <a:pt x="345" y="467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6" y="467"/>
                  </a:lnTo>
                  <a:lnTo>
                    <a:pt x="347" y="468"/>
                  </a:lnTo>
                  <a:lnTo>
                    <a:pt x="347" y="468"/>
                  </a:lnTo>
                  <a:lnTo>
                    <a:pt x="348" y="468"/>
                  </a:lnTo>
                  <a:lnTo>
                    <a:pt x="349" y="468"/>
                  </a:lnTo>
                  <a:lnTo>
                    <a:pt x="349" y="468"/>
                  </a:lnTo>
                  <a:lnTo>
                    <a:pt x="349" y="468"/>
                  </a:lnTo>
                  <a:lnTo>
                    <a:pt x="349" y="46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0" y="468"/>
                  </a:lnTo>
                  <a:lnTo>
                    <a:pt x="351" y="468"/>
                  </a:lnTo>
                  <a:lnTo>
                    <a:pt x="352" y="468"/>
                  </a:lnTo>
                  <a:lnTo>
                    <a:pt x="353" y="468"/>
                  </a:lnTo>
                  <a:lnTo>
                    <a:pt x="353" y="468"/>
                  </a:lnTo>
                  <a:lnTo>
                    <a:pt x="353" y="468"/>
                  </a:lnTo>
                  <a:lnTo>
                    <a:pt x="353" y="468"/>
                  </a:lnTo>
                  <a:lnTo>
                    <a:pt x="354" y="468"/>
                  </a:lnTo>
                  <a:lnTo>
                    <a:pt x="354" y="469"/>
                  </a:lnTo>
                  <a:lnTo>
                    <a:pt x="355" y="469"/>
                  </a:lnTo>
                  <a:lnTo>
                    <a:pt x="355" y="469"/>
                  </a:lnTo>
                  <a:lnTo>
                    <a:pt x="356" y="469"/>
                  </a:lnTo>
                  <a:lnTo>
                    <a:pt x="356" y="469"/>
                  </a:lnTo>
                  <a:lnTo>
                    <a:pt x="356" y="469"/>
                  </a:lnTo>
                  <a:lnTo>
                    <a:pt x="357" y="469"/>
                  </a:lnTo>
                  <a:lnTo>
                    <a:pt x="358" y="469"/>
                  </a:lnTo>
                  <a:lnTo>
                    <a:pt x="358" y="469"/>
                  </a:lnTo>
                  <a:lnTo>
                    <a:pt x="359" y="469"/>
                  </a:lnTo>
                  <a:lnTo>
                    <a:pt x="359" y="469"/>
                  </a:lnTo>
                  <a:lnTo>
                    <a:pt x="360" y="469"/>
                  </a:lnTo>
                  <a:lnTo>
                    <a:pt x="361" y="469"/>
                  </a:lnTo>
                  <a:lnTo>
                    <a:pt x="361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2" y="469"/>
                  </a:lnTo>
                  <a:lnTo>
                    <a:pt x="363" y="470"/>
                  </a:lnTo>
                  <a:lnTo>
                    <a:pt x="363" y="470"/>
                  </a:lnTo>
                  <a:lnTo>
                    <a:pt x="364" y="470"/>
                  </a:lnTo>
                  <a:lnTo>
                    <a:pt x="365" y="470"/>
                  </a:lnTo>
                  <a:lnTo>
                    <a:pt x="365" y="470"/>
                  </a:lnTo>
                  <a:lnTo>
                    <a:pt x="365" y="470"/>
                  </a:lnTo>
                  <a:lnTo>
                    <a:pt x="366" y="470"/>
                  </a:lnTo>
                  <a:lnTo>
                    <a:pt x="366" y="470"/>
                  </a:lnTo>
                  <a:lnTo>
                    <a:pt x="366" y="470"/>
                  </a:lnTo>
                  <a:lnTo>
                    <a:pt x="367" y="470"/>
                  </a:lnTo>
                  <a:lnTo>
                    <a:pt x="368" y="470"/>
                  </a:lnTo>
                  <a:lnTo>
                    <a:pt x="368" y="470"/>
                  </a:lnTo>
                  <a:lnTo>
                    <a:pt x="368" y="470"/>
                  </a:lnTo>
                  <a:lnTo>
                    <a:pt x="369" y="470"/>
                  </a:lnTo>
                  <a:lnTo>
                    <a:pt x="369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2" y="470"/>
                  </a:lnTo>
                  <a:lnTo>
                    <a:pt x="373" y="471"/>
                  </a:lnTo>
                  <a:lnTo>
                    <a:pt x="374" y="471"/>
                  </a:lnTo>
                  <a:lnTo>
                    <a:pt x="374" y="471"/>
                  </a:lnTo>
                  <a:lnTo>
                    <a:pt x="375" y="471"/>
                  </a:lnTo>
                  <a:lnTo>
                    <a:pt x="376" y="471"/>
                  </a:lnTo>
                  <a:lnTo>
                    <a:pt x="377" y="471"/>
                  </a:lnTo>
                  <a:lnTo>
                    <a:pt x="377" y="471"/>
                  </a:lnTo>
                  <a:lnTo>
                    <a:pt x="377" y="471"/>
                  </a:lnTo>
                  <a:lnTo>
                    <a:pt x="378" y="471"/>
                  </a:lnTo>
                  <a:lnTo>
                    <a:pt x="378" y="471"/>
                  </a:lnTo>
                  <a:lnTo>
                    <a:pt x="378" y="471"/>
                  </a:lnTo>
                  <a:lnTo>
                    <a:pt x="378" y="471"/>
                  </a:lnTo>
                  <a:lnTo>
                    <a:pt x="378" y="471"/>
                  </a:lnTo>
                  <a:lnTo>
                    <a:pt x="379" y="471"/>
                  </a:lnTo>
                  <a:lnTo>
                    <a:pt x="379" y="471"/>
                  </a:lnTo>
                  <a:lnTo>
                    <a:pt x="380" y="471"/>
                  </a:lnTo>
                  <a:lnTo>
                    <a:pt x="380" y="471"/>
                  </a:lnTo>
                  <a:lnTo>
                    <a:pt x="380" y="471"/>
                  </a:lnTo>
                  <a:lnTo>
                    <a:pt x="381" y="471"/>
                  </a:lnTo>
                  <a:lnTo>
                    <a:pt x="381" y="471"/>
                  </a:lnTo>
                  <a:lnTo>
                    <a:pt x="381" y="471"/>
                  </a:lnTo>
                  <a:lnTo>
                    <a:pt x="382" y="472"/>
                  </a:lnTo>
                  <a:lnTo>
                    <a:pt x="382" y="472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3" y="472"/>
                  </a:lnTo>
                  <a:lnTo>
                    <a:pt x="384" y="472"/>
                  </a:lnTo>
                  <a:lnTo>
                    <a:pt x="385" y="472"/>
                  </a:lnTo>
                  <a:lnTo>
                    <a:pt x="385" y="472"/>
                  </a:lnTo>
                  <a:lnTo>
                    <a:pt x="386" y="472"/>
                  </a:lnTo>
                  <a:lnTo>
                    <a:pt x="386" y="472"/>
                  </a:lnTo>
                  <a:lnTo>
                    <a:pt x="387" y="472"/>
                  </a:lnTo>
                  <a:lnTo>
                    <a:pt x="387" y="472"/>
                  </a:lnTo>
                  <a:lnTo>
                    <a:pt x="388" y="472"/>
                  </a:lnTo>
                  <a:lnTo>
                    <a:pt x="388" y="472"/>
                  </a:lnTo>
                  <a:lnTo>
                    <a:pt x="388" y="472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89" y="472"/>
                  </a:lnTo>
                  <a:lnTo>
                    <a:pt x="390" y="472"/>
                  </a:lnTo>
                  <a:lnTo>
                    <a:pt x="390" y="472"/>
                  </a:lnTo>
                  <a:lnTo>
                    <a:pt x="390" y="472"/>
                  </a:lnTo>
                  <a:lnTo>
                    <a:pt x="390" y="472"/>
                  </a:lnTo>
                  <a:lnTo>
                    <a:pt x="390" y="472"/>
                  </a:lnTo>
                  <a:lnTo>
                    <a:pt x="391" y="472"/>
                  </a:lnTo>
                  <a:lnTo>
                    <a:pt x="391" y="472"/>
                  </a:lnTo>
                  <a:lnTo>
                    <a:pt x="391" y="472"/>
                  </a:lnTo>
                  <a:lnTo>
                    <a:pt x="392" y="473"/>
                  </a:lnTo>
                  <a:lnTo>
                    <a:pt x="392" y="473"/>
                  </a:lnTo>
                  <a:lnTo>
                    <a:pt x="392" y="473"/>
                  </a:lnTo>
                  <a:lnTo>
                    <a:pt x="392" y="473"/>
                  </a:lnTo>
                  <a:lnTo>
                    <a:pt x="393" y="473"/>
                  </a:lnTo>
                  <a:lnTo>
                    <a:pt x="393" y="473"/>
                  </a:lnTo>
                  <a:lnTo>
                    <a:pt x="394" y="473"/>
                  </a:lnTo>
                  <a:lnTo>
                    <a:pt x="394" y="473"/>
                  </a:lnTo>
                  <a:lnTo>
                    <a:pt x="394" y="473"/>
                  </a:lnTo>
                  <a:lnTo>
                    <a:pt x="394" y="473"/>
                  </a:lnTo>
                  <a:lnTo>
                    <a:pt x="395" y="473"/>
                  </a:lnTo>
                  <a:lnTo>
                    <a:pt x="396" y="473"/>
                  </a:lnTo>
                  <a:lnTo>
                    <a:pt x="396" y="473"/>
                  </a:lnTo>
                  <a:lnTo>
                    <a:pt x="396" y="473"/>
                  </a:lnTo>
                  <a:lnTo>
                    <a:pt x="396" y="473"/>
                  </a:lnTo>
                  <a:lnTo>
                    <a:pt x="398" y="473"/>
                  </a:lnTo>
                  <a:lnTo>
                    <a:pt x="398" y="473"/>
                  </a:lnTo>
                  <a:lnTo>
                    <a:pt x="400" y="473"/>
                  </a:lnTo>
                  <a:lnTo>
                    <a:pt x="400" y="473"/>
                  </a:lnTo>
                  <a:lnTo>
                    <a:pt x="401" y="473"/>
                  </a:lnTo>
                  <a:lnTo>
                    <a:pt x="401" y="473"/>
                  </a:lnTo>
                  <a:lnTo>
                    <a:pt x="402" y="473"/>
                  </a:lnTo>
                  <a:lnTo>
                    <a:pt x="402" y="473"/>
                  </a:lnTo>
                  <a:lnTo>
                    <a:pt x="402" y="474"/>
                  </a:lnTo>
                  <a:lnTo>
                    <a:pt x="403" y="474"/>
                  </a:lnTo>
                  <a:lnTo>
                    <a:pt x="403" y="474"/>
                  </a:lnTo>
                  <a:lnTo>
                    <a:pt x="404" y="474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5" y="474"/>
                  </a:lnTo>
                  <a:lnTo>
                    <a:pt x="406" y="474"/>
                  </a:lnTo>
                  <a:lnTo>
                    <a:pt x="407" y="474"/>
                  </a:lnTo>
                  <a:lnTo>
                    <a:pt x="407" y="474"/>
                  </a:lnTo>
                  <a:lnTo>
                    <a:pt x="408" y="474"/>
                  </a:lnTo>
                  <a:lnTo>
                    <a:pt x="408" y="474"/>
                  </a:lnTo>
                  <a:lnTo>
                    <a:pt x="408" y="474"/>
                  </a:lnTo>
                  <a:lnTo>
                    <a:pt x="409" y="474"/>
                  </a:lnTo>
                  <a:lnTo>
                    <a:pt x="409" y="474"/>
                  </a:lnTo>
                  <a:lnTo>
                    <a:pt x="409" y="474"/>
                  </a:lnTo>
                  <a:lnTo>
                    <a:pt x="410" y="474"/>
                  </a:lnTo>
                  <a:lnTo>
                    <a:pt x="410" y="474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13" y="474"/>
                  </a:lnTo>
                  <a:lnTo>
                    <a:pt x="413" y="474"/>
                  </a:lnTo>
                  <a:lnTo>
                    <a:pt x="415" y="475"/>
                  </a:lnTo>
                  <a:lnTo>
                    <a:pt x="415" y="475"/>
                  </a:lnTo>
                  <a:lnTo>
                    <a:pt x="415" y="475"/>
                  </a:lnTo>
                  <a:lnTo>
                    <a:pt x="417" y="475"/>
                  </a:lnTo>
                  <a:lnTo>
                    <a:pt x="417" y="475"/>
                  </a:lnTo>
                  <a:lnTo>
                    <a:pt x="419" y="475"/>
                  </a:lnTo>
                  <a:lnTo>
                    <a:pt x="419" y="475"/>
                  </a:lnTo>
                  <a:lnTo>
                    <a:pt x="419" y="475"/>
                  </a:lnTo>
                  <a:lnTo>
                    <a:pt x="420" y="475"/>
                  </a:lnTo>
                  <a:lnTo>
                    <a:pt x="420" y="475"/>
                  </a:lnTo>
                  <a:lnTo>
                    <a:pt x="420" y="475"/>
                  </a:lnTo>
                  <a:lnTo>
                    <a:pt x="421" y="475"/>
                  </a:lnTo>
                  <a:lnTo>
                    <a:pt x="423" y="475"/>
                  </a:lnTo>
                  <a:lnTo>
                    <a:pt x="423" y="475"/>
                  </a:lnTo>
                  <a:lnTo>
                    <a:pt x="423" y="475"/>
                  </a:lnTo>
                  <a:lnTo>
                    <a:pt x="423" y="475"/>
                  </a:lnTo>
                  <a:lnTo>
                    <a:pt x="424" y="475"/>
                  </a:lnTo>
                  <a:lnTo>
                    <a:pt x="424" y="475"/>
                  </a:lnTo>
                  <a:lnTo>
                    <a:pt x="424" y="475"/>
                  </a:lnTo>
                  <a:lnTo>
                    <a:pt x="425" y="476"/>
                  </a:lnTo>
                  <a:lnTo>
                    <a:pt x="426" y="476"/>
                  </a:lnTo>
                  <a:lnTo>
                    <a:pt x="427" y="476"/>
                  </a:lnTo>
                  <a:lnTo>
                    <a:pt x="427" y="476"/>
                  </a:lnTo>
                  <a:lnTo>
                    <a:pt x="428" y="476"/>
                  </a:lnTo>
                  <a:lnTo>
                    <a:pt x="428" y="476"/>
                  </a:lnTo>
                  <a:lnTo>
                    <a:pt x="428" y="476"/>
                  </a:lnTo>
                  <a:lnTo>
                    <a:pt x="428" y="476"/>
                  </a:lnTo>
                  <a:lnTo>
                    <a:pt x="429" y="476"/>
                  </a:lnTo>
                  <a:lnTo>
                    <a:pt x="431" y="476"/>
                  </a:lnTo>
                  <a:lnTo>
                    <a:pt x="432" y="476"/>
                  </a:lnTo>
                  <a:lnTo>
                    <a:pt x="432" y="476"/>
                  </a:lnTo>
                  <a:lnTo>
                    <a:pt x="433" y="476"/>
                  </a:lnTo>
                  <a:lnTo>
                    <a:pt x="434" y="476"/>
                  </a:lnTo>
                  <a:lnTo>
                    <a:pt x="434" y="476"/>
                  </a:lnTo>
                  <a:lnTo>
                    <a:pt x="434" y="476"/>
                  </a:lnTo>
                  <a:lnTo>
                    <a:pt x="435" y="476"/>
                  </a:lnTo>
                  <a:lnTo>
                    <a:pt x="436" y="476"/>
                  </a:lnTo>
                  <a:lnTo>
                    <a:pt x="436" y="477"/>
                  </a:lnTo>
                  <a:lnTo>
                    <a:pt x="436" y="477"/>
                  </a:lnTo>
                  <a:lnTo>
                    <a:pt x="437" y="477"/>
                  </a:lnTo>
                  <a:lnTo>
                    <a:pt x="437" y="477"/>
                  </a:lnTo>
                  <a:lnTo>
                    <a:pt x="437" y="477"/>
                  </a:lnTo>
                  <a:lnTo>
                    <a:pt x="438" y="477"/>
                  </a:lnTo>
                  <a:lnTo>
                    <a:pt x="439" y="477"/>
                  </a:lnTo>
                  <a:lnTo>
                    <a:pt x="440" y="477"/>
                  </a:lnTo>
                  <a:lnTo>
                    <a:pt x="440" y="477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1" y="477"/>
                  </a:lnTo>
                  <a:lnTo>
                    <a:pt x="442" y="477"/>
                  </a:lnTo>
                  <a:lnTo>
                    <a:pt x="443" y="477"/>
                  </a:lnTo>
                  <a:lnTo>
                    <a:pt x="443" y="477"/>
                  </a:lnTo>
                  <a:lnTo>
                    <a:pt x="443" y="477"/>
                  </a:lnTo>
                  <a:lnTo>
                    <a:pt x="443" y="477"/>
                  </a:lnTo>
                  <a:lnTo>
                    <a:pt x="444" y="477"/>
                  </a:lnTo>
                  <a:lnTo>
                    <a:pt x="444" y="477"/>
                  </a:lnTo>
                  <a:lnTo>
                    <a:pt x="445" y="477"/>
                  </a:lnTo>
                  <a:lnTo>
                    <a:pt x="445" y="477"/>
                  </a:lnTo>
                  <a:lnTo>
                    <a:pt x="446" y="477"/>
                  </a:lnTo>
                  <a:lnTo>
                    <a:pt x="446" y="477"/>
                  </a:lnTo>
                  <a:lnTo>
                    <a:pt x="447" y="477"/>
                  </a:lnTo>
                  <a:lnTo>
                    <a:pt x="447" y="477"/>
                  </a:lnTo>
                  <a:lnTo>
                    <a:pt x="448" y="477"/>
                  </a:lnTo>
                  <a:lnTo>
                    <a:pt x="448" y="477"/>
                  </a:lnTo>
                  <a:lnTo>
                    <a:pt x="449" y="477"/>
                  </a:lnTo>
                  <a:lnTo>
                    <a:pt x="450" y="478"/>
                  </a:lnTo>
                  <a:lnTo>
                    <a:pt x="452" y="478"/>
                  </a:lnTo>
                  <a:lnTo>
                    <a:pt x="453" y="478"/>
                  </a:lnTo>
                  <a:lnTo>
                    <a:pt x="453" y="478"/>
                  </a:lnTo>
                  <a:lnTo>
                    <a:pt x="453" y="478"/>
                  </a:lnTo>
                  <a:lnTo>
                    <a:pt x="453" y="478"/>
                  </a:lnTo>
                  <a:lnTo>
                    <a:pt x="454" y="478"/>
                  </a:lnTo>
                  <a:lnTo>
                    <a:pt x="455" y="478"/>
                  </a:lnTo>
                  <a:lnTo>
                    <a:pt x="456" y="478"/>
                  </a:lnTo>
                  <a:lnTo>
                    <a:pt x="456" y="478"/>
                  </a:lnTo>
                  <a:lnTo>
                    <a:pt x="457" y="478"/>
                  </a:lnTo>
                  <a:lnTo>
                    <a:pt x="457" y="478"/>
                  </a:lnTo>
                  <a:lnTo>
                    <a:pt x="459" y="478"/>
                  </a:lnTo>
                  <a:lnTo>
                    <a:pt x="460" y="478"/>
                  </a:lnTo>
                  <a:lnTo>
                    <a:pt x="460" y="478"/>
                  </a:lnTo>
                  <a:lnTo>
                    <a:pt x="461" y="478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2" y="478"/>
                  </a:lnTo>
                  <a:lnTo>
                    <a:pt x="463" y="479"/>
                  </a:lnTo>
                  <a:lnTo>
                    <a:pt x="464" y="479"/>
                  </a:lnTo>
                  <a:lnTo>
                    <a:pt x="464" y="479"/>
                  </a:lnTo>
                  <a:lnTo>
                    <a:pt x="465" y="479"/>
                  </a:lnTo>
                  <a:lnTo>
                    <a:pt x="466" y="479"/>
                  </a:lnTo>
                  <a:lnTo>
                    <a:pt x="468" y="479"/>
                  </a:lnTo>
                  <a:lnTo>
                    <a:pt x="468" y="479"/>
                  </a:lnTo>
                  <a:lnTo>
                    <a:pt x="468" y="479"/>
                  </a:lnTo>
                  <a:lnTo>
                    <a:pt x="471" y="479"/>
                  </a:lnTo>
                  <a:lnTo>
                    <a:pt x="471" y="479"/>
                  </a:lnTo>
                  <a:lnTo>
                    <a:pt x="472" y="479"/>
                  </a:lnTo>
                  <a:lnTo>
                    <a:pt x="472" y="479"/>
                  </a:lnTo>
                  <a:lnTo>
                    <a:pt x="474" y="479"/>
                  </a:lnTo>
                  <a:lnTo>
                    <a:pt x="474" y="479"/>
                  </a:lnTo>
                  <a:lnTo>
                    <a:pt x="475" y="479"/>
                  </a:lnTo>
                  <a:lnTo>
                    <a:pt x="476" y="479"/>
                  </a:lnTo>
                  <a:lnTo>
                    <a:pt x="476" y="479"/>
                  </a:lnTo>
                  <a:lnTo>
                    <a:pt x="477" y="479"/>
                  </a:lnTo>
                  <a:lnTo>
                    <a:pt x="478" y="480"/>
                  </a:lnTo>
                  <a:lnTo>
                    <a:pt x="478" y="480"/>
                  </a:lnTo>
                  <a:lnTo>
                    <a:pt x="479" y="480"/>
                  </a:lnTo>
                  <a:lnTo>
                    <a:pt x="479" y="480"/>
                  </a:lnTo>
                  <a:lnTo>
                    <a:pt x="479" y="480"/>
                  </a:lnTo>
                  <a:lnTo>
                    <a:pt x="480" y="480"/>
                  </a:lnTo>
                  <a:lnTo>
                    <a:pt x="481" y="480"/>
                  </a:lnTo>
                  <a:lnTo>
                    <a:pt x="482" y="480"/>
                  </a:lnTo>
                  <a:lnTo>
                    <a:pt x="482" y="480"/>
                  </a:lnTo>
                  <a:lnTo>
                    <a:pt x="484" y="480"/>
                  </a:lnTo>
                  <a:lnTo>
                    <a:pt x="484" y="480"/>
                  </a:lnTo>
                  <a:lnTo>
                    <a:pt x="486" y="480"/>
                  </a:lnTo>
                  <a:lnTo>
                    <a:pt x="486" y="480"/>
                  </a:lnTo>
                  <a:lnTo>
                    <a:pt x="488" y="480"/>
                  </a:lnTo>
                  <a:lnTo>
                    <a:pt x="489" y="480"/>
                  </a:lnTo>
                  <a:lnTo>
                    <a:pt x="489" y="480"/>
                  </a:lnTo>
                  <a:lnTo>
                    <a:pt x="489" y="480"/>
                  </a:lnTo>
                  <a:lnTo>
                    <a:pt x="490" y="480"/>
                  </a:lnTo>
                  <a:lnTo>
                    <a:pt x="490" y="480"/>
                  </a:lnTo>
                  <a:lnTo>
                    <a:pt x="491" y="480"/>
                  </a:lnTo>
                  <a:lnTo>
                    <a:pt x="491" y="480"/>
                  </a:lnTo>
                  <a:lnTo>
                    <a:pt x="493" y="481"/>
                  </a:lnTo>
                  <a:lnTo>
                    <a:pt x="494" y="481"/>
                  </a:lnTo>
                  <a:lnTo>
                    <a:pt x="495" y="481"/>
                  </a:lnTo>
                  <a:lnTo>
                    <a:pt x="496" y="481"/>
                  </a:lnTo>
                  <a:lnTo>
                    <a:pt x="496" y="481"/>
                  </a:lnTo>
                  <a:lnTo>
                    <a:pt x="498" y="481"/>
                  </a:lnTo>
                  <a:lnTo>
                    <a:pt x="499" y="481"/>
                  </a:lnTo>
                  <a:lnTo>
                    <a:pt x="499" y="481"/>
                  </a:lnTo>
                  <a:lnTo>
                    <a:pt x="499" y="481"/>
                  </a:lnTo>
                  <a:lnTo>
                    <a:pt x="502" y="481"/>
                  </a:lnTo>
                  <a:lnTo>
                    <a:pt x="502" y="481"/>
                  </a:lnTo>
                  <a:lnTo>
                    <a:pt x="506" y="481"/>
                  </a:lnTo>
                  <a:lnTo>
                    <a:pt x="507" y="481"/>
                  </a:lnTo>
                  <a:lnTo>
                    <a:pt x="509" y="482"/>
                  </a:lnTo>
                  <a:lnTo>
                    <a:pt x="510" y="482"/>
                  </a:lnTo>
                  <a:lnTo>
                    <a:pt x="512" y="482"/>
                  </a:lnTo>
                  <a:lnTo>
                    <a:pt x="512" y="482"/>
                  </a:lnTo>
                  <a:lnTo>
                    <a:pt x="513" y="482"/>
                  </a:lnTo>
                  <a:lnTo>
                    <a:pt x="513" y="482"/>
                  </a:lnTo>
                  <a:lnTo>
                    <a:pt x="513" y="482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482"/>
                  </a:lnTo>
                  <a:lnTo>
                    <a:pt x="516" y="482"/>
                  </a:lnTo>
                  <a:lnTo>
                    <a:pt x="517" y="482"/>
                  </a:lnTo>
                  <a:lnTo>
                    <a:pt x="517" y="482"/>
                  </a:lnTo>
                  <a:lnTo>
                    <a:pt x="519" y="482"/>
                  </a:lnTo>
                  <a:lnTo>
                    <a:pt x="519" y="482"/>
                  </a:lnTo>
                  <a:lnTo>
                    <a:pt x="520" y="482"/>
                  </a:lnTo>
                  <a:lnTo>
                    <a:pt x="520" y="482"/>
                  </a:lnTo>
                  <a:lnTo>
                    <a:pt x="521" y="482"/>
                  </a:lnTo>
                  <a:lnTo>
                    <a:pt x="523" y="482"/>
                  </a:lnTo>
                  <a:lnTo>
                    <a:pt x="524" y="482"/>
                  </a:lnTo>
                  <a:lnTo>
                    <a:pt x="526" y="483"/>
                  </a:lnTo>
                  <a:lnTo>
                    <a:pt x="526" y="483"/>
                  </a:lnTo>
                  <a:lnTo>
                    <a:pt x="527" y="483"/>
                  </a:lnTo>
                  <a:lnTo>
                    <a:pt x="529" y="483"/>
                  </a:lnTo>
                  <a:lnTo>
                    <a:pt x="529" y="483"/>
                  </a:lnTo>
                  <a:lnTo>
                    <a:pt x="531" y="483"/>
                  </a:lnTo>
                  <a:lnTo>
                    <a:pt x="531" y="483"/>
                  </a:lnTo>
                  <a:lnTo>
                    <a:pt x="531" y="483"/>
                  </a:lnTo>
                  <a:lnTo>
                    <a:pt x="532" y="483"/>
                  </a:lnTo>
                  <a:lnTo>
                    <a:pt x="533" y="483"/>
                  </a:lnTo>
                  <a:lnTo>
                    <a:pt x="533" y="483"/>
                  </a:lnTo>
                  <a:lnTo>
                    <a:pt x="534" y="483"/>
                  </a:lnTo>
                  <a:lnTo>
                    <a:pt x="534" y="483"/>
                  </a:lnTo>
                  <a:lnTo>
                    <a:pt x="534" y="483"/>
                  </a:lnTo>
                  <a:lnTo>
                    <a:pt x="535" y="483"/>
                  </a:lnTo>
                  <a:lnTo>
                    <a:pt x="536" y="483"/>
                  </a:lnTo>
                  <a:lnTo>
                    <a:pt x="537" y="483"/>
                  </a:lnTo>
                  <a:lnTo>
                    <a:pt x="537" y="483"/>
                  </a:lnTo>
                  <a:lnTo>
                    <a:pt x="537" y="483"/>
                  </a:lnTo>
                  <a:lnTo>
                    <a:pt x="540" y="483"/>
                  </a:lnTo>
                  <a:lnTo>
                    <a:pt x="541" y="483"/>
                  </a:lnTo>
                  <a:lnTo>
                    <a:pt x="541" y="483"/>
                  </a:lnTo>
                  <a:lnTo>
                    <a:pt x="542" y="483"/>
                  </a:lnTo>
                  <a:lnTo>
                    <a:pt x="542" y="483"/>
                  </a:lnTo>
                  <a:lnTo>
                    <a:pt x="543" y="484"/>
                  </a:lnTo>
                  <a:lnTo>
                    <a:pt x="543" y="484"/>
                  </a:lnTo>
                  <a:lnTo>
                    <a:pt x="544" y="484"/>
                  </a:lnTo>
                  <a:lnTo>
                    <a:pt x="544" y="484"/>
                  </a:lnTo>
                  <a:lnTo>
                    <a:pt x="544" y="484"/>
                  </a:lnTo>
                  <a:lnTo>
                    <a:pt x="544" y="484"/>
                  </a:lnTo>
                  <a:lnTo>
                    <a:pt x="545" y="484"/>
                  </a:lnTo>
                  <a:lnTo>
                    <a:pt x="545" y="484"/>
                  </a:lnTo>
                  <a:lnTo>
                    <a:pt x="546" y="484"/>
                  </a:lnTo>
                  <a:lnTo>
                    <a:pt x="547" y="484"/>
                  </a:lnTo>
                  <a:lnTo>
                    <a:pt x="548" y="484"/>
                  </a:lnTo>
                  <a:lnTo>
                    <a:pt x="549" y="484"/>
                  </a:lnTo>
                  <a:lnTo>
                    <a:pt x="550" y="484"/>
                  </a:lnTo>
                  <a:lnTo>
                    <a:pt x="551" y="484"/>
                  </a:lnTo>
                  <a:lnTo>
                    <a:pt x="555" y="484"/>
                  </a:lnTo>
                  <a:lnTo>
                    <a:pt x="555" y="484"/>
                  </a:lnTo>
                  <a:lnTo>
                    <a:pt x="555" y="484"/>
                  </a:lnTo>
                  <a:lnTo>
                    <a:pt x="557" y="484"/>
                  </a:lnTo>
                  <a:lnTo>
                    <a:pt x="557" y="484"/>
                  </a:lnTo>
                  <a:lnTo>
                    <a:pt x="559" y="484"/>
                  </a:lnTo>
                  <a:lnTo>
                    <a:pt x="559" y="484"/>
                  </a:lnTo>
                  <a:lnTo>
                    <a:pt x="560" y="484"/>
                  </a:lnTo>
                  <a:lnTo>
                    <a:pt x="561" y="484"/>
                  </a:lnTo>
                  <a:lnTo>
                    <a:pt x="563" y="485"/>
                  </a:lnTo>
                  <a:lnTo>
                    <a:pt x="565" y="485"/>
                  </a:lnTo>
                  <a:lnTo>
                    <a:pt x="565" y="485"/>
                  </a:lnTo>
                  <a:lnTo>
                    <a:pt x="568" y="485"/>
                  </a:lnTo>
                  <a:lnTo>
                    <a:pt x="568" y="485"/>
                  </a:lnTo>
                  <a:lnTo>
                    <a:pt x="568" y="485"/>
                  </a:lnTo>
                  <a:lnTo>
                    <a:pt x="572" y="485"/>
                  </a:lnTo>
                  <a:lnTo>
                    <a:pt x="572" y="485"/>
                  </a:lnTo>
                  <a:lnTo>
                    <a:pt x="573" y="485"/>
                  </a:lnTo>
                  <a:lnTo>
                    <a:pt x="573" y="485"/>
                  </a:lnTo>
                  <a:lnTo>
                    <a:pt x="574" y="485"/>
                  </a:lnTo>
                  <a:lnTo>
                    <a:pt x="574" y="485"/>
                  </a:lnTo>
                  <a:lnTo>
                    <a:pt x="578" y="485"/>
                  </a:lnTo>
                  <a:lnTo>
                    <a:pt x="581" y="485"/>
                  </a:lnTo>
                  <a:lnTo>
                    <a:pt x="583" y="486"/>
                  </a:lnTo>
                  <a:lnTo>
                    <a:pt x="583" y="486"/>
                  </a:lnTo>
                  <a:lnTo>
                    <a:pt x="588" y="486"/>
                  </a:lnTo>
                  <a:lnTo>
                    <a:pt x="588" y="486"/>
                  </a:lnTo>
                  <a:lnTo>
                    <a:pt x="588" y="486"/>
                  </a:lnTo>
                  <a:lnTo>
                    <a:pt x="589" y="486"/>
                  </a:lnTo>
                  <a:lnTo>
                    <a:pt x="591" y="486"/>
                  </a:lnTo>
                  <a:lnTo>
                    <a:pt x="593" y="486"/>
                  </a:lnTo>
                  <a:lnTo>
                    <a:pt x="593" y="486"/>
                  </a:lnTo>
                  <a:lnTo>
                    <a:pt x="594" y="486"/>
                  </a:lnTo>
                  <a:lnTo>
                    <a:pt x="596" y="486"/>
                  </a:lnTo>
                  <a:lnTo>
                    <a:pt x="596" y="486"/>
                  </a:lnTo>
                  <a:lnTo>
                    <a:pt x="597" y="486"/>
                  </a:lnTo>
                  <a:lnTo>
                    <a:pt x="597" y="486"/>
                  </a:lnTo>
                  <a:lnTo>
                    <a:pt x="599" y="486"/>
                  </a:lnTo>
                  <a:lnTo>
                    <a:pt x="599" y="486"/>
                  </a:lnTo>
                  <a:lnTo>
                    <a:pt x="599" y="486"/>
                  </a:lnTo>
                  <a:lnTo>
                    <a:pt x="601" y="486"/>
                  </a:lnTo>
                  <a:lnTo>
                    <a:pt x="602" y="486"/>
                  </a:lnTo>
                  <a:lnTo>
                    <a:pt x="602" y="486"/>
                  </a:lnTo>
                  <a:lnTo>
                    <a:pt x="604" y="486"/>
                  </a:lnTo>
                  <a:lnTo>
                    <a:pt x="604" y="486"/>
                  </a:lnTo>
                  <a:lnTo>
                    <a:pt x="604" y="486"/>
                  </a:lnTo>
                  <a:lnTo>
                    <a:pt x="606" y="487"/>
                  </a:lnTo>
                  <a:lnTo>
                    <a:pt x="607" y="487"/>
                  </a:lnTo>
                  <a:lnTo>
                    <a:pt x="608" y="487"/>
                  </a:lnTo>
                  <a:lnTo>
                    <a:pt x="609" y="487"/>
                  </a:lnTo>
                  <a:lnTo>
                    <a:pt x="610" y="487"/>
                  </a:lnTo>
                  <a:lnTo>
                    <a:pt x="611" y="487"/>
                  </a:lnTo>
                  <a:lnTo>
                    <a:pt x="611" y="487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2" y="487"/>
                  </a:lnTo>
                  <a:lnTo>
                    <a:pt x="613" y="487"/>
                  </a:lnTo>
                  <a:lnTo>
                    <a:pt x="614" y="487"/>
                  </a:lnTo>
                  <a:lnTo>
                    <a:pt x="615" y="487"/>
                  </a:lnTo>
                  <a:lnTo>
                    <a:pt x="617" y="487"/>
                  </a:lnTo>
                  <a:lnTo>
                    <a:pt x="617" y="487"/>
                  </a:lnTo>
                  <a:lnTo>
                    <a:pt x="619" y="487"/>
                  </a:lnTo>
                  <a:lnTo>
                    <a:pt x="620" y="487"/>
                  </a:lnTo>
                  <a:lnTo>
                    <a:pt x="620" y="487"/>
                  </a:lnTo>
                  <a:lnTo>
                    <a:pt x="621" y="487"/>
                  </a:lnTo>
                  <a:lnTo>
                    <a:pt x="624" y="487"/>
                  </a:lnTo>
                  <a:lnTo>
                    <a:pt x="627" y="487"/>
                  </a:lnTo>
                  <a:lnTo>
                    <a:pt x="628" y="487"/>
                  </a:lnTo>
                  <a:lnTo>
                    <a:pt x="631" y="488"/>
                  </a:lnTo>
                  <a:lnTo>
                    <a:pt x="634" y="488"/>
                  </a:lnTo>
                  <a:lnTo>
                    <a:pt x="634" y="488"/>
                  </a:lnTo>
                  <a:lnTo>
                    <a:pt x="635" y="488"/>
                  </a:lnTo>
                  <a:lnTo>
                    <a:pt x="636" y="488"/>
                  </a:lnTo>
                  <a:lnTo>
                    <a:pt x="637" y="488"/>
                  </a:lnTo>
                  <a:lnTo>
                    <a:pt x="638" y="488"/>
                  </a:lnTo>
                  <a:lnTo>
                    <a:pt x="638" y="488"/>
                  </a:lnTo>
                  <a:lnTo>
                    <a:pt x="639" y="488"/>
                  </a:lnTo>
                  <a:lnTo>
                    <a:pt x="641" y="488"/>
                  </a:lnTo>
                  <a:lnTo>
                    <a:pt x="642" y="488"/>
                  </a:lnTo>
                  <a:lnTo>
                    <a:pt x="642" y="488"/>
                  </a:lnTo>
                  <a:lnTo>
                    <a:pt x="651" y="488"/>
                  </a:lnTo>
                  <a:lnTo>
                    <a:pt x="651" y="488"/>
                  </a:lnTo>
                  <a:lnTo>
                    <a:pt x="653" y="488"/>
                  </a:lnTo>
                  <a:lnTo>
                    <a:pt x="653" y="488"/>
                  </a:lnTo>
                  <a:lnTo>
                    <a:pt x="654" y="489"/>
                  </a:lnTo>
                  <a:lnTo>
                    <a:pt x="658" y="489"/>
                  </a:lnTo>
                  <a:lnTo>
                    <a:pt x="663" y="489"/>
                  </a:lnTo>
                  <a:lnTo>
                    <a:pt x="665" y="489"/>
                  </a:lnTo>
                  <a:lnTo>
                    <a:pt x="669" y="489"/>
                  </a:lnTo>
                  <a:lnTo>
                    <a:pt x="670" y="489"/>
                  </a:lnTo>
                  <a:lnTo>
                    <a:pt x="675" y="489"/>
                  </a:lnTo>
                  <a:lnTo>
                    <a:pt x="676" y="489"/>
                  </a:lnTo>
                  <a:lnTo>
                    <a:pt x="676" y="489"/>
                  </a:lnTo>
                  <a:lnTo>
                    <a:pt x="676" y="489"/>
                  </a:lnTo>
                  <a:lnTo>
                    <a:pt x="677" y="489"/>
                  </a:lnTo>
                  <a:lnTo>
                    <a:pt x="677" y="489"/>
                  </a:lnTo>
                  <a:lnTo>
                    <a:pt x="678" y="489"/>
                  </a:lnTo>
                  <a:lnTo>
                    <a:pt x="679" y="489"/>
                  </a:lnTo>
                  <a:lnTo>
                    <a:pt x="679" y="489"/>
                  </a:lnTo>
                  <a:lnTo>
                    <a:pt x="680" y="489"/>
                  </a:lnTo>
                  <a:lnTo>
                    <a:pt x="680" y="489"/>
                  </a:lnTo>
                  <a:lnTo>
                    <a:pt x="683" y="490"/>
                  </a:lnTo>
                  <a:lnTo>
                    <a:pt x="683" y="490"/>
                  </a:lnTo>
                  <a:lnTo>
                    <a:pt x="685" y="490"/>
                  </a:lnTo>
                  <a:lnTo>
                    <a:pt x="686" y="490"/>
                  </a:lnTo>
                  <a:lnTo>
                    <a:pt x="687" y="490"/>
                  </a:lnTo>
                  <a:lnTo>
                    <a:pt x="687" y="490"/>
                  </a:lnTo>
                  <a:lnTo>
                    <a:pt x="689" y="490"/>
                  </a:lnTo>
                  <a:lnTo>
                    <a:pt x="696" y="490"/>
                  </a:lnTo>
                  <a:lnTo>
                    <a:pt x="697" y="490"/>
                  </a:lnTo>
                  <a:lnTo>
                    <a:pt x="700" y="490"/>
                  </a:lnTo>
                  <a:lnTo>
                    <a:pt x="702" y="490"/>
                  </a:lnTo>
                  <a:lnTo>
                    <a:pt x="702" y="490"/>
                  </a:lnTo>
                  <a:lnTo>
                    <a:pt x="705" y="490"/>
                  </a:lnTo>
                  <a:lnTo>
                    <a:pt x="705" y="490"/>
                  </a:lnTo>
                  <a:lnTo>
                    <a:pt x="706" y="490"/>
                  </a:lnTo>
                  <a:lnTo>
                    <a:pt x="709" y="490"/>
                  </a:lnTo>
                  <a:lnTo>
                    <a:pt x="711" y="491"/>
                  </a:lnTo>
                  <a:lnTo>
                    <a:pt x="716" y="491"/>
                  </a:lnTo>
                  <a:lnTo>
                    <a:pt x="720" y="491"/>
                  </a:lnTo>
                  <a:lnTo>
                    <a:pt x="722" y="491"/>
                  </a:lnTo>
                  <a:lnTo>
                    <a:pt x="727" y="491"/>
                  </a:lnTo>
                  <a:lnTo>
                    <a:pt x="727" y="491"/>
                  </a:lnTo>
                  <a:lnTo>
                    <a:pt x="727" y="491"/>
                  </a:lnTo>
                  <a:lnTo>
                    <a:pt x="729" y="491"/>
                  </a:lnTo>
                  <a:lnTo>
                    <a:pt x="732" y="491"/>
                  </a:lnTo>
                  <a:lnTo>
                    <a:pt x="732" y="491"/>
                  </a:lnTo>
                  <a:lnTo>
                    <a:pt x="733" y="491"/>
                  </a:lnTo>
                  <a:lnTo>
                    <a:pt x="735" y="491"/>
                  </a:lnTo>
                  <a:lnTo>
                    <a:pt x="740" y="491"/>
                  </a:lnTo>
                  <a:lnTo>
                    <a:pt x="741" y="491"/>
                  </a:lnTo>
                  <a:lnTo>
                    <a:pt x="745" y="492"/>
                  </a:lnTo>
                  <a:lnTo>
                    <a:pt x="745" y="492"/>
                  </a:lnTo>
                  <a:lnTo>
                    <a:pt x="755" y="492"/>
                  </a:lnTo>
                  <a:lnTo>
                    <a:pt x="755" y="492"/>
                  </a:lnTo>
                  <a:lnTo>
                    <a:pt x="756" y="492"/>
                  </a:lnTo>
                  <a:lnTo>
                    <a:pt x="763" y="492"/>
                  </a:lnTo>
                  <a:lnTo>
                    <a:pt x="763" y="492"/>
                  </a:lnTo>
                  <a:lnTo>
                    <a:pt x="769" y="492"/>
                  </a:lnTo>
                  <a:lnTo>
                    <a:pt x="770" y="492"/>
                  </a:lnTo>
                  <a:lnTo>
                    <a:pt x="771" y="492"/>
                  </a:lnTo>
                  <a:lnTo>
                    <a:pt x="775" y="492"/>
                  </a:lnTo>
                  <a:lnTo>
                    <a:pt x="779" y="492"/>
                  </a:lnTo>
                  <a:lnTo>
                    <a:pt x="786" y="493"/>
                  </a:lnTo>
                  <a:lnTo>
                    <a:pt x="787" y="493"/>
                  </a:lnTo>
                  <a:lnTo>
                    <a:pt x="790" y="493"/>
                  </a:lnTo>
                  <a:lnTo>
                    <a:pt x="791" y="493"/>
                  </a:lnTo>
                  <a:lnTo>
                    <a:pt x="796" y="493"/>
                  </a:lnTo>
                  <a:lnTo>
                    <a:pt x="797" y="493"/>
                  </a:lnTo>
                  <a:lnTo>
                    <a:pt x="805" y="493"/>
                  </a:lnTo>
                  <a:lnTo>
                    <a:pt x="807" y="493"/>
                  </a:lnTo>
                  <a:lnTo>
                    <a:pt x="807" y="493"/>
                  </a:lnTo>
                  <a:lnTo>
                    <a:pt x="811" y="493"/>
                  </a:lnTo>
                  <a:lnTo>
                    <a:pt x="812" y="493"/>
                  </a:lnTo>
                  <a:lnTo>
                    <a:pt x="814" y="493"/>
                  </a:lnTo>
                  <a:lnTo>
                    <a:pt x="814" y="493"/>
                  </a:lnTo>
                  <a:lnTo>
                    <a:pt x="819" y="494"/>
                  </a:lnTo>
                  <a:lnTo>
                    <a:pt x="821" y="494"/>
                  </a:lnTo>
                  <a:lnTo>
                    <a:pt x="823" y="494"/>
                  </a:lnTo>
                  <a:lnTo>
                    <a:pt x="824" y="494"/>
                  </a:lnTo>
                  <a:lnTo>
                    <a:pt x="825" y="494"/>
                  </a:lnTo>
                  <a:lnTo>
                    <a:pt x="826" y="494"/>
                  </a:lnTo>
                  <a:lnTo>
                    <a:pt x="828" y="494"/>
                  </a:lnTo>
                  <a:lnTo>
                    <a:pt x="829" y="494"/>
                  </a:lnTo>
                  <a:lnTo>
                    <a:pt x="831" y="494"/>
                  </a:lnTo>
                  <a:lnTo>
                    <a:pt x="831" y="494"/>
                  </a:lnTo>
                  <a:lnTo>
                    <a:pt x="844" y="494"/>
                  </a:lnTo>
                  <a:lnTo>
                    <a:pt x="851" y="494"/>
                  </a:lnTo>
                  <a:lnTo>
                    <a:pt x="862" y="495"/>
                  </a:lnTo>
                  <a:lnTo>
                    <a:pt x="866" y="495"/>
                  </a:lnTo>
                  <a:lnTo>
                    <a:pt x="867" y="495"/>
                  </a:lnTo>
                  <a:lnTo>
                    <a:pt x="871" y="495"/>
                  </a:lnTo>
                  <a:lnTo>
                    <a:pt x="875" y="495"/>
                  </a:lnTo>
                  <a:lnTo>
                    <a:pt x="877" y="495"/>
                  </a:lnTo>
                  <a:lnTo>
                    <a:pt x="887" y="495"/>
                  </a:lnTo>
                  <a:lnTo>
                    <a:pt x="893" y="495"/>
                  </a:lnTo>
                  <a:lnTo>
                    <a:pt x="908" y="496"/>
                  </a:lnTo>
                  <a:lnTo>
                    <a:pt x="912" y="496"/>
                  </a:lnTo>
                  <a:lnTo>
                    <a:pt x="921" y="496"/>
                  </a:lnTo>
                  <a:lnTo>
                    <a:pt x="922" y="496"/>
                  </a:lnTo>
                  <a:lnTo>
                    <a:pt x="924" y="496"/>
                  </a:lnTo>
                  <a:lnTo>
                    <a:pt x="927" y="496"/>
                  </a:lnTo>
                  <a:lnTo>
                    <a:pt x="931" y="496"/>
                  </a:lnTo>
                  <a:lnTo>
                    <a:pt x="932" y="496"/>
                  </a:lnTo>
                  <a:lnTo>
                    <a:pt x="935" y="496"/>
                  </a:lnTo>
                  <a:lnTo>
                    <a:pt x="944" y="496"/>
                  </a:lnTo>
                  <a:lnTo>
                    <a:pt x="950" y="496"/>
                  </a:lnTo>
                  <a:lnTo>
                    <a:pt x="956" y="496"/>
                  </a:lnTo>
                  <a:lnTo>
                    <a:pt x="966" y="497"/>
                  </a:lnTo>
                  <a:lnTo>
                    <a:pt x="971" y="497"/>
                  </a:lnTo>
                  <a:lnTo>
                    <a:pt x="973" y="497"/>
                  </a:lnTo>
                  <a:lnTo>
                    <a:pt x="976" y="497"/>
                  </a:lnTo>
                  <a:lnTo>
                    <a:pt x="979" y="497"/>
                  </a:lnTo>
                  <a:lnTo>
                    <a:pt x="982" y="497"/>
                  </a:lnTo>
                  <a:lnTo>
                    <a:pt x="985" y="497"/>
                  </a:lnTo>
                  <a:lnTo>
                    <a:pt x="986" y="497"/>
                  </a:lnTo>
                  <a:lnTo>
                    <a:pt x="987" y="497"/>
                  </a:lnTo>
                  <a:lnTo>
                    <a:pt x="1003" y="497"/>
                  </a:lnTo>
                  <a:lnTo>
                    <a:pt x="1006" y="497"/>
                  </a:lnTo>
                  <a:lnTo>
                    <a:pt x="1007" y="497"/>
                  </a:lnTo>
                  <a:lnTo>
                    <a:pt x="1029" y="498"/>
                  </a:lnTo>
                  <a:lnTo>
                    <a:pt x="1037" y="498"/>
                  </a:lnTo>
                  <a:lnTo>
                    <a:pt x="1043" y="498"/>
                  </a:lnTo>
                  <a:lnTo>
                    <a:pt x="1051" y="498"/>
                  </a:lnTo>
                  <a:lnTo>
                    <a:pt x="1056" y="498"/>
                  </a:lnTo>
                  <a:lnTo>
                    <a:pt x="1067" y="498"/>
                  </a:lnTo>
                  <a:lnTo>
                    <a:pt x="1073" y="498"/>
                  </a:lnTo>
                  <a:lnTo>
                    <a:pt x="1134" y="499"/>
                  </a:lnTo>
                  <a:lnTo>
                    <a:pt x="1190" y="500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7" name="Oval 2226"/>
            <p:cNvSpPr>
              <a:spLocks noChangeArrowheads="1"/>
            </p:cNvSpPr>
            <p:nvPr/>
          </p:nvSpPr>
          <p:spPr bwMode="auto">
            <a:xfrm>
              <a:off x="785" y="155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9" name="Oval 2228"/>
            <p:cNvSpPr>
              <a:spLocks noChangeArrowheads="1"/>
            </p:cNvSpPr>
            <p:nvPr/>
          </p:nvSpPr>
          <p:spPr bwMode="auto">
            <a:xfrm>
              <a:off x="845" y="204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1" name="Oval 2230"/>
            <p:cNvSpPr>
              <a:spLocks noChangeArrowheads="1"/>
            </p:cNvSpPr>
            <p:nvPr/>
          </p:nvSpPr>
          <p:spPr bwMode="auto">
            <a:xfrm>
              <a:off x="859" y="1944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3" name="Oval 2232"/>
            <p:cNvSpPr>
              <a:spLocks noChangeArrowheads="1"/>
            </p:cNvSpPr>
            <p:nvPr/>
          </p:nvSpPr>
          <p:spPr bwMode="auto">
            <a:xfrm>
              <a:off x="869" y="180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4" name="Oval 2234"/>
            <p:cNvSpPr>
              <a:spLocks noChangeArrowheads="1"/>
            </p:cNvSpPr>
            <p:nvPr/>
          </p:nvSpPr>
          <p:spPr bwMode="auto">
            <a:xfrm>
              <a:off x="880" y="202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2" name="Oval 2236"/>
            <p:cNvSpPr>
              <a:spLocks noChangeArrowheads="1"/>
            </p:cNvSpPr>
            <p:nvPr/>
          </p:nvSpPr>
          <p:spPr bwMode="auto">
            <a:xfrm>
              <a:off x="908" y="179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8" name="Oval 2238"/>
            <p:cNvSpPr>
              <a:spLocks noChangeArrowheads="1"/>
            </p:cNvSpPr>
            <p:nvPr/>
          </p:nvSpPr>
          <p:spPr bwMode="auto">
            <a:xfrm>
              <a:off x="911" y="16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0" name="Oval 2240"/>
            <p:cNvSpPr>
              <a:spLocks noChangeArrowheads="1"/>
            </p:cNvSpPr>
            <p:nvPr/>
          </p:nvSpPr>
          <p:spPr bwMode="auto">
            <a:xfrm>
              <a:off x="918" y="181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2" name="Oval 2242"/>
            <p:cNvSpPr>
              <a:spLocks noChangeArrowheads="1"/>
            </p:cNvSpPr>
            <p:nvPr/>
          </p:nvSpPr>
          <p:spPr bwMode="auto">
            <a:xfrm>
              <a:off x="970" y="218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4" name="Oval 2244"/>
            <p:cNvSpPr>
              <a:spLocks noChangeArrowheads="1"/>
            </p:cNvSpPr>
            <p:nvPr/>
          </p:nvSpPr>
          <p:spPr bwMode="auto">
            <a:xfrm>
              <a:off x="1019" y="175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6" name="Oval 2246"/>
            <p:cNvSpPr>
              <a:spLocks noChangeArrowheads="1"/>
            </p:cNvSpPr>
            <p:nvPr/>
          </p:nvSpPr>
          <p:spPr bwMode="auto">
            <a:xfrm>
              <a:off x="1030" y="169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8" name="Oval 2248"/>
            <p:cNvSpPr>
              <a:spLocks noChangeArrowheads="1"/>
            </p:cNvSpPr>
            <p:nvPr/>
          </p:nvSpPr>
          <p:spPr bwMode="auto">
            <a:xfrm>
              <a:off x="1037" y="153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0" name="Oval 2250"/>
            <p:cNvSpPr>
              <a:spLocks noChangeArrowheads="1"/>
            </p:cNvSpPr>
            <p:nvPr/>
          </p:nvSpPr>
          <p:spPr bwMode="auto">
            <a:xfrm>
              <a:off x="803" y="2370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1" name="Oval 2251"/>
            <p:cNvSpPr>
              <a:spLocks noChangeArrowheads="1"/>
            </p:cNvSpPr>
            <p:nvPr/>
          </p:nvSpPr>
          <p:spPr bwMode="auto">
            <a:xfrm>
              <a:off x="852" y="197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2" name="Oval 2252"/>
            <p:cNvSpPr>
              <a:spLocks noChangeArrowheads="1"/>
            </p:cNvSpPr>
            <p:nvPr/>
          </p:nvSpPr>
          <p:spPr bwMode="auto">
            <a:xfrm>
              <a:off x="866" y="202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3" name="Oval 2253"/>
            <p:cNvSpPr>
              <a:spLocks noChangeArrowheads="1"/>
            </p:cNvSpPr>
            <p:nvPr/>
          </p:nvSpPr>
          <p:spPr bwMode="auto">
            <a:xfrm>
              <a:off x="866" y="2481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4" name="Oval 2254"/>
            <p:cNvSpPr>
              <a:spLocks noChangeArrowheads="1"/>
            </p:cNvSpPr>
            <p:nvPr/>
          </p:nvSpPr>
          <p:spPr bwMode="auto">
            <a:xfrm>
              <a:off x="876" y="257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5" name="Oval 2255"/>
            <p:cNvSpPr>
              <a:spLocks noChangeArrowheads="1"/>
            </p:cNvSpPr>
            <p:nvPr/>
          </p:nvSpPr>
          <p:spPr bwMode="auto">
            <a:xfrm>
              <a:off x="887" y="265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6" name="Oval 2256"/>
            <p:cNvSpPr>
              <a:spLocks noChangeArrowheads="1"/>
            </p:cNvSpPr>
            <p:nvPr/>
          </p:nvSpPr>
          <p:spPr bwMode="auto">
            <a:xfrm>
              <a:off x="901" y="2541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7" name="Oval 2257"/>
            <p:cNvSpPr>
              <a:spLocks noChangeArrowheads="1"/>
            </p:cNvSpPr>
            <p:nvPr/>
          </p:nvSpPr>
          <p:spPr bwMode="auto">
            <a:xfrm>
              <a:off x="911" y="253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8" name="Oval 2258"/>
            <p:cNvSpPr>
              <a:spLocks noChangeArrowheads="1"/>
            </p:cNvSpPr>
            <p:nvPr/>
          </p:nvSpPr>
          <p:spPr bwMode="auto">
            <a:xfrm>
              <a:off x="918" y="213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9" name="Oval 2259"/>
            <p:cNvSpPr>
              <a:spLocks noChangeArrowheads="1"/>
            </p:cNvSpPr>
            <p:nvPr/>
          </p:nvSpPr>
          <p:spPr bwMode="auto">
            <a:xfrm>
              <a:off x="922" y="2621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0" name="Oval 2260"/>
            <p:cNvSpPr>
              <a:spLocks noChangeArrowheads="1"/>
            </p:cNvSpPr>
            <p:nvPr/>
          </p:nvSpPr>
          <p:spPr bwMode="auto">
            <a:xfrm>
              <a:off x="946" y="287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1" name="Oval 2261"/>
            <p:cNvSpPr>
              <a:spLocks noChangeArrowheads="1"/>
            </p:cNvSpPr>
            <p:nvPr/>
          </p:nvSpPr>
          <p:spPr bwMode="auto">
            <a:xfrm>
              <a:off x="953" y="268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2" name="Oval 2262"/>
            <p:cNvSpPr>
              <a:spLocks noChangeArrowheads="1"/>
            </p:cNvSpPr>
            <p:nvPr/>
          </p:nvSpPr>
          <p:spPr bwMode="auto">
            <a:xfrm>
              <a:off x="988" y="249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3" name="Oval 2263"/>
            <p:cNvSpPr>
              <a:spLocks noChangeArrowheads="1"/>
            </p:cNvSpPr>
            <p:nvPr/>
          </p:nvSpPr>
          <p:spPr bwMode="auto">
            <a:xfrm>
              <a:off x="1002" y="2527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4" name="Oval 2264"/>
            <p:cNvSpPr>
              <a:spLocks noChangeArrowheads="1"/>
            </p:cNvSpPr>
            <p:nvPr/>
          </p:nvSpPr>
          <p:spPr bwMode="auto">
            <a:xfrm>
              <a:off x="1019" y="267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5" name="Oval 2265"/>
            <p:cNvSpPr>
              <a:spLocks noChangeArrowheads="1"/>
            </p:cNvSpPr>
            <p:nvPr/>
          </p:nvSpPr>
          <p:spPr bwMode="auto">
            <a:xfrm>
              <a:off x="1026" y="263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6" name="Oval 2266"/>
            <p:cNvSpPr>
              <a:spLocks noChangeArrowheads="1"/>
            </p:cNvSpPr>
            <p:nvPr/>
          </p:nvSpPr>
          <p:spPr bwMode="auto">
            <a:xfrm>
              <a:off x="1026" y="220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7" name="Oval 2267"/>
            <p:cNvSpPr>
              <a:spLocks noChangeArrowheads="1"/>
            </p:cNvSpPr>
            <p:nvPr/>
          </p:nvSpPr>
          <p:spPr bwMode="auto">
            <a:xfrm>
              <a:off x="1058" y="217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76" name="Oval 2268"/>
            <p:cNvSpPr>
              <a:spLocks noChangeArrowheads="1"/>
            </p:cNvSpPr>
            <p:nvPr/>
          </p:nvSpPr>
          <p:spPr bwMode="auto">
            <a:xfrm>
              <a:off x="1075" y="3029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77" name="Oval 2269"/>
            <p:cNvSpPr>
              <a:spLocks noChangeArrowheads="1"/>
            </p:cNvSpPr>
            <p:nvPr/>
          </p:nvSpPr>
          <p:spPr bwMode="auto">
            <a:xfrm>
              <a:off x="1096" y="263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78" name="Oval 2270"/>
            <p:cNvSpPr>
              <a:spLocks noChangeArrowheads="1"/>
            </p:cNvSpPr>
            <p:nvPr/>
          </p:nvSpPr>
          <p:spPr bwMode="auto">
            <a:xfrm>
              <a:off x="1117" y="225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79" name="Oval 2271"/>
            <p:cNvSpPr>
              <a:spLocks noChangeArrowheads="1"/>
            </p:cNvSpPr>
            <p:nvPr/>
          </p:nvSpPr>
          <p:spPr bwMode="auto">
            <a:xfrm>
              <a:off x="1135" y="2628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0" name="Oval 2272"/>
            <p:cNvSpPr>
              <a:spLocks noChangeArrowheads="1"/>
            </p:cNvSpPr>
            <p:nvPr/>
          </p:nvSpPr>
          <p:spPr bwMode="auto">
            <a:xfrm>
              <a:off x="1145" y="2830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1" name="Oval 2273"/>
            <p:cNvSpPr>
              <a:spLocks noChangeArrowheads="1"/>
            </p:cNvSpPr>
            <p:nvPr/>
          </p:nvSpPr>
          <p:spPr bwMode="auto">
            <a:xfrm>
              <a:off x="1149" y="2795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2" name="Oval 2274"/>
            <p:cNvSpPr>
              <a:spLocks noChangeArrowheads="1"/>
            </p:cNvSpPr>
            <p:nvPr/>
          </p:nvSpPr>
          <p:spPr bwMode="auto">
            <a:xfrm>
              <a:off x="1190" y="283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3" name="Oval 2275"/>
            <p:cNvSpPr>
              <a:spLocks noChangeArrowheads="1"/>
            </p:cNvSpPr>
            <p:nvPr/>
          </p:nvSpPr>
          <p:spPr bwMode="auto">
            <a:xfrm>
              <a:off x="1208" y="2562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4" name="Oval 2276"/>
            <p:cNvSpPr>
              <a:spLocks noChangeArrowheads="1"/>
            </p:cNvSpPr>
            <p:nvPr/>
          </p:nvSpPr>
          <p:spPr bwMode="auto">
            <a:xfrm>
              <a:off x="1267" y="2118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5" name="Oval 2277"/>
            <p:cNvSpPr>
              <a:spLocks noChangeArrowheads="1"/>
            </p:cNvSpPr>
            <p:nvPr/>
          </p:nvSpPr>
          <p:spPr bwMode="auto">
            <a:xfrm>
              <a:off x="1288" y="226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6" name="Oval 2278"/>
            <p:cNvSpPr>
              <a:spLocks noChangeArrowheads="1"/>
            </p:cNvSpPr>
            <p:nvPr/>
          </p:nvSpPr>
          <p:spPr bwMode="auto">
            <a:xfrm>
              <a:off x="1309" y="3082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7" name="Oval 2279"/>
            <p:cNvSpPr>
              <a:spLocks noChangeArrowheads="1"/>
            </p:cNvSpPr>
            <p:nvPr/>
          </p:nvSpPr>
          <p:spPr bwMode="auto">
            <a:xfrm>
              <a:off x="1341" y="1877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8" name="Oval 2280"/>
            <p:cNvSpPr>
              <a:spLocks noChangeArrowheads="1"/>
            </p:cNvSpPr>
            <p:nvPr/>
          </p:nvSpPr>
          <p:spPr bwMode="auto">
            <a:xfrm>
              <a:off x="1725" y="3096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91" name="Oval 2281"/>
            <p:cNvSpPr>
              <a:spLocks noChangeArrowheads="1"/>
            </p:cNvSpPr>
            <p:nvPr/>
          </p:nvSpPr>
          <p:spPr bwMode="auto">
            <a:xfrm>
              <a:off x="866" y="2024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0" name="Rectangle 2282"/>
            <p:cNvSpPr>
              <a:spLocks noChangeArrowheads="1"/>
            </p:cNvSpPr>
            <p:nvPr/>
          </p:nvSpPr>
          <p:spPr bwMode="auto">
            <a:xfrm>
              <a:off x="960" y="1977"/>
              <a:ext cx="172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90353B"/>
                  </a:solidFill>
                </a:rPr>
                <a:t>University Of Michigan - Ann Arbor</a:t>
              </a:r>
              <a:endParaRPr lang="en-US" altLang="en-US" dirty="0"/>
            </a:p>
          </p:txBody>
        </p:sp>
        <p:sp>
          <p:nvSpPr>
            <p:cNvPr id="4634" name="Oval 2283"/>
            <p:cNvSpPr>
              <a:spLocks noChangeArrowheads="1"/>
            </p:cNvSpPr>
            <p:nvPr/>
          </p:nvSpPr>
          <p:spPr bwMode="auto">
            <a:xfrm>
              <a:off x="904" y="2541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5" name="Rectangle 2284"/>
            <p:cNvSpPr>
              <a:spLocks noChangeArrowheads="1"/>
            </p:cNvSpPr>
            <p:nvPr/>
          </p:nvSpPr>
          <p:spPr bwMode="auto">
            <a:xfrm>
              <a:off x="974" y="2499"/>
              <a:ext cx="20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90353B"/>
                  </a:solidFill>
                </a:rPr>
                <a:t>University Of North Carolina - Chapel Hill</a:t>
              </a:r>
              <a:endParaRPr lang="en-US" altLang="en-US"/>
            </a:p>
          </p:txBody>
        </p:sp>
        <p:sp>
          <p:nvSpPr>
            <p:cNvPr id="4636" name="Oval 2285"/>
            <p:cNvSpPr>
              <a:spLocks noChangeArrowheads="1"/>
            </p:cNvSpPr>
            <p:nvPr/>
          </p:nvSpPr>
          <p:spPr bwMode="auto">
            <a:xfrm>
              <a:off x="1288" y="2265"/>
              <a:ext cx="42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7" name="Rectangle 2286"/>
            <p:cNvSpPr>
              <a:spLocks noChangeArrowheads="1"/>
            </p:cNvSpPr>
            <p:nvPr/>
          </p:nvSpPr>
          <p:spPr bwMode="auto">
            <a:xfrm>
              <a:off x="1358" y="2223"/>
              <a:ext cx="196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90353B"/>
                  </a:solidFill>
                </a:rPr>
                <a:t>State University Of New York At Buffalo</a:t>
              </a:r>
              <a:endParaRPr lang="en-US" altLang="en-US" dirty="0"/>
            </a:p>
          </p:txBody>
        </p:sp>
        <p:sp>
          <p:nvSpPr>
            <p:cNvPr id="4641" name="Oval 2287"/>
            <p:cNvSpPr>
              <a:spLocks noChangeArrowheads="1"/>
            </p:cNvSpPr>
            <p:nvPr/>
          </p:nvSpPr>
          <p:spPr bwMode="auto">
            <a:xfrm>
              <a:off x="1341" y="1877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2" name="Rectangle 2288"/>
            <p:cNvSpPr>
              <a:spLocks noChangeArrowheads="1"/>
            </p:cNvSpPr>
            <p:nvPr/>
          </p:nvSpPr>
          <p:spPr bwMode="auto">
            <a:xfrm>
              <a:off x="1414" y="1835"/>
              <a:ext cx="165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90353B"/>
                  </a:solidFill>
                </a:rPr>
                <a:t>University Of California, Berkeley</a:t>
              </a:r>
              <a:endParaRPr lang="en-US" altLang="en-US"/>
            </a:p>
          </p:txBody>
        </p:sp>
        <p:sp>
          <p:nvSpPr>
            <p:cNvPr id="4643" name="Oval 2289"/>
            <p:cNvSpPr>
              <a:spLocks noChangeArrowheads="1"/>
            </p:cNvSpPr>
            <p:nvPr/>
          </p:nvSpPr>
          <p:spPr bwMode="auto">
            <a:xfrm>
              <a:off x="1725" y="3096"/>
              <a:ext cx="41" cy="42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4" name="Rectangle 2290"/>
            <p:cNvSpPr>
              <a:spLocks noChangeArrowheads="1"/>
            </p:cNvSpPr>
            <p:nvPr/>
          </p:nvSpPr>
          <p:spPr bwMode="auto">
            <a:xfrm>
              <a:off x="1798" y="3054"/>
              <a:ext cx="129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90353B"/>
                  </a:solidFill>
                </a:rPr>
                <a:t>University Of New Mexico</a:t>
              </a:r>
              <a:endParaRPr lang="en-US" altLang="en-US"/>
            </a:p>
          </p:txBody>
        </p:sp>
        <p:sp>
          <p:nvSpPr>
            <p:cNvPr id="4645" name="Line 2291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6" name="Line 2292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7" name="Rectangle 2293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648" name="Line 2294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9" name="Rectangle 2295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650" name="Line 2296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1" name="Rectangle 2297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652" name="Line 2298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3" name="Rectangle 2299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654" name="Line 2300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5" name="Rectangle 2301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/>
            </a:p>
          </p:txBody>
        </p:sp>
        <p:sp>
          <p:nvSpPr>
            <p:cNvPr id="4656" name="Line 2302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7" name="Rectangle 2303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/>
            </a:p>
          </p:txBody>
        </p:sp>
        <p:sp>
          <p:nvSpPr>
            <p:cNvPr id="4658" name="Rectangle 2304"/>
            <p:cNvSpPr>
              <a:spLocks noChangeArrowheads="1"/>
            </p:cNvSpPr>
            <p:nvPr/>
          </p:nvSpPr>
          <p:spPr bwMode="auto">
            <a:xfrm rot="16200000">
              <a:off x="-1120" y="1880"/>
              <a:ext cx="26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Success Rate: P(Child in Q5 | Par in Q1)</a:t>
              </a:r>
              <a:endParaRPr lang="en-US" altLang="en-US"/>
            </a:p>
          </p:txBody>
        </p:sp>
        <p:sp>
          <p:nvSpPr>
            <p:cNvPr id="4659" name="Line 2305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0" name="Line 2306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1" name="Rectangle 2307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662" name="Line 2308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3" name="Rectangle 2309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664" name="Line 2310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5" name="Rectangle 2311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666" name="Line 2312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7" name="Rectangle 2313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668" name="Rectangle 2314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Access: Percent of Parents in Bottom Quintile</a:t>
              </a:r>
              <a:endParaRPr lang="en-US" altLang="en-US"/>
            </a:p>
          </p:txBody>
        </p:sp>
        <p:sp>
          <p:nvSpPr>
            <p:cNvPr id="4672" name="Rectangle 2315"/>
            <p:cNvSpPr>
              <a:spLocks noChangeArrowheads="1"/>
            </p:cNvSpPr>
            <p:nvPr/>
          </p:nvSpPr>
          <p:spPr bwMode="auto">
            <a:xfrm>
              <a:off x="3048" y="1870"/>
              <a:ext cx="2534" cy="374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4" name="Oval 2317"/>
            <p:cNvSpPr>
              <a:spLocks noChangeArrowheads="1"/>
            </p:cNvSpPr>
            <p:nvPr/>
          </p:nvSpPr>
          <p:spPr bwMode="auto">
            <a:xfrm>
              <a:off x="3058" y="1445"/>
              <a:ext cx="42" cy="41"/>
            </a:xfrm>
            <a:prstGeom prst="ellipse">
              <a:avLst/>
            </a:pr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6" name="Rectangle 2319"/>
            <p:cNvSpPr>
              <a:spLocks noChangeArrowheads="1"/>
            </p:cNvSpPr>
            <p:nvPr/>
          </p:nvSpPr>
          <p:spPr bwMode="auto">
            <a:xfrm>
              <a:off x="3191" y="1392"/>
              <a:ext cx="224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Public Flagships (Avg. MR = 1.7%)</a:t>
              </a:r>
              <a:endParaRPr lang="en-US" altLang="en-US"/>
            </a:p>
          </p:txBody>
        </p:sp>
        <p:sp>
          <p:nvSpPr>
            <p:cNvPr id="4713" name="Rectangle 2320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4711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Mobility Rates: Success Rate vs. Access by College</a:t>
            </a:r>
          </a:p>
        </p:txBody>
      </p:sp>
      <p:sp>
        <p:nvSpPr>
          <p:cNvPr id="4736" name="Rectangle 2227"/>
          <p:cNvSpPr>
            <a:spLocks noChangeArrowheads="1"/>
          </p:cNvSpPr>
          <p:nvPr/>
        </p:nvSpPr>
        <p:spPr bwMode="auto">
          <a:xfrm>
            <a:off x="2514600" y="2184400"/>
            <a:ext cx="7572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Princeton</a:t>
            </a:r>
            <a:endParaRPr lang="en-US" altLang="en-US" dirty="0"/>
          </a:p>
        </p:txBody>
      </p:sp>
      <p:sp>
        <p:nvSpPr>
          <p:cNvPr id="4737" name="Rectangle 2231"/>
          <p:cNvSpPr>
            <a:spLocks noChangeArrowheads="1"/>
          </p:cNvSpPr>
          <p:nvPr/>
        </p:nvSpPr>
        <p:spPr bwMode="auto">
          <a:xfrm>
            <a:off x="2998787" y="3019425"/>
            <a:ext cx="508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Brown</a:t>
            </a:r>
            <a:endParaRPr lang="en-US" altLang="en-US" dirty="0"/>
          </a:p>
        </p:txBody>
      </p:sp>
      <p:sp>
        <p:nvSpPr>
          <p:cNvPr id="4738" name="Rectangle 2233"/>
          <p:cNvSpPr>
            <a:spLocks noChangeArrowheads="1"/>
          </p:cNvSpPr>
          <p:nvPr/>
        </p:nvSpPr>
        <p:spPr bwMode="auto">
          <a:xfrm>
            <a:off x="3014662" y="2790825"/>
            <a:ext cx="63658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Harvard</a:t>
            </a:r>
            <a:endParaRPr lang="en-US" altLang="en-US" dirty="0"/>
          </a:p>
        </p:txBody>
      </p:sp>
      <p:sp>
        <p:nvSpPr>
          <p:cNvPr id="4739" name="Rectangle 2235"/>
          <p:cNvSpPr>
            <a:spLocks noChangeArrowheads="1"/>
          </p:cNvSpPr>
          <p:nvPr/>
        </p:nvSpPr>
        <p:spPr bwMode="auto">
          <a:xfrm>
            <a:off x="2533650" y="3306763"/>
            <a:ext cx="4191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Duke</a:t>
            </a:r>
            <a:endParaRPr lang="en-US" altLang="en-US" dirty="0"/>
          </a:p>
        </p:txBody>
      </p:sp>
      <p:sp>
        <p:nvSpPr>
          <p:cNvPr id="4740" name="Rectangle 2239"/>
          <p:cNvSpPr>
            <a:spLocks noChangeArrowheads="1"/>
          </p:cNvSpPr>
          <p:nvPr/>
        </p:nvSpPr>
        <p:spPr bwMode="auto">
          <a:xfrm>
            <a:off x="3073401" y="2516188"/>
            <a:ext cx="6762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Stanford</a:t>
            </a:r>
            <a:endParaRPr lang="en-US" altLang="en-US" dirty="0"/>
          </a:p>
        </p:txBody>
      </p:sp>
      <p:sp>
        <p:nvSpPr>
          <p:cNvPr id="4741" name="Rectangle 2241"/>
          <p:cNvSpPr>
            <a:spLocks noChangeArrowheads="1"/>
          </p:cNvSpPr>
          <p:nvPr/>
        </p:nvSpPr>
        <p:spPr bwMode="auto">
          <a:xfrm>
            <a:off x="2549526" y="2859088"/>
            <a:ext cx="3460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Yale</a:t>
            </a:r>
            <a:endParaRPr lang="en-US" altLang="en-US" dirty="0"/>
          </a:p>
        </p:txBody>
      </p:sp>
      <p:sp>
        <p:nvSpPr>
          <p:cNvPr id="4742" name="Rectangle 2243"/>
          <p:cNvSpPr>
            <a:spLocks noChangeArrowheads="1"/>
          </p:cNvSpPr>
          <p:nvPr/>
        </p:nvSpPr>
        <p:spPr bwMode="auto">
          <a:xfrm>
            <a:off x="3092451" y="3532188"/>
            <a:ext cx="6572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Chicago</a:t>
            </a:r>
            <a:endParaRPr lang="en-US" altLang="en-US" dirty="0"/>
          </a:p>
        </p:txBody>
      </p:sp>
      <p:sp>
        <p:nvSpPr>
          <p:cNvPr id="4743" name="Rectangle 2247"/>
          <p:cNvSpPr>
            <a:spLocks noChangeArrowheads="1"/>
          </p:cNvSpPr>
          <p:nvPr/>
        </p:nvSpPr>
        <p:spPr bwMode="auto">
          <a:xfrm>
            <a:off x="3281363" y="2695575"/>
            <a:ext cx="756617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Columbia</a:t>
            </a:r>
            <a:endParaRPr lang="en-US" altLang="en-US" dirty="0"/>
          </a:p>
        </p:txBody>
      </p:sp>
      <p:sp>
        <p:nvSpPr>
          <p:cNvPr id="4744" name="Oval 2317"/>
          <p:cNvSpPr>
            <a:spLocks noChangeArrowheads="1"/>
          </p:cNvSpPr>
          <p:nvPr/>
        </p:nvSpPr>
        <p:spPr bwMode="auto">
          <a:xfrm>
            <a:off x="6378576" y="1987551"/>
            <a:ext cx="66675" cy="66675"/>
          </a:xfrm>
          <a:prstGeom prst="ellipse">
            <a:avLst/>
          </a:prstGeom>
          <a:solidFill>
            <a:srgbClr val="0000FF"/>
          </a:solidFill>
          <a:ln w="22225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45" name="Rectangle 2319"/>
          <p:cNvSpPr>
            <a:spLocks noChangeArrowheads="1"/>
          </p:cNvSpPr>
          <p:nvPr/>
        </p:nvSpPr>
        <p:spPr bwMode="auto">
          <a:xfrm>
            <a:off x="6589714" y="1905001"/>
            <a:ext cx="365709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Ivy Plus Colleges (Avg. MR = 2.2%)</a:t>
            </a:r>
            <a:endParaRPr lang="en-US" altLang="en-US" dirty="0"/>
          </a:p>
        </p:txBody>
      </p:sp>
      <p:sp>
        <p:nvSpPr>
          <p:cNvPr id="4746" name="Rectangle 2249"/>
          <p:cNvSpPr>
            <a:spLocks noChangeArrowheads="1"/>
          </p:cNvSpPr>
          <p:nvPr/>
        </p:nvSpPr>
        <p:spPr bwMode="auto">
          <a:xfrm>
            <a:off x="3286126" y="2370138"/>
            <a:ext cx="3079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0000FF"/>
                </a:solidFill>
              </a:rPr>
              <a:t>MIT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66177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CC9F-6713-441C-B60C-A793C42B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Test score gaps by family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FB57-E010-46AF-A982-B6CB3A0B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5432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5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67739" name="Rectangle 5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0" name="Rectangle 6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1" name="Rectangle 7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2" name="Line 8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3" name="Line 9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4" name="Line 10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5" name="Line 11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6" name="Line 12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7" name="Line 13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8" name="Oval 14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9" name="Oval 15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0" name="Oval 16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1" name="Oval 17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2" name="Oval 18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3" name="Oval 19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4" name="Oval 20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5" name="Oval 21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6" name="Oval 22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7" name="Oval 23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8" name="Oval 24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9" name="Oval 25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0" name="Oval 26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1" name="Oval 27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2" name="Oval 28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3" name="Oval 29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4" name="Oval 30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5" name="Oval 31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6" name="Oval 32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7" name="Oval 33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8" name="Oval 34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9" name="Oval 35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0" name="Oval 36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1" name="Oval 37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2" name="Oval 38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3" name="Oval 39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4" name="Oval 40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5" name="Oval 41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6" name="Oval 42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7" name="Oval 43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8" name="Oval 44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9" name="Oval 45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0" name="Oval 46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1" name="Oval 47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2" name="Oval 48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3" name="Oval 49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4" name="Oval 50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5" name="Oval 51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6" name="Oval 52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7" name="Oval 53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8" name="Oval 54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9" name="Oval 55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0" name="Oval 56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1" name="Oval 57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2" name="Oval 58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3" name="Oval 59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4" name="Oval 60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5" name="Oval 61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6" name="Oval 62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7" name="Oval 63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8" name="Oval 64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9" name="Oval 65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0" name="Oval 66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1" name="Oval 67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2" name="Oval 68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3" name="Oval 69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4" name="Oval 70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5" name="Oval 71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6" name="Oval 72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7" name="Oval 73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8" name="Oval 74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9" name="Oval 75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0" name="Oval 76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1" name="Oval 77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2" name="Oval 78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3" name="Oval 79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4" name="Oval 80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5" name="Oval 81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6" name="Oval 82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7" name="Oval 83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8" name="Oval 84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9" name="Oval 85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0" name="Oval 86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1" name="Oval 87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2" name="Oval 88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3" name="Oval 89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4" name="Oval 90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5" name="Oval 91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6" name="Oval 92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7" name="Oval 93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8" name="Oval 94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9" name="Oval 95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0" name="Oval 96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1" name="Oval 97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2" name="Oval 98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3" name="Oval 99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4" name="Oval 100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5" name="Oval 101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6" name="Oval 102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7" name="Oval 103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8" name="Oval 104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9" name="Oval 105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0" name="Oval 106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1" name="Oval 107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2" name="Oval 108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3" name="Oval 109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4" name="Oval 110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5" name="Oval 111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6" name="Oval 112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7" name="Oval 113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8" name="Oval 114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9" name="Oval 115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0" name="Oval 116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1" name="Oval 117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2" name="Oval 118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3" name="Oval 119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4" name="Oval 120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5" name="Oval 121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6" name="Oval 122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7" name="Oval 123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8" name="Oval 124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9" name="Oval 125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0" name="Oval 126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1" name="Oval 127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2" name="Oval 128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3" name="Oval 129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4" name="Oval 130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5" name="Oval 131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6" name="Oval 132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7" name="Oval 133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8" name="Oval 134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9" name="Oval 135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0" name="Oval 136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1" name="Oval 137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2" name="Oval 138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3" name="Oval 139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4" name="Oval 140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5" name="Oval 141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6" name="Oval 142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7" name="Oval 143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8" name="Oval 144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9" name="Oval 145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0" name="Oval 146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1" name="Oval 147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2" name="Oval 148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3" name="Oval 149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4" name="Oval 150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5" name="Oval 151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6" name="Oval 152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7" name="Oval 153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8" name="Oval 154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9" name="Oval 155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0" name="Oval 156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1" name="Oval 157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2" name="Oval 158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3" name="Oval 159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4" name="Oval 160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5" name="Oval 161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6" name="Oval 162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7" name="Oval 163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8" name="Oval 164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9" name="Oval 165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0" name="Oval 166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1" name="Oval 167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2" name="Oval 168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3" name="Oval 169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4" name="Oval 170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5" name="Oval 171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6" name="Oval 172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7" name="Oval 173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8" name="Oval 174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9" name="Oval 175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0" name="Oval 176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1" name="Oval 177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2" name="Oval 178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3" name="Oval 179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4" name="Oval 180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5" name="Oval 181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6" name="Oval 182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7" name="Oval 183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8" name="Oval 184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9" name="Oval 185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0" name="Oval 186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1" name="Oval 187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2" name="Oval 188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3" name="Oval 189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4" name="Oval 190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5" name="Oval 191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6" name="Oval 192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7" name="Oval 193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8" name="Oval 194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9" name="Oval 195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0" name="Oval 196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1" name="Oval 197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2" name="Oval 198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3" name="Oval 199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4" name="Oval 200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5" name="Oval 201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6" name="Oval 202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7" name="Oval 203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8" name="Oval 204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929" y="976"/>
              <a:ext cx="132" cy="2605"/>
              <a:chOff x="929" y="976"/>
              <a:chExt cx="132" cy="2605"/>
            </a:xfrm>
          </p:grpSpPr>
          <p:sp>
            <p:nvSpPr>
              <p:cNvPr id="67539" name="Oval 206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0" name="Oval 207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1" name="Oval 208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2" name="Oval 209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3" name="Oval 210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4" name="Oval 211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5" name="Oval 212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6" name="Oval 213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7" name="Oval 214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8" name="Oval 215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9" name="Oval 216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0" name="Oval 217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1" name="Oval 218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2" name="Oval 219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3" name="Oval 220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4" name="Oval 221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5" name="Oval 222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6" name="Oval 223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7" name="Oval 224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8" name="Oval 225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9" name="Oval 226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0" name="Oval 227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1" name="Oval 228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2" name="Oval 229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3" name="Oval 230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4" name="Oval 231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5" name="Oval 232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6" name="Oval 233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7" name="Oval 234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8" name="Oval 235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9" name="Oval 236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0" name="Oval 237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1" name="Oval 238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2" name="Oval 239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3" name="Oval 240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4" name="Oval 241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5" name="Oval 242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6" name="Oval 243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7" name="Oval 244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8" name="Oval 245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9" name="Oval 246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0" name="Oval 247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1" name="Oval 248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2" name="Oval 249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3" name="Oval 250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4" name="Oval 251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5" name="Oval 252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6" name="Oval 253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7" name="Oval 254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8" name="Oval 255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9" name="Oval 256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0" name="Oval 257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1" name="Oval 258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2" name="Oval 259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3" name="Oval 260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4" name="Oval 261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5" name="Oval 262"/>
              <p:cNvSpPr>
                <a:spLocks noChangeArrowheads="1"/>
              </p:cNvSpPr>
              <p:nvPr/>
            </p:nvSpPr>
            <p:spPr bwMode="auto">
              <a:xfrm>
                <a:off x="963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6" name="Oval 263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7" name="Oval 264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8" name="Oval 265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9" name="Oval 266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0" name="Oval 267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1" name="Oval 268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2" name="Oval 269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3" name="Oval 270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4" name="Oval 271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5" name="Oval 272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6" name="Oval 273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7" name="Oval 274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8" name="Oval 275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9" name="Oval 276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0" name="Oval 277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1" name="Oval 278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2" name="Oval 279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3" name="Oval 280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4" name="Oval 281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5" name="Oval 282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6" name="Oval 283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7" name="Oval 284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8" name="Oval 285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9" name="Oval 286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0" name="Oval 287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1" name="Oval 288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2" name="Oval 289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3" name="Oval 290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4" name="Oval 291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5" name="Oval 292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6" name="Oval 293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7" name="Oval 294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8" name="Oval 295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9" name="Oval 296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0" name="Oval 297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1" name="Oval 298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2" name="Oval 299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3" name="Oval 300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4" name="Oval 301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5" name="Oval 302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6" name="Oval 303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7" name="Oval 304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8" name="Oval 305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9" name="Oval 306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0" name="Oval 307"/>
              <p:cNvSpPr>
                <a:spLocks noChangeArrowheads="1"/>
              </p:cNvSpPr>
              <p:nvPr/>
            </p:nvSpPr>
            <p:spPr bwMode="auto">
              <a:xfrm>
                <a:off x="981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1" name="Oval 308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2" name="Oval 309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3" name="Oval 310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4" name="Oval 311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5" name="Oval 312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6" name="Oval 313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7" name="Oval 314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8" name="Oval 315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9" name="Oval 316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0" name="Oval 317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1" name="Oval 318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2" name="Oval 319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3" name="Oval 320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4" name="Oval 321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5" name="Oval 322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6" name="Oval 323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7" name="Oval 324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8" name="Oval 325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9" name="Oval 326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0" name="Oval 327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1" name="Oval 328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2" name="Oval 329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3" name="Oval 330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4" name="Oval 331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5" name="Oval 332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6" name="Oval 333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7" name="Oval 334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8" name="Oval 335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9" name="Oval 336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0" name="Oval 337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1" name="Oval 338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2" name="Oval 339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3" name="Oval 340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4" name="Oval 341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5" name="Oval 342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6" name="Oval 343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7" name="Oval 344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8" name="Oval 345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9" name="Oval 346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0" name="Oval 347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1" name="Oval 348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2" name="Oval 349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3" name="Oval 350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4" name="Oval 351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5" name="Oval 352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6" name="Oval 353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7" name="Oval 354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8" name="Oval 355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9" name="Oval 356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0" name="Oval 357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1" name="Oval 358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2" name="Oval 359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3" name="Oval 360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4" name="Oval 361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5" name="Oval 362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6" name="Oval 363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7" name="Oval 364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8" name="Oval 365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9" name="Oval 366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0" name="Oval 367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1" name="Oval 368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2" name="Oval 369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3" name="Oval 370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4" name="Oval 371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5" name="Oval 372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6" name="Oval 373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7" name="Oval 374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8" name="Oval 375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9" name="Oval 376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0" name="Oval 377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1" name="Oval 378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2" name="Oval 379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3" name="Oval 380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4" name="Oval 381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5" name="Oval 382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6" name="Oval 383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7" name="Oval 384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8" name="Oval 385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9" name="Oval 386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0" name="Oval 387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1" name="Oval 388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2" name="Oval 389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3" name="Oval 390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4" name="Oval 391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5" name="Oval 392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6" name="Oval 393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7" name="Oval 394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8" name="Oval 395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9" name="Oval 396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0" name="Oval 397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1" name="Oval 398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2" name="Oval 399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3" name="Oval 400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4" name="Oval 40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5" name="Oval 402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6" name="Oval 403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7" name="Oval 404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8" name="Oval 405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1040" y="987"/>
              <a:ext cx="112" cy="2594"/>
              <a:chOff x="1040" y="987"/>
              <a:chExt cx="112" cy="2594"/>
            </a:xfrm>
          </p:grpSpPr>
          <p:sp>
            <p:nvSpPr>
              <p:cNvPr id="67339" name="Oval 407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0" name="Oval 408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1" name="Oval 409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2" name="Oval 410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3" name="Oval 411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4" name="Oval 412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5" name="Oval 413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6" name="Oval 414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7" name="Oval 415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8" name="Oval 416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9" name="Oval 417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0" name="Oval 418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1" name="Oval 419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2" name="Oval 420"/>
              <p:cNvSpPr>
                <a:spLocks noChangeArrowheads="1"/>
              </p:cNvSpPr>
              <p:nvPr/>
            </p:nvSpPr>
            <p:spPr bwMode="auto">
              <a:xfrm>
                <a:off x="1044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3" name="Oval 421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4" name="Oval 422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5" name="Oval 423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6" name="Oval 424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7" name="Oval 425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8" name="Oval 426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9" name="Oval 427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0" name="Oval 428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1" name="Oval 429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2" name="Oval 430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3" name="Oval 431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4" name="Oval 432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5" name="Oval 433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6" name="Oval 434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7" name="Oval 435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8" name="Oval 436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9" name="Oval 437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0" name="Oval 438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1" name="Oval 439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2" name="Oval 440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3" name="Oval 441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4" name="Oval 442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5" name="Oval 443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6" name="Oval 444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7" name="Oval 445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8" name="Oval 446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9" name="Oval 447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0" name="Oval 448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1" name="Oval 449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2" name="Oval 450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3" name="Oval 451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4" name="Oval 452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5" name="Oval 453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6" name="Oval 454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7" name="Oval 455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8" name="Oval 456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9" name="Oval 457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0" name="Oval 458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1" name="Oval 459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2" name="Oval 460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3" name="Oval 461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4" name="Oval 462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5" name="Oval 463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6" name="Oval 464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7" name="Oval 465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8" name="Oval 466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9" name="Oval 467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0" name="Oval 468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1" name="Oval 469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2" name="Oval 470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3" name="Oval 471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4" name="Oval 472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5" name="Oval 473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6" name="Oval 474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7" name="Oval 475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8" name="Oval 476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9" name="Oval 477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0" name="Oval 478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1" name="Oval 479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2" name="Oval 480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3" name="Oval 481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4" name="Oval 482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5" name="Oval 483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6" name="Oval 484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7" name="Oval 485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8" name="Oval 486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9" name="Oval 487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0" name="Oval 488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1" name="Oval 489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2" name="Oval 490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3" name="Oval 491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4" name="Oval 492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5" name="Oval 493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6" name="Oval 494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7" name="Oval 495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8" name="Oval 496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9" name="Oval 497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0" name="Oval 498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1" name="Oval 499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2" name="Oval 500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3" name="Oval 501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4" name="Oval 502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5" name="Oval 503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6" name="Oval 504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7" name="Oval 505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8" name="Oval 506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9" name="Oval 507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0" name="Oval 508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1" name="Oval 509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2" name="Oval 510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3" name="Oval 511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4" name="Oval 512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5" name="Oval 513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6" name="Oval 514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7" name="Oval 515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8" name="Oval 516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9" name="Oval 517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0" name="Oval 518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1" name="Oval 519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2" name="Oval 520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3" name="Oval 521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4" name="Oval 522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5" name="Oval 523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6" name="Oval 524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7" name="Oval 525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8" name="Oval 526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9" name="Oval 527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0" name="Oval 528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1" name="Oval 529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2" name="Oval 530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3" name="Oval 531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4" name="Oval 532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5" name="Oval 533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6" name="Oval 534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7" name="Oval 535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8" name="Oval 536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9" name="Oval 537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0" name="Oval 538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1" name="Oval 539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2" name="Oval 540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3" name="Oval 541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4" name="Oval 542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5" name="Oval 543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6" name="Oval 544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7" name="Oval 545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8" name="Oval 546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9" name="Oval 547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0" name="Oval 548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1" name="Oval 549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2" name="Oval 550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3" name="Oval 551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4" name="Oval 552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5" name="Oval 553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6" name="Oval 554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7" name="Oval 555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8" name="Oval 556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9" name="Oval 557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0" name="Oval 558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1" name="Oval 559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2" name="Oval 560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3" name="Oval 561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4" name="Oval 562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5" name="Oval 563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6" name="Oval 564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7" name="Oval 565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8" name="Oval 566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9" name="Oval 567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0" name="Oval 568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1" name="Oval 569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2" name="Oval 570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3" name="Oval 571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4" name="Oval 572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5" name="Oval 573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6" name="Oval 574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7" name="Oval 575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8" name="Oval 576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9" name="Oval 577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0" name="Oval 578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1" name="Oval 579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2" name="Oval 580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3" name="Oval 581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4" name="Oval 582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5" name="Oval 583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6" name="Oval 584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7" name="Oval 585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8" name="Oval 586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9" name="Oval 587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0" name="Oval 588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1" name="Oval 589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2" name="Oval 590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3" name="Oval 591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4" name="Oval 592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5" name="Oval 593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6" name="Oval 594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7" name="Oval 595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8" name="Oval 596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9" name="Oval 597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0" name="Oval 598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1" name="Oval 599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2" name="Oval 600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3" name="Oval 601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4" name="Oval 602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5" name="Oval 603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6" name="Oval 604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7" name="Oval 605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8" name="Oval 606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1" name="Group 808"/>
            <p:cNvGrpSpPr>
              <a:grpSpLocks/>
            </p:cNvGrpSpPr>
            <p:nvPr/>
          </p:nvGrpSpPr>
          <p:grpSpPr bwMode="auto">
            <a:xfrm>
              <a:off x="1131" y="1668"/>
              <a:ext cx="140" cy="1899"/>
              <a:chOff x="1131" y="1668"/>
              <a:chExt cx="140" cy="1899"/>
            </a:xfrm>
          </p:grpSpPr>
          <p:sp>
            <p:nvSpPr>
              <p:cNvPr id="67139" name="Oval 608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0" name="Oval 609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1" name="Oval 610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2" name="Oval 611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3" name="Oval 612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4" name="Oval 613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5" name="Oval 614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6" name="Oval 615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7" name="Oval 616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8" name="Oval 617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9" name="Oval 618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0" name="Oval 619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1" name="Oval 620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2" name="Oval 621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3" name="Oval 622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4" name="Oval 623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5" name="Oval 624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6" name="Oval 625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7" name="Oval 626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8" name="Oval 627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9" name="Oval 628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0" name="Oval 629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1" name="Oval 630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2" name="Oval 631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3" name="Oval 632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4" name="Oval 633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5" name="Oval 634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6" name="Oval 635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7" name="Oval 636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8" name="Oval 637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9" name="Oval 638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0" name="Oval 639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1" name="Oval 640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2" name="Oval 641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3" name="Oval 642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4" name="Oval 643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5" name="Oval 644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6" name="Oval 645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7" name="Oval 646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8" name="Oval 647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9" name="Oval 648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0" name="Oval 649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1" name="Oval 650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2" name="Oval 651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3" name="Oval 652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4" name="Oval 653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5" name="Oval 654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6" name="Oval 655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7" name="Oval 656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8" name="Oval 657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9" name="Oval 658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0" name="Oval 659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1" name="Oval 660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2" name="Oval 661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3" name="Oval 662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4" name="Oval 663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5" name="Oval 664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6" name="Oval 665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7" name="Oval 666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8" name="Oval 667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9" name="Oval 668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0" name="Oval 669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1" name="Oval 670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2" name="Oval 671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3" name="Oval 672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4" name="Oval 673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5" name="Oval 674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6" name="Oval 675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7" name="Oval 676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8" name="Oval 677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9" name="Oval 678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0" name="Oval 679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1" name="Oval 680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2" name="Oval 681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3" name="Oval 682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4" name="Oval 683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5" name="Oval 684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6" name="Oval 685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7" name="Oval 686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8" name="Oval 687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9" name="Oval 688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0" name="Oval 689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1" name="Oval 690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2" name="Oval 691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3" name="Oval 692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4" name="Oval 693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5" name="Oval 694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6" name="Oval 695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7" name="Oval 696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8" name="Oval 697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9" name="Oval 698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0" name="Oval 699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1" name="Oval 700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2" name="Oval 701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3" name="Oval 702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4" name="Oval 703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5" name="Oval 704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6" name="Oval 705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7" name="Oval 706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8" name="Oval 707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9" name="Oval 708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0" name="Oval 709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1" name="Oval 710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2" name="Oval 711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3" name="Oval 712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4" name="Oval 713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5" name="Oval 714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6" name="Oval 715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7" name="Oval 716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8" name="Oval 717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9" name="Oval 718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0" name="Oval 719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1" name="Oval 720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2" name="Oval 721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3" name="Oval 722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4" name="Oval 723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5" name="Oval 724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6" name="Oval 725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7" name="Oval 726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8" name="Oval 727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9" name="Oval 728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0" name="Oval 729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1" name="Oval 730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2" name="Oval 731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3" name="Oval 732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4" name="Oval 733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5" name="Oval 734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6" name="Oval 735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7" name="Oval 736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8" name="Oval 737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9" name="Oval 738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0" name="Oval 739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1" name="Oval 740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2" name="Oval 741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3" name="Oval 742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4" name="Oval 743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5" name="Oval 744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6" name="Oval 745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7" name="Oval 746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8" name="Oval 747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9" name="Oval 748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0" name="Oval 749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1" name="Oval 750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2" name="Oval 751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3" name="Oval 752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4" name="Oval 753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5" name="Oval 754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6" name="Oval 755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7" name="Oval 756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8" name="Oval 757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9" name="Oval 758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0" name="Oval 759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1" name="Oval 760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2" name="Oval 761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3" name="Oval 762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4" name="Oval 763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5" name="Oval 764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6" name="Oval 765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7" name="Oval 766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8" name="Oval 767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9" name="Oval 768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0" name="Oval 769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1" name="Oval 770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2" name="Oval 771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3" name="Oval 772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4" name="Oval 773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5" name="Oval 774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6" name="Oval 775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7" name="Oval 776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8" name="Oval 777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9" name="Oval 778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0" name="Oval 779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1" name="Oval 780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2" name="Oval 781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3" name="Oval 782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4" name="Oval 783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5" name="Oval 784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6" name="Oval 785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7" name="Oval 786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8" name="Oval 787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9" name="Oval 788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0" name="Oval 789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1" name="Oval 790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2" name="Oval 791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3" name="Oval 792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4" name="Oval 793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5" name="Oval 794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6" name="Oval 795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7" name="Oval 796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8" name="Oval 797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9" name="Oval 798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0" name="Oval 799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1" name="Oval 800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2" name="Oval 801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3" name="Oval 802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4" name="Oval 803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5" name="Oval 804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6" name="Oval 805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7" name="Oval 806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8" name="Oval 807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1250" y="1888"/>
              <a:ext cx="146" cy="1693"/>
              <a:chOff x="1250" y="1888"/>
              <a:chExt cx="146" cy="1693"/>
            </a:xfrm>
          </p:grpSpPr>
          <p:sp>
            <p:nvSpPr>
              <p:cNvPr id="66939" name="Oval 809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0" name="Oval 810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1" name="Oval 811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2" name="Oval 812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3" name="Oval 813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4" name="Oval 814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5" name="Oval 815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6" name="Oval 816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7" name="Oval 817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8" name="Oval 818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9" name="Oval 819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0" name="Oval 820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1" name="Oval 821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2" name="Oval 822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3" name="Oval 823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4" name="Oval 824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5" name="Oval 825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6" name="Oval 826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7" name="Oval 827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8" name="Oval 828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9" name="Oval 829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0" name="Oval 830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1" name="Oval 831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2" name="Oval 832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3" name="Oval 833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4" name="Oval 834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5" name="Oval 835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6" name="Oval 836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7" name="Oval 837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8" name="Oval 838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9" name="Oval 839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0" name="Oval 840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1" name="Oval 841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2" name="Oval 842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3" name="Oval 843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4" name="Oval 844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5" name="Oval 845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6" name="Oval 846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7" name="Oval 847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8" name="Oval 848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9" name="Oval 849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0" name="Oval 850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1" name="Oval 851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2" name="Oval 852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3" name="Oval 853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4" name="Oval 854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5" name="Oval 855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6" name="Oval 856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7" name="Oval 857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8" name="Oval 858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9" name="Oval 859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0" name="Oval 860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1" name="Oval 861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2" name="Oval 862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3" name="Oval 863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4" name="Oval 864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5" name="Oval 865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6" name="Oval 866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7" name="Oval 867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8" name="Oval 868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9" name="Oval 869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0" name="Oval 870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1" name="Oval 871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2" name="Oval 872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3" name="Oval 873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4" name="Oval 874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5" name="Oval 875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6" name="Oval 876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7" name="Oval 877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8" name="Oval 878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9" name="Oval 879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0" name="Oval 880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1" name="Oval 881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2" name="Oval 882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3" name="Oval 883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4" name="Oval 884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5" name="Oval 885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6" name="Oval 886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7" name="Oval 887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8" name="Oval 888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9" name="Oval 889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0" name="Oval 890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1" name="Oval 891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2" name="Oval 892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3" name="Oval 893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4" name="Oval 894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5" name="Oval 895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6" name="Oval 896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7" name="Oval 897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8" name="Oval 898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9" name="Oval 899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0" name="Oval 900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1" name="Oval 901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2" name="Oval 902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3" name="Oval 903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4" name="Oval 904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5" name="Oval 905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6" name="Oval 906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7" name="Oval 907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8" name="Oval 908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9" name="Oval 909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0" name="Oval 910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1" name="Oval 911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2" name="Oval 912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3" name="Oval 913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4" name="Oval 914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5" name="Oval 915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6" name="Oval 916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7" name="Oval 917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8" name="Oval 91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9" name="Oval 919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0" name="Oval 920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1" name="Oval 921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2" name="Oval 922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3" name="Oval 923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4" name="Oval 924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5" name="Oval 925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6" name="Oval 926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7" name="Oval 927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8" name="Oval 928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9" name="Oval 929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0" name="Oval 930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1" name="Oval 931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2" name="Oval 932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3" name="Oval 933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4" name="Oval 934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5" name="Oval 935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6" name="Oval 936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7" name="Oval 937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8" name="Oval 938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9" name="Oval 939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0" name="Oval 940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1" name="Oval 941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2" name="Oval 942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3" name="Oval 943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4" name="Oval 944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5" name="Oval 945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6" name="Oval 946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7" name="Oval 947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8" name="Oval 948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9" name="Oval 949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0" name="Oval 950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1" name="Oval 951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2" name="Oval 952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3" name="Oval 953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4" name="Oval 954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5" name="Oval 955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6" name="Oval 956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7" name="Oval 957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8" name="Oval 958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9" name="Oval 959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0" name="Oval 960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1" name="Oval 961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2" name="Oval 962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3" name="Oval 963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4" name="Oval 964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5" name="Oval 965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6" name="Oval 966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7" name="Oval 967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8" name="Oval 968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9" name="Oval 969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0" name="Oval 970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1" name="Oval 971"/>
              <p:cNvSpPr>
                <a:spLocks noChangeArrowheads="1"/>
              </p:cNvSpPr>
              <p:nvPr/>
            </p:nvSpPr>
            <p:spPr bwMode="auto">
              <a:xfrm>
                <a:off x="1351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2" name="Oval 972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3" name="Oval 973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4" name="Oval 974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5" name="Oval 975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6" name="Oval 976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7" name="Oval 977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8" name="Oval 978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9" name="Oval 979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0" name="Oval 980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1" name="Oval 981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2" name="Oval 982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3" name="Oval 983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4" name="Oval 984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5" name="Oval 985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6" name="Oval 986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7" name="Oval 987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8" name="Oval 988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9" name="Oval 989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0" name="Oval 990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1" name="Oval 991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2" name="Oval 992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3" name="Oval 993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4" name="Oval 994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5" name="Oval 995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6" name="Oval 996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7" name="Oval 997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8" name="Oval 998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9" name="Oval 999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0" name="Oval 1000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1" name="Oval 1001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2" name="Oval 1002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3" name="Oval 1003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4" name="Oval 1004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5" name="Oval 1005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6" name="Oval 1006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7" name="Oval 1007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8" name="Oval 1008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1210"/>
            <p:cNvGrpSpPr>
              <a:grpSpLocks/>
            </p:cNvGrpSpPr>
            <p:nvPr/>
          </p:nvGrpSpPr>
          <p:grpSpPr bwMode="auto">
            <a:xfrm>
              <a:off x="1375" y="795"/>
              <a:ext cx="175" cy="2786"/>
              <a:chOff x="1375" y="795"/>
              <a:chExt cx="175" cy="2786"/>
            </a:xfrm>
          </p:grpSpPr>
          <p:sp>
            <p:nvSpPr>
              <p:cNvPr id="66739" name="Oval 1010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0" name="Oval 1011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1" name="Oval 1012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2" name="Oval 1013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3" name="Oval 1014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4" name="Oval 1015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5" name="Oval 1016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6" name="Oval 1017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7" name="Oval 1018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8" name="Oval 1019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9" name="Oval 1020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0" name="Oval 1021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1" name="Oval 1022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2" name="Oval 1023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3" name="Oval 1024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4" name="Oval 1025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5" name="Oval 1026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6" name="Oval 1027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7" name="Oval 1028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8" name="Oval 1029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9" name="Oval 1030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0" name="Oval 1031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1" name="Oval 1032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2" name="Oval 1033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3" name="Oval 1034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4" name="Oval 1035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5" name="Oval 1036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6" name="Oval 1037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7" name="Oval 1038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8" name="Oval 1039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9" name="Oval 1040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0" name="Oval 1041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1" name="Oval 1042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2" name="Oval 1043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3" name="Oval 1044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4" name="Oval 1045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5" name="Oval 1046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6" name="Oval 1047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7" name="Oval 1048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8" name="Oval 1049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9" name="Oval 1050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0" name="Oval 1051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1" name="Oval 1052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2" name="Oval 1053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3" name="Oval 1054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4" name="Oval 1055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5" name="Oval 1056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6" name="Oval 1057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7" name="Oval 1058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8" name="Oval 1059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9" name="Oval 1060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0" name="Oval 1061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1" name="Oval 1062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2" name="Oval 1063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3" name="Oval 1064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4" name="Oval 1065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5" name="Oval 1066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6" name="Oval 1067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7" name="Oval 1068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8" name="Oval 1069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9" name="Oval 1070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0" name="Oval 1071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1" name="Oval 1072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2" name="Oval 1073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3" name="Oval 1074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4" name="Oval 1075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5" name="Oval 1076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6" name="Oval 1077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7" name="Oval 1078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8" name="Oval 1079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9" name="Oval 1080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0" name="Oval 1081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1" name="Oval 1082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2" name="Oval 1083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3" name="Oval 1084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4" name="Oval 1085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5" name="Oval 1086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6" name="Oval 1087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7" name="Oval 1088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8" name="Oval 1089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9" name="Oval 1090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0" name="Oval 1091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1" name="Oval 1092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2" name="Oval 1093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3" name="Oval 1094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4" name="Oval 1095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5" name="Oval 1096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6" name="Oval 1097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7" name="Oval 1098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8" name="Oval 1099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9" name="Oval 1100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0" name="Oval 1101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1" name="Oval 1102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2" name="Oval 1103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3" name="Oval 1104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4" name="Oval 1105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5" name="Oval 1106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6" name="Oval 1107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7" name="Oval 1108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8" name="Oval 1109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9" name="Oval 1110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0" name="Oval 1111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1" name="Oval 1112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2" name="Oval 1113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3" name="Oval 1114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4" name="Oval 1115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5" name="Oval 1116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6" name="Oval 1117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7" name="Oval 1118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8" name="Oval 1119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9" name="Oval 1120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0" name="Oval 1121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1" name="Oval 1122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2" name="Oval 1123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3" name="Oval 1124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4" name="Oval 1125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5" name="Oval 1126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6" name="Oval 1127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7" name="Oval 1128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8" name="Oval 1129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9" name="Oval 1130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0" name="Oval 1131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1" name="Oval 1132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2" name="Oval 1133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3" name="Oval 1134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4" name="Oval 1135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5" name="Oval 1136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6" name="Oval 1137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7" name="Oval 1138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8" name="Oval 1139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9" name="Oval 1140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0" name="Oval 1141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1" name="Oval 1142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2" name="Oval 1143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3" name="Oval 1144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4" name="Oval 1145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5" name="Oval 1146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6" name="Oval 1147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7" name="Oval 1148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8" name="Oval 1149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9" name="Oval 1150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0" name="Oval 1151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1" name="Oval 1152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2" name="Oval 1153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3" name="Oval 1154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4" name="Oval 1155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5" name="Oval 1156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6" name="Oval 1157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7" name="Oval 1158"/>
              <p:cNvSpPr>
                <a:spLocks noChangeArrowheads="1"/>
              </p:cNvSpPr>
              <p:nvPr/>
            </p:nvSpPr>
            <p:spPr bwMode="auto">
              <a:xfrm>
                <a:off x="1487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8" name="Oval 1159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9" name="Oval 1160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0" name="Oval 1161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1" name="Oval 1162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2" name="Oval 1163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3" name="Oval 1164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4" name="Oval 1165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5" name="Oval 1166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6" name="Oval 1167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7" name="Oval 1168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8" name="Oval 1169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9" name="Oval 1170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0" name="Oval 1171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1" name="Oval 117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2" name="Oval 1173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3" name="Oval 1174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4" name="Oval 1175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5" name="Oval 1176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6" name="Oval 1177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7" name="Oval 1178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8" name="Oval 1179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9" name="Oval 1180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0" name="Oval 1181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1" name="Oval 1182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2" name="Oval 1183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3" name="Oval 1184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4" name="Oval 1185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5" name="Oval 1186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6" name="Oval 1187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7" name="Oval 1188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8" name="Oval 1189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9" name="Oval 1190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0" name="Oval 1191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1" name="Oval 1192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2" name="Oval 1193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3" name="Oval 1194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4" name="Oval 1195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5" name="Oval 1196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6" name="Oval 1197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7" name="Oval 1198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8" name="Oval 1199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9" name="Oval 1200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0" name="Oval 1201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1" name="Oval 1202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2" name="Oval 1203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3" name="Oval 1204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4" name="Oval 1205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5" name="Oval 1206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6" name="Oval 1207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7" name="Oval 1208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8" name="Oval 1209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4" name="Group 1411"/>
            <p:cNvGrpSpPr>
              <a:grpSpLocks/>
            </p:cNvGrpSpPr>
            <p:nvPr/>
          </p:nvGrpSpPr>
          <p:grpSpPr bwMode="auto">
            <a:xfrm>
              <a:off x="1529" y="1888"/>
              <a:ext cx="192" cy="1658"/>
              <a:chOff x="1529" y="1888"/>
              <a:chExt cx="192" cy="1658"/>
            </a:xfrm>
          </p:grpSpPr>
          <p:sp>
            <p:nvSpPr>
              <p:cNvPr id="66539" name="Oval 1211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0" name="Oval 1212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1" name="Oval 1213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2" name="Oval 1214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3" name="Oval 1215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4" name="Oval 1216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5" name="Oval 1217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6" name="Oval 1218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7" name="Oval 1219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8" name="Oval 1220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9" name="Oval 1221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0" name="Oval 1222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1" name="Oval 1223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2" name="Oval 1224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3" name="Oval 1225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4" name="Oval 1226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5" name="Oval 1227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6" name="Oval 1228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7" name="Oval 1229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8" name="Oval 1230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9" name="Oval 1231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0" name="Oval 1232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1" name="Oval 1233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2" name="Oval 1234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3" name="Oval 1235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4" name="Oval 1236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5" name="Oval 1237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6" name="Oval 1238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7" name="Oval 1239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8" name="Oval 1240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9" name="Oval 1241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0" name="Oval 1242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1" name="Oval 1243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2" name="Oval 1244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3" name="Oval 1245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4" name="Oval 1246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5" name="Oval 1247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6" name="Oval 1248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7" name="Oval 1249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8" name="Oval 1250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9" name="Oval 1251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0" name="Oval 1252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1" name="Oval 1253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2" name="Oval 1254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3" name="Oval 1255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4" name="Oval 1256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5" name="Oval 1257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6" name="Oval 1258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7" name="Oval 1259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8" name="Oval 1260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9" name="Oval 1261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0" name="Oval 1262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1" name="Oval 1263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2" name="Oval 1264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3" name="Oval 1265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4" name="Oval 1266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5" name="Oval 1267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6" name="Oval 1268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7" name="Oval 1269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8" name="Oval 1270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9" name="Oval 1271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0" name="Oval 1272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1" name="Oval 1273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2" name="Oval 1274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3" name="Oval 1275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4" name="Oval 1276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5" name="Oval 1277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6" name="Oval 1278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7" name="Oval 1279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8" name="Oval 1280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9" name="Oval 1281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0" name="Oval 1282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1" name="Oval 1283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2" name="Oval 1284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3" name="Oval 1285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4" name="Oval 1286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5" name="Oval 1287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6" name="Oval 1288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7" name="Oval 1289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8" name="Oval 1290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9" name="Oval 1291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0" name="Oval 1292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1" name="Oval 1293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2" name="Oval 1294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3" name="Oval 1295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4" name="Oval 1296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5" name="Oval 1297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6" name="Oval 1298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7" name="Oval 1299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8" name="Oval 1300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9" name="Oval 1301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0" name="Oval 1302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1" name="Oval 1303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2" name="Oval 1304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3" name="Oval 1305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4" name="Oval 1306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5" name="Oval 1307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6" name="Oval 1308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7" name="Oval 1309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8" name="Oval 1310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9" name="Oval 1311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0" name="Oval 1312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1" name="Oval 1313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2" name="Oval 1314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3" name="Oval 1315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4" name="Oval 1316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5" name="Oval 1317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6" name="Oval 1318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7" name="Oval 1319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8" name="Oval 1320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9" name="Oval 1321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0" name="Oval 1322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1" name="Oval 1323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2" name="Oval 1324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3" name="Oval 1325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4" name="Oval 1326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5" name="Oval 132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6" name="Oval 1328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7" name="Oval 1329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8" name="Oval 1330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9" name="Oval 1331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0" name="Oval 1332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1" name="Oval 1333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2" name="Oval 1334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3" name="Oval 1335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4" name="Oval 1336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5" name="Oval 1337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6" name="Oval 1338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7" name="Oval 1339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8" name="Oval 1340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9" name="Oval 1341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0" name="Oval 1342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1" name="Oval 1343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2" name="Oval 1344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3" name="Oval 1345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4" name="Oval 1346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5" name="Oval 1347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6" name="Oval 1348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7" name="Oval 1349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8" name="Oval 1350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9" name="Oval 1351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0" name="Oval 1352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1" name="Oval 1353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2" name="Oval 1354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3" name="Oval 1355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4" name="Oval 1356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5" name="Oval 1357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6" name="Oval 1358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7" name="Oval 1359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8" name="Oval 1360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9" name="Oval 1361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0" name="Oval 1362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1" name="Oval 1363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2" name="Oval 1364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3" name="Oval 1365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4" name="Oval 1366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5" name="Oval 1367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6" name="Oval 1368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7" name="Oval 1369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8" name="Oval 1370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9" name="Oval 1371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0" name="Oval 1372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1" name="Oval 1373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2" name="Oval 1374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3" name="Oval 1375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4" name="Oval 1376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5" name="Oval 1377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6" name="Oval 1378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7" name="Oval 1379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8" name="Oval 1380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9" name="Oval 1381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0" name="Oval 1382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1" name="Oval 1383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2" name="Oval 1384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3" name="Oval 1385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4" name="Oval 1386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5" name="Oval 1387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6" name="Oval 1388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7" name="Oval 1389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8" name="Oval 1390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9" name="Oval 139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0" name="Oval 1392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1" name="Oval 1393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2" name="Oval 1394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3" name="Oval 1395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4" name="Oval 1396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5" name="Oval 1397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6" name="Oval 1398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7" name="Oval 1399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8" name="Oval 1400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9" name="Oval 1401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0" name="Oval 1402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1" name="Oval 1403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2" name="Oval 1404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3" name="Oval 1405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4" name="Oval 1406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5" name="Oval 1407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6" name="Oval 1408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7" name="Oval 1409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8" name="Oval 1410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5" name="Group 1612"/>
            <p:cNvGrpSpPr>
              <a:grpSpLocks/>
            </p:cNvGrpSpPr>
            <p:nvPr/>
          </p:nvGrpSpPr>
          <p:grpSpPr bwMode="auto">
            <a:xfrm>
              <a:off x="1704" y="1877"/>
              <a:ext cx="206" cy="1704"/>
              <a:chOff x="1704" y="1877"/>
              <a:chExt cx="206" cy="1704"/>
            </a:xfrm>
          </p:grpSpPr>
          <p:sp>
            <p:nvSpPr>
              <p:cNvPr id="66339" name="Oval 1412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0" name="Oval 1413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1" name="Oval 1414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2" name="Oval 1415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3" name="Oval 1416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4" name="Oval 1417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5" name="Oval 1418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6" name="Oval 1419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7" name="Oval 142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8" name="Oval 142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9" name="Oval 1422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0" name="Oval 1423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1" name="Oval 1424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2" name="Oval 1425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3" name="Oval 1426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4" name="Oval 1427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5" name="Oval 1428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6" name="Oval 1429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7" name="Oval 1430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8" name="Oval 1431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9" name="Oval 1432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0" name="Oval 1433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1" name="Oval 1434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2" name="Oval 1435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3" name="Oval 1436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4" name="Oval 1437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5" name="Oval 1438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6" name="Oval 1439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7" name="Oval 1440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8" name="Oval 1441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9" name="Oval 1442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0" name="Oval 1443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1" name="Oval 1444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2" name="Oval 1445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3" name="Oval 1446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4" name="Oval 1447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5" name="Oval 1448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6" name="Oval 1449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7" name="Oval 1450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8" name="Oval 1451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9" name="Oval 1452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0" name="Oval 1453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1" name="Oval 1454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2" name="Oval 1455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3" name="Oval 1456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4" name="Oval 1457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5" name="Oval 1458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6" name="Oval 1459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7" name="Oval 1460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8" name="Oval 1461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9" name="Oval 1462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0" name="Oval 1463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1" name="Oval 1464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2" name="Oval 1465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3" name="Oval 1466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4" name="Oval 1467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5" name="Oval 1468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6" name="Oval 1469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7" name="Oval 1470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8" name="Oval 1471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9" name="Oval 1472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0" name="Oval 1473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1" name="Oval 1474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2" name="Oval 1475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3" name="Oval 1476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4" name="Oval 1477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5" name="Oval 1478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6" name="Oval 1479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7" name="Oval 1480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8" name="Oval 1481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9" name="Oval 1482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0" name="Oval 1483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1" name="Oval 1484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2" name="Oval 148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3" name="Oval 1486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4" name="Oval 1487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5" name="Oval 1488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6" name="Oval 1489"/>
              <p:cNvSpPr>
                <a:spLocks noChangeArrowheads="1"/>
              </p:cNvSpPr>
              <p:nvPr/>
            </p:nvSpPr>
            <p:spPr bwMode="auto">
              <a:xfrm>
                <a:off x="1766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7" name="Oval 1490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8" name="Oval 1491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9" name="Oval 1492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0" name="Oval 1493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1" name="Oval 1494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2" name="Oval 1495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3" name="Oval 1496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4" name="Oval 1497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5" name="Oval 1498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6" name="Oval 1499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7" name="Oval 1500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8" name="Oval 1501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9" name="Oval 1502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0" name="Oval 1503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1" name="Oval 1504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2" name="Oval 1505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3" name="Oval 1506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4" name="Oval 1507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5" name="Oval 1508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6" name="Oval 1509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7" name="Oval 1510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8" name="Oval 1511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9" name="Oval 1512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0" name="Oval 1513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1" name="Oval 1514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2" name="Oval 1515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3" name="Oval 1516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4" name="Oval 1517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5" name="Oval 1518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6" name="Oval 1519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7" name="Oval 1520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8" name="Oval 1521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9" name="Oval 1522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0" name="Oval 1523"/>
              <p:cNvSpPr>
                <a:spLocks noChangeArrowheads="1"/>
              </p:cNvSpPr>
              <p:nvPr/>
            </p:nvSpPr>
            <p:spPr bwMode="auto">
              <a:xfrm>
                <a:off x="179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1" name="Oval 1524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2" name="Oval 1525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3" name="Oval 1526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4" name="Oval 1527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5" name="Oval 1528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6" name="Oval 1529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7" name="Oval 1530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8" name="Oval 1531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9" name="Oval 1532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0" name="Oval 1533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1" name="Oval 1534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2" name="Oval 1535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3" name="Oval 1536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4" name="Oval 1537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5" name="Oval 1538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6" name="Oval 1539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7" name="Oval 1540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8" name="Oval 1541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9" name="Oval 1542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0" name="Oval 1543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1" name="Oval 1544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2" name="Oval 1545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3" name="Oval 1546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4" name="Oval 1547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5" name="Oval 1548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6" name="Oval 1549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7" name="Oval 1550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8" name="Oval 1551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9" name="Oval 1552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0" name="Oval 1553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1" name="Oval 1554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2" name="Oval 1555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3" name="Oval 1556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4" name="Oval 1557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5" name="Oval 1558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6" name="Oval 1559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7" name="Oval 1560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8" name="Oval 1561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9" name="Oval 1562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0" name="Oval 1563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1" name="Oval 1564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2" name="Oval 1565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3" name="Oval 1566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4" name="Oval 1567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5" name="Oval 1568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6" name="Oval 156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7" name="Oval 1570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8" name="Oval 1571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9" name="Oval 1572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0" name="Oval 1573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1" name="Oval 1574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2" name="Oval 1575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3" name="Oval 1576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4" name="Oval 1577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5" name="Oval 1578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6" name="Oval 1579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7" name="Oval 1580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8" name="Oval 1581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9" name="Oval 1582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0" name="Oval 1583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1" name="Oval 1584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2" name="Oval 1585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3" name="Oval 1586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4" name="Oval 1587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5" name="Oval 1588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6" name="Oval 1589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7" name="Oval 1590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8" name="Oval 1591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9" name="Oval 1592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0" name="Oval 1593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1" name="Oval 1594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2" name="Oval 1595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3" name="Oval 1596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4" name="Oval 1597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5" name="Oval 1598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6" name="Oval 1599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7" name="Oval 1600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8" name="Oval 1601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9" name="Oval 1602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0" name="Oval 1603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1" name="Oval 1604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2" name="Oval 1605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3" name="Oval 1606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4" name="Oval 1607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5" name="Oval 1608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6" name="Oval 1609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7" name="Oval 1610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8" name="Oval 1611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813"/>
            <p:cNvGrpSpPr>
              <a:grpSpLocks/>
            </p:cNvGrpSpPr>
            <p:nvPr/>
          </p:nvGrpSpPr>
          <p:grpSpPr bwMode="auto">
            <a:xfrm>
              <a:off x="1889" y="2006"/>
              <a:ext cx="314" cy="1575"/>
              <a:chOff x="1889" y="2006"/>
              <a:chExt cx="314" cy="1575"/>
            </a:xfrm>
          </p:grpSpPr>
          <p:sp>
            <p:nvSpPr>
              <p:cNvPr id="66139" name="Oval 1613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0" name="Oval 1614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1" name="Oval 1615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2" name="Oval 1616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3" name="Oval 1617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4" name="Oval 1618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5" name="Oval 1619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6" name="Oval 1620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7" name="Oval 1621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8" name="Oval 1622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9" name="Oval 1623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0" name="Oval 1624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1" name="Oval 1625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2" name="Oval 1626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3" name="Oval 1627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4" name="Oval 1628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5" name="Oval 1629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6" name="Oval 1630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7" name="Oval 1631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8" name="Oval 1632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9" name="Oval 1633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0" name="Oval 1634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1" name="Oval 1635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2" name="Oval 1636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3" name="Oval 1637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4" name="Oval 1638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5" name="Oval 1639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6" name="Oval 1640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7" name="Oval 1641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8" name="Oval 1642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9" name="Oval 1643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0" name="Oval 1644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1" name="Oval 1645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2" name="Oval 1646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3" name="Oval 1647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4" name="Oval 1648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5" name="Oval 1649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6" name="Oval 1650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7" name="Oval 1651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8" name="Oval 1652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79" name="Oval 1653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0" name="Oval 1654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1" name="Oval 1655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2" name="Oval 1656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3" name="Oval 1657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4" name="Oval 1658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5" name="Oval 1659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6" name="Oval 1660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7" name="Oval 1661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8" name="Oval 1662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9" name="Oval 1663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0" name="Oval 1664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1" name="Oval 1665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2" name="Oval 1666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3" name="Oval 1667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4" name="Oval 1668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5" name="Oval 1669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6" name="Oval 1670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7" name="Oval 1671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8" name="Oval 1672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9" name="Oval 1673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0" name="Oval 1674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1" name="Oval 1675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2" name="Oval 1676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3" name="Oval 1677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4" name="Oval 1678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5" name="Oval 1679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6" name="Oval 1680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7" name="Oval 1681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8" name="Oval 1682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9" name="Oval 1683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0" name="Oval 1684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1" name="Oval 1685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2" name="Oval 1686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3" name="Oval 1687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4" name="Oval 1688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5" name="Oval 1689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6" name="Oval 1690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7" name="Oval 1691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8" name="Oval 1692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9" name="Oval 1693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0" name="Oval 1694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1" name="Oval 1695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2" name="Oval 1696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3" name="Oval 1697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4" name="Oval 1698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5" name="Oval 1699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6" name="Oval 1700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7" name="Oval 1701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8" name="Oval 1702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9" name="Oval 1703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0" name="Oval 1704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1" name="Oval 1705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2" name="Oval 1706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3" name="Oval 1707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4" name="Oval 1708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5" name="Oval 1709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6" name="Oval 1710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7" name="Oval 1711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8" name="Oval 1712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9" name="Oval 1713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0" name="Oval 1714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1" name="Oval 1715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2" name="Oval 1716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3" name="Oval 1717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4" name="Oval 1718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5" name="Oval 1719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6" name="Oval 172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7" name="Oval 1721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8" name="Oval 1722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9" name="Oval 1723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0" name="Oval 1724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1" name="Oval 1725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2" name="Oval 1726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3" name="Oval 1727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4" name="Oval 1728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5" name="Oval 1729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6" name="Oval 1730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7" name="Oval 1731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8" name="Oval 1732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9" name="Oval 1733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0" name="Oval 1734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1" name="Oval 1735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2" name="Oval 1736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3" name="Oval 1737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4" name="Oval 1738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5" name="Oval 1739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6" name="Oval 1740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7" name="Oval 1741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8" name="Oval 1742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9" name="Oval 1743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0" name="Oval 1744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1" name="Oval 1745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2" name="Oval 1746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3" name="Oval 1747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4" name="Oval 1748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5" name="Oval 1749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6" name="Oval 1750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7" name="Oval 1751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8" name="Oval 1752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9" name="Oval 1753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0" name="Oval 1754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1" name="Oval 1755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2" name="Oval 1756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3" name="Oval 1757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4" name="Oval 1758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5" name="Oval 1759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6" name="Oval 1760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7" name="Oval 1761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8" name="Oval 1762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9" name="Oval 1763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0" name="Oval 1764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1" name="Oval 1765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2" name="Oval 1766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3" name="Oval 1767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4" name="Oval 176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5" name="Oval 1769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6" name="Oval 1770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7" name="Oval 1771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8" name="Oval 1772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9" name="Oval 1773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0" name="Oval 1774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1" name="Oval 1775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2" name="Oval 1776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3" name="Oval 1777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4" name="Oval 1778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5" name="Oval 1779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6" name="Oval 1780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7" name="Oval 1781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8" name="Oval 1782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9" name="Oval 1783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0" name="Oval 178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1" name="Oval 1785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2" name="Oval 1786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3" name="Oval 1787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4" name="Oval 1788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5" name="Oval 1789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6" name="Oval 1790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7" name="Oval 1791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8" name="Oval 1792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9" name="Oval 1793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0" name="Oval 1794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1" name="Oval 1795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2" name="Oval 1796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3" name="Oval 1797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4" name="Oval 1798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5" name="Oval 1799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6" name="Oval 1800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7" name="Oval 1801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8" name="Oval 1802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9" name="Oval 1803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0" name="Oval 1804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1" name="Oval 1805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2" name="Oval 1806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3" name="Oval 1807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4" name="Oval 1808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5" name="Oval 1809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6" name="Oval 1810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7" name="Oval 1811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8" name="Oval 1812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7" name="Group 2014"/>
            <p:cNvGrpSpPr>
              <a:grpSpLocks/>
            </p:cNvGrpSpPr>
            <p:nvPr/>
          </p:nvGrpSpPr>
          <p:grpSpPr bwMode="auto">
            <a:xfrm>
              <a:off x="2189" y="2345"/>
              <a:ext cx="520" cy="1236"/>
              <a:chOff x="2189" y="2345"/>
              <a:chExt cx="520" cy="1236"/>
            </a:xfrm>
          </p:grpSpPr>
          <p:sp>
            <p:nvSpPr>
              <p:cNvPr id="65939" name="Oval 1814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0" name="Oval 1815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1" name="Oval 1816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2" name="Oval 1817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3" name="Oval 1818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4" name="Oval 1819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5" name="Oval 1820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6" name="Oval 1821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7" name="Oval 1822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8" name="Oval 1823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9" name="Oval 1824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0" name="Oval 1825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1" name="Oval 1826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2" name="Oval 1827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3" name="Oval 1828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4" name="Oval 1829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5" name="Oval 1830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6" name="Oval 1831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7" name="Oval 1832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8" name="Oval 1833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9" name="Oval 1834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0" name="Oval 1835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1" name="Oval 1836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2" name="Oval 1837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3" name="Oval 1838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4" name="Oval 1839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5" name="Oval 1840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6" name="Oval 1841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7" name="Oval 1842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8" name="Oval 1843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9" name="Oval 1844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0" name="Oval 1845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1" name="Oval 1846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2" name="Oval 1847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3" name="Oval 1848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4" name="Oval 1849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5" name="Oval 1850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6" name="Oval 1851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7" name="Oval 1852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8" name="Oval 1853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9" name="Oval 1854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0" name="Oval 1855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1" name="Oval 1856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2" name="Oval 1857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3" name="Oval 1858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4" name="Oval 1859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5" name="Oval 1860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6" name="Oval 1861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7" name="Oval 1862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8" name="Oval 1863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9" name="Oval 1864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0" name="Oval 1865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1" name="Oval 1866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2" name="Oval 1867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3" name="Oval 1868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4" name="Oval 1869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5" name="Oval 1870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6" name="Oval 1871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7" name="Oval 1872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8" name="Oval 1873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9" name="Oval 1874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0" name="Oval 1875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1" name="Oval 1876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2" name="Oval 1877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3" name="Oval 1878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4" name="Oval 1879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5" name="Oval 1880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6" name="Oval 1881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7" name="Oval 1882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8" name="Oval 1883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9" name="Oval 1884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0" name="Oval 1885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1" name="Oval 1886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2" name="Oval 1887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3" name="Oval 1888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4" name="Oval 1889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5" name="Oval 189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6" name="Oval 1891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7" name="Oval 1892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8" name="Oval 1893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9" name="Oval 1894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0" name="Oval 1895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1" name="Oval 1896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2" name="Oval 1897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3" name="Oval 1898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4" name="Oval 1899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5" name="Oval 1900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6" name="Oval 1901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7" name="Oval 1902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8" name="Oval 1903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9" name="Oval 1904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0" name="Oval 1905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1" name="Oval 1906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2" name="Oval 1907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3" name="Oval 1908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4" name="Oval 1909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5" name="Oval 1910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6" name="Oval 1911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7" name="Oval 1912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8" name="Oval 1913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9" name="Oval 1914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0" name="Oval 1915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1" name="Oval 1916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2" name="Oval 1917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3" name="Oval 1918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4" name="Oval 1919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5" name="Oval 1920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6" name="Oval 1921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7" name="Oval 1922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8" name="Oval 1923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9" name="Oval 1924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0" name="Oval 1925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1" name="Oval 1926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2" name="Oval 1927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3" name="Oval 1928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4" name="Oval 1929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5" name="Oval 1930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6" name="Oval 1931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7" name="Oval 1932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8" name="Oval 1933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9" name="Oval 1934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0" name="Oval 1935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1" name="Oval 1936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2" name="Oval 1937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3" name="Oval 1938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4" name="Oval 1939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5" name="Oval 1940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6" name="Oval 1941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7" name="Oval 1942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8" name="Oval 1943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9" name="Oval 1944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0" name="Oval 1945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1" name="Oval 1946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2" name="Oval 1947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3" name="Oval 1948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4" name="Oval 1949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5" name="Oval 1950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6" name="Oval 1951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7" name="Oval 1952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8" name="Oval 1953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9" name="Oval 1954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0" name="Oval 1955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1" name="Oval 1956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2" name="Oval 1957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3" name="Oval 1958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4" name="Oval 1959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5" name="Oval 1960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6" name="Oval 1961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7" name="Oval 1962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8" name="Oval 1963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9" name="Oval 1964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0" name="Oval 1965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1" name="Oval 1966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2" name="Oval 1967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3" name="Oval 1968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4" name="Oval 1969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5" name="Oval 1970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6" name="Oval 1971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7" name="Oval 1972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8" name="Oval 1973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9" name="Oval 1974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0" name="Oval 1975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1" name="Oval 1976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2" name="Oval 1977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3" name="Oval 1978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4" name="Oval 1979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5" name="Oval 1980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6" name="Oval 1981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7" name="Oval 1982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8" name="Oval 1983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9" name="Oval 1984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0" name="Oval 1985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1" name="Oval 1986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2" name="Oval 1987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3" name="Oval 1988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4" name="Oval 1989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5" name="Oval 1990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6" name="Oval 1991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7" name="Oval 1992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8" name="Oval 1993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9" name="Oval 1994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0" name="Oval 1995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1" name="Oval 1996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2" name="Oval 1997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3" name="Oval 1998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4" name="Oval 1999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5" name="Oval 2000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6" name="Oval 2001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7" name="Oval 2002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8" name="Oval 2003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9" name="Oval 2004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0" name="Oval 2005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1" name="Oval 2006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2" name="Oval 2007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3" name="Oval 2008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4" name="Oval 2009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5" name="Oval 2010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6" name="Oval 2011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7" name="Oval 2012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8" name="Oval 2013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8" name="Group 2215"/>
            <p:cNvGrpSpPr>
              <a:grpSpLocks/>
            </p:cNvGrpSpPr>
            <p:nvPr/>
          </p:nvGrpSpPr>
          <p:grpSpPr bwMode="auto">
            <a:xfrm>
              <a:off x="2688" y="2143"/>
              <a:ext cx="1704" cy="1438"/>
              <a:chOff x="2688" y="2143"/>
              <a:chExt cx="1704" cy="1438"/>
            </a:xfrm>
          </p:grpSpPr>
          <p:sp>
            <p:nvSpPr>
              <p:cNvPr id="65739" name="Oval 2015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0" name="Oval 2016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1" name="Oval 2017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2" name="Oval 2018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3" name="Oval 2019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4" name="Oval 2020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5" name="Oval 2021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6" name="Oval 2022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7" name="Oval 2023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8" name="Oval 2024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9" name="Oval 2025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0" name="Oval 2026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1" name="Oval 2027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2" name="Oval 2028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3" name="Oval 2029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4" name="Oval 2030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5" name="Oval 2031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6" name="Oval 2032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7" name="Oval 2033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8" name="Oval 2034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9" name="Oval 2035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0" name="Oval 2036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1" name="Oval 2037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2" name="Oval 2038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3" name="Oval 2039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4" name="Oval 2040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5" name="Oval 2041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6" name="Oval 2042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7" name="Oval 2043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8" name="Oval 2044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9" name="Oval 2045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0" name="Oval 2046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1" name="Oval 2047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2" name="Oval 2048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3" name="Oval 2049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4" name="Oval 2050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5" name="Oval 2051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6" name="Oval 2052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7" name="Oval 2053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8" name="Oval 2054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9" name="Oval 2055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0" name="Oval 2056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1" name="Oval 2057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2" name="Oval 2058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3" name="Oval 2059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4" name="Oval 2060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5" name="Oval 2061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6" name="Oval 2062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7" name="Oval 2063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8" name="Oval 2064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9" name="Oval 2065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0" name="Oval 2066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1" name="Oval 2067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2" name="Oval 2068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3" name="Oval 2069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4" name="Oval 2070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5" name="Oval 2071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6" name="Oval 2072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7" name="Oval 2073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8" name="Oval 2074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9" name="Oval 2075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0" name="Oval 2076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1" name="Oval 2077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2" name="Oval 2078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3" name="Oval 2079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4" name="Oval 2080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5" name="Oval 2081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6" name="Oval 2082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7" name="Oval 2083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8" name="Oval 2084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9" name="Oval 2085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0" name="Oval 2086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1" name="Oval 2087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2" name="Oval 2088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3" name="Oval 2089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4" name="Oval 2090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5" name="Oval 2091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6" name="Oval 2092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7" name="Oval 2093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8" name="Oval 2094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9" name="Oval 2095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0" name="Oval 2096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1" name="Oval 2097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2" name="Oval 2098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3" name="Oval 2099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4" name="Oval 2100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5" name="Oval 2101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6" name="Oval 2102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7" name="Oval 2103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8" name="Oval 2104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9" name="Oval 2105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0" name="Oval 2106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1" name="Oval 2107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2" name="Oval 2108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3" name="Oval 2109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4" name="Oval 2110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5" name="Oval 2111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6" name="Oval 2112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7" name="Oval 2113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8" name="Oval 2114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9" name="Oval 2115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0" name="Oval 2116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1" name="Oval 2117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2" name="Oval 2118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3" name="Oval 2119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4" name="Oval 2120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5" name="Oval 2121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6" name="Oval 2122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7" name="Oval 2123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8" name="Oval 2124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9" name="Oval 2125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0" name="Oval 2126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1" name="Oval 2127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2" name="Oval 2128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3" name="Oval 2129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4" name="Oval 2130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5" name="Oval 2131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6" name="Oval 2132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7" name="Oval 2133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8" name="Oval 2134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9" name="Oval 2135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0" name="Oval 2136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1" name="Oval 2137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2" name="Oval 2138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3" name="Oval 2139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4" name="Oval 2140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5" name="Oval 2141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6" name="Oval 2142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7" name="Oval 2143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8" name="Oval 2144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9" name="Oval 2145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0" name="Oval 2146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1" name="Oval 2147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2" name="Oval 2148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3" name="Oval 2149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4" name="Oval 2150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5" name="Oval 2151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6" name="Oval 2152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7" name="Oval 2153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8" name="Oval 2154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9" name="Oval 2155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0" name="Oval 2156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1" name="Oval 2157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2" name="Oval 2158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3" name="Oval 2159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4" name="Oval 2160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5" name="Oval 2161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6" name="Oval 2162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7" name="Oval 2163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8" name="Oval 2164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9" name="Oval 2165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0" name="Oval 2166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1" name="Oval 2167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2" name="Oval 2168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3" name="Oval 2169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4" name="Oval 2170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5" name="Oval 2171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6" name="Oval 2172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7" name="Oval 2173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8" name="Oval 2174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9" name="Oval 2175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0" name="Oval 2176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1" name="Oval 2177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2" name="Oval 2178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3" name="Oval 2179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4" name="Oval 2180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5" name="Oval 2181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6" name="Oval 2182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7" name="Oval 2183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8" name="Oval 2184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9" name="Oval 2185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0" name="Oval 2186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1" name="Oval 2187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2" name="Oval 2188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3" name="Oval 2189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4" name="Oval 2190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5" name="Oval 2191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6" name="Oval 2192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7" name="Oval 2193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8" name="Oval 2194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9" name="Oval 2195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0" name="Oval 2196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1" name="Oval 2197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2" name="Oval 2198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3" name="Oval 2199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4" name="Oval 2200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5" name="Oval 2201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6" name="Oval 2202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7" name="Oval 2203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8" name="Oval 2204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9" name="Oval 2205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0" name="Oval 2206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1" name="Oval 2207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2" name="Oval 2208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3" name="Oval 2209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4" name="Oval 2210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5" name="Oval 2211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6" name="Oval 2212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7" name="Oval 2213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8" name="Oval 2214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9" name="Group 2416"/>
            <p:cNvGrpSpPr>
              <a:grpSpLocks/>
            </p:cNvGrpSpPr>
            <p:nvPr/>
          </p:nvGrpSpPr>
          <p:grpSpPr bwMode="auto">
            <a:xfrm>
              <a:off x="761" y="547"/>
              <a:ext cx="4165" cy="3027"/>
              <a:chOff x="761" y="547"/>
              <a:chExt cx="4165" cy="3027"/>
            </a:xfrm>
          </p:grpSpPr>
          <p:sp>
            <p:nvSpPr>
              <p:cNvPr id="65539" name="Oval 2216"/>
              <p:cNvSpPr>
                <a:spLocks noChangeArrowheads="1"/>
              </p:cNvSpPr>
              <p:nvPr/>
            </p:nvSpPr>
            <p:spPr bwMode="auto">
              <a:xfrm>
                <a:off x="4392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0" name="Oval 2217"/>
              <p:cNvSpPr>
                <a:spLocks noChangeArrowheads="1"/>
              </p:cNvSpPr>
              <p:nvPr/>
            </p:nvSpPr>
            <p:spPr bwMode="auto">
              <a:xfrm>
                <a:off x="4419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1" name="Oval 2218"/>
              <p:cNvSpPr>
                <a:spLocks noChangeArrowheads="1"/>
              </p:cNvSpPr>
              <p:nvPr/>
            </p:nvSpPr>
            <p:spPr bwMode="auto">
              <a:xfrm>
                <a:off x="4437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2" name="Oval 2219"/>
              <p:cNvSpPr>
                <a:spLocks noChangeArrowheads="1"/>
              </p:cNvSpPr>
              <p:nvPr/>
            </p:nvSpPr>
            <p:spPr bwMode="auto">
              <a:xfrm>
                <a:off x="4475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3" name="Oval 2220"/>
              <p:cNvSpPr>
                <a:spLocks noChangeArrowheads="1"/>
              </p:cNvSpPr>
              <p:nvPr/>
            </p:nvSpPr>
            <p:spPr bwMode="auto">
              <a:xfrm>
                <a:off x="449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4" name="Oval 2221"/>
              <p:cNvSpPr>
                <a:spLocks noChangeArrowheads="1"/>
              </p:cNvSpPr>
              <p:nvPr/>
            </p:nvSpPr>
            <p:spPr bwMode="auto">
              <a:xfrm>
                <a:off x="4709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5" name="Oval 2222"/>
              <p:cNvSpPr>
                <a:spLocks noChangeArrowheads="1"/>
              </p:cNvSpPr>
              <p:nvPr/>
            </p:nvSpPr>
            <p:spPr bwMode="auto">
              <a:xfrm>
                <a:off x="4905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6" name="Freeform 2223"/>
              <p:cNvSpPr>
                <a:spLocks/>
              </p:cNvSpPr>
              <p:nvPr/>
            </p:nvSpPr>
            <p:spPr bwMode="auto">
              <a:xfrm>
                <a:off x="925" y="547"/>
                <a:ext cx="3990" cy="2825"/>
              </a:xfrm>
              <a:custGeom>
                <a:avLst/>
                <a:gdLst>
                  <a:gd name="T0" fmla="*/ 4 w 1143"/>
                  <a:gd name="T1" fmla="*/ 45 h 809"/>
                  <a:gd name="T2" fmla="*/ 9 w 1143"/>
                  <a:gd name="T3" fmla="*/ 88 h 809"/>
                  <a:gd name="T4" fmla="*/ 15 w 1143"/>
                  <a:gd name="T5" fmla="*/ 134 h 809"/>
                  <a:gd name="T6" fmla="*/ 19 w 1143"/>
                  <a:gd name="T7" fmla="*/ 166 h 809"/>
                  <a:gd name="T8" fmla="*/ 24 w 1143"/>
                  <a:gd name="T9" fmla="*/ 199 h 809"/>
                  <a:gd name="T10" fmla="*/ 29 w 1143"/>
                  <a:gd name="T11" fmla="*/ 228 h 809"/>
                  <a:gd name="T12" fmla="*/ 35 w 1143"/>
                  <a:gd name="T13" fmla="*/ 261 h 809"/>
                  <a:gd name="T14" fmla="*/ 38 w 1143"/>
                  <a:gd name="T15" fmla="*/ 278 h 809"/>
                  <a:gd name="T16" fmla="*/ 43 w 1143"/>
                  <a:gd name="T17" fmla="*/ 299 h 809"/>
                  <a:gd name="T18" fmla="*/ 48 w 1143"/>
                  <a:gd name="T19" fmla="*/ 321 h 809"/>
                  <a:gd name="T20" fmla="*/ 52 w 1143"/>
                  <a:gd name="T21" fmla="*/ 340 h 809"/>
                  <a:gd name="T22" fmla="*/ 56 w 1143"/>
                  <a:gd name="T23" fmla="*/ 354 h 809"/>
                  <a:gd name="T24" fmla="*/ 61 w 1143"/>
                  <a:gd name="T25" fmla="*/ 371 h 809"/>
                  <a:gd name="T26" fmla="*/ 65 w 1143"/>
                  <a:gd name="T27" fmla="*/ 384 h 809"/>
                  <a:gd name="T28" fmla="*/ 70 w 1143"/>
                  <a:gd name="T29" fmla="*/ 402 h 809"/>
                  <a:gd name="T30" fmla="*/ 74 w 1143"/>
                  <a:gd name="T31" fmla="*/ 413 h 809"/>
                  <a:gd name="T32" fmla="*/ 79 w 1143"/>
                  <a:gd name="T33" fmla="*/ 428 h 809"/>
                  <a:gd name="T34" fmla="*/ 85 w 1143"/>
                  <a:gd name="T35" fmla="*/ 443 h 809"/>
                  <a:gd name="T36" fmla="*/ 91 w 1143"/>
                  <a:gd name="T37" fmla="*/ 458 h 809"/>
                  <a:gd name="T38" fmla="*/ 97 w 1143"/>
                  <a:gd name="T39" fmla="*/ 472 h 809"/>
                  <a:gd name="T40" fmla="*/ 101 w 1143"/>
                  <a:gd name="T41" fmla="*/ 481 h 809"/>
                  <a:gd name="T42" fmla="*/ 109 w 1143"/>
                  <a:gd name="T43" fmla="*/ 496 h 809"/>
                  <a:gd name="T44" fmla="*/ 116 w 1143"/>
                  <a:gd name="T45" fmla="*/ 509 h 809"/>
                  <a:gd name="T46" fmla="*/ 121 w 1143"/>
                  <a:gd name="T47" fmla="*/ 519 h 809"/>
                  <a:gd name="T48" fmla="*/ 126 w 1143"/>
                  <a:gd name="T49" fmla="*/ 527 h 809"/>
                  <a:gd name="T50" fmla="*/ 132 w 1143"/>
                  <a:gd name="T51" fmla="*/ 536 h 809"/>
                  <a:gd name="T52" fmla="*/ 138 w 1143"/>
                  <a:gd name="T53" fmla="*/ 546 h 809"/>
                  <a:gd name="T54" fmla="*/ 144 w 1143"/>
                  <a:gd name="T55" fmla="*/ 554 h 809"/>
                  <a:gd name="T56" fmla="*/ 153 w 1143"/>
                  <a:gd name="T57" fmla="*/ 566 h 809"/>
                  <a:gd name="T58" fmla="*/ 161 w 1143"/>
                  <a:gd name="T59" fmla="*/ 575 h 809"/>
                  <a:gd name="T60" fmla="*/ 167 w 1143"/>
                  <a:gd name="T61" fmla="*/ 583 h 809"/>
                  <a:gd name="T62" fmla="*/ 174 w 1143"/>
                  <a:gd name="T63" fmla="*/ 590 h 809"/>
                  <a:gd name="T64" fmla="*/ 182 w 1143"/>
                  <a:gd name="T65" fmla="*/ 599 h 809"/>
                  <a:gd name="T66" fmla="*/ 191 w 1143"/>
                  <a:gd name="T67" fmla="*/ 608 h 809"/>
                  <a:gd name="T68" fmla="*/ 198 w 1143"/>
                  <a:gd name="T69" fmla="*/ 614 h 809"/>
                  <a:gd name="T70" fmla="*/ 204 w 1143"/>
                  <a:gd name="T71" fmla="*/ 620 h 809"/>
                  <a:gd name="T72" fmla="*/ 215 w 1143"/>
                  <a:gd name="T73" fmla="*/ 629 h 809"/>
                  <a:gd name="T74" fmla="*/ 223 w 1143"/>
                  <a:gd name="T75" fmla="*/ 635 h 809"/>
                  <a:gd name="T76" fmla="*/ 231 w 1143"/>
                  <a:gd name="T77" fmla="*/ 641 h 809"/>
                  <a:gd name="T78" fmla="*/ 236 w 1143"/>
                  <a:gd name="T79" fmla="*/ 644 h 809"/>
                  <a:gd name="T80" fmla="*/ 246 w 1143"/>
                  <a:gd name="T81" fmla="*/ 651 h 809"/>
                  <a:gd name="T82" fmla="*/ 254 w 1143"/>
                  <a:gd name="T83" fmla="*/ 656 h 809"/>
                  <a:gd name="T84" fmla="*/ 262 w 1143"/>
                  <a:gd name="T85" fmla="*/ 661 h 809"/>
                  <a:gd name="T86" fmla="*/ 272 w 1143"/>
                  <a:gd name="T87" fmla="*/ 667 h 809"/>
                  <a:gd name="T88" fmla="*/ 281 w 1143"/>
                  <a:gd name="T89" fmla="*/ 672 h 809"/>
                  <a:gd name="T90" fmla="*/ 294 w 1143"/>
                  <a:gd name="T91" fmla="*/ 679 h 809"/>
                  <a:gd name="T92" fmla="*/ 307 w 1143"/>
                  <a:gd name="T93" fmla="*/ 685 h 809"/>
                  <a:gd name="T94" fmla="*/ 322 w 1143"/>
                  <a:gd name="T95" fmla="*/ 692 h 809"/>
                  <a:gd name="T96" fmla="*/ 336 w 1143"/>
                  <a:gd name="T97" fmla="*/ 698 h 809"/>
                  <a:gd name="T98" fmla="*/ 348 w 1143"/>
                  <a:gd name="T99" fmla="*/ 702 h 809"/>
                  <a:gd name="T100" fmla="*/ 365 w 1143"/>
                  <a:gd name="T101" fmla="*/ 709 h 809"/>
                  <a:gd name="T102" fmla="*/ 385 w 1143"/>
                  <a:gd name="T103" fmla="*/ 715 h 809"/>
                  <a:gd name="T104" fmla="*/ 400 w 1143"/>
                  <a:gd name="T105" fmla="*/ 720 h 809"/>
                  <a:gd name="T106" fmla="*/ 424 w 1143"/>
                  <a:gd name="T107" fmla="*/ 727 h 809"/>
                  <a:gd name="T108" fmla="*/ 448 w 1143"/>
                  <a:gd name="T109" fmla="*/ 733 h 809"/>
                  <a:gd name="T110" fmla="*/ 479 w 1143"/>
                  <a:gd name="T111" fmla="*/ 741 h 809"/>
                  <a:gd name="T112" fmla="*/ 500 w 1143"/>
                  <a:gd name="T113" fmla="*/ 745 h 809"/>
                  <a:gd name="T114" fmla="*/ 541 w 1143"/>
                  <a:gd name="T115" fmla="*/ 753 h 809"/>
                  <a:gd name="T116" fmla="*/ 570 w 1143"/>
                  <a:gd name="T117" fmla="*/ 758 h 809"/>
                  <a:gd name="T118" fmla="*/ 629 w 1143"/>
                  <a:gd name="T119" fmla="*/ 767 h 809"/>
                  <a:gd name="T120" fmla="*/ 680 w 1143"/>
                  <a:gd name="T121" fmla="*/ 774 h 809"/>
                  <a:gd name="T122" fmla="*/ 767 w 1143"/>
                  <a:gd name="T123" fmla="*/ 783 h 809"/>
                  <a:gd name="T124" fmla="*/ 909 w 1143"/>
                  <a:gd name="T125" fmla="*/ 795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43" h="809">
                    <a:moveTo>
                      <a:pt x="0" y="0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4"/>
                    </a:lnTo>
                    <a:lnTo>
                      <a:pt x="1" y="16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5"/>
                    </a:lnTo>
                    <a:lnTo>
                      <a:pt x="2" y="25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0"/>
                    </a:lnTo>
                    <a:lnTo>
                      <a:pt x="3" y="31"/>
                    </a:lnTo>
                    <a:lnTo>
                      <a:pt x="3" y="31"/>
                    </a:lnTo>
                    <a:lnTo>
                      <a:pt x="3" y="32"/>
                    </a:lnTo>
                    <a:lnTo>
                      <a:pt x="3" y="34"/>
                    </a:lnTo>
                    <a:lnTo>
                      <a:pt x="3" y="36"/>
                    </a:lnTo>
                    <a:lnTo>
                      <a:pt x="4" y="37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1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4" y="43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5" y="47"/>
                    </a:lnTo>
                    <a:lnTo>
                      <a:pt x="5" y="48"/>
                    </a:lnTo>
                    <a:lnTo>
                      <a:pt x="5" y="48"/>
                    </a:lnTo>
                    <a:lnTo>
                      <a:pt x="5" y="49"/>
                    </a:lnTo>
                    <a:lnTo>
                      <a:pt x="5" y="49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6"/>
                    </a:lnTo>
                    <a:lnTo>
                      <a:pt x="6" y="56"/>
                    </a:lnTo>
                    <a:lnTo>
                      <a:pt x="6" y="59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6" y="63"/>
                    </a:lnTo>
                    <a:lnTo>
                      <a:pt x="6" y="64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7" y="65"/>
                    </a:lnTo>
                    <a:lnTo>
                      <a:pt x="7" y="66"/>
                    </a:lnTo>
                    <a:lnTo>
                      <a:pt x="7" y="66"/>
                    </a:lnTo>
                    <a:lnTo>
                      <a:pt x="7" y="67"/>
                    </a:lnTo>
                    <a:lnTo>
                      <a:pt x="7" y="71"/>
                    </a:lnTo>
                    <a:lnTo>
                      <a:pt x="8" y="76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8" y="80"/>
                    </a:lnTo>
                    <a:lnTo>
                      <a:pt x="9" y="84"/>
                    </a:lnTo>
                    <a:lnTo>
                      <a:pt x="9" y="84"/>
                    </a:lnTo>
                    <a:lnTo>
                      <a:pt x="9" y="85"/>
                    </a:lnTo>
                    <a:lnTo>
                      <a:pt x="9" y="85"/>
                    </a:lnTo>
                    <a:lnTo>
                      <a:pt x="9" y="88"/>
                    </a:lnTo>
                    <a:lnTo>
                      <a:pt x="10" y="92"/>
                    </a:lnTo>
                    <a:lnTo>
                      <a:pt x="10" y="93"/>
                    </a:lnTo>
                    <a:lnTo>
                      <a:pt x="10" y="97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9"/>
                    </a:lnTo>
                    <a:lnTo>
                      <a:pt x="11" y="100"/>
                    </a:lnTo>
                    <a:lnTo>
                      <a:pt x="11" y="102"/>
                    </a:lnTo>
                    <a:lnTo>
                      <a:pt x="11" y="102"/>
                    </a:lnTo>
                    <a:lnTo>
                      <a:pt x="11" y="104"/>
                    </a:lnTo>
                    <a:lnTo>
                      <a:pt x="11" y="104"/>
                    </a:lnTo>
                    <a:lnTo>
                      <a:pt x="11" y="107"/>
                    </a:lnTo>
                    <a:lnTo>
                      <a:pt x="12" y="109"/>
                    </a:lnTo>
                    <a:lnTo>
                      <a:pt x="12" y="113"/>
                    </a:lnTo>
                    <a:lnTo>
                      <a:pt x="12" y="113"/>
                    </a:lnTo>
                    <a:lnTo>
                      <a:pt x="12" y="113"/>
                    </a:lnTo>
                    <a:lnTo>
                      <a:pt x="13" y="117"/>
                    </a:lnTo>
                    <a:lnTo>
                      <a:pt x="13" y="118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4" y="125"/>
                    </a:lnTo>
                    <a:lnTo>
                      <a:pt x="14" y="126"/>
                    </a:lnTo>
                    <a:lnTo>
                      <a:pt x="14" y="126"/>
                    </a:lnTo>
                    <a:lnTo>
                      <a:pt x="14" y="127"/>
                    </a:lnTo>
                    <a:lnTo>
                      <a:pt x="14" y="128"/>
                    </a:lnTo>
                    <a:lnTo>
                      <a:pt x="14" y="129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5" y="133"/>
                    </a:lnTo>
                    <a:lnTo>
                      <a:pt x="15" y="133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4"/>
                    </a:lnTo>
                    <a:lnTo>
                      <a:pt x="15" y="135"/>
                    </a:lnTo>
                    <a:lnTo>
                      <a:pt x="15" y="138"/>
                    </a:lnTo>
                    <a:lnTo>
                      <a:pt x="15" y="138"/>
                    </a:lnTo>
                    <a:lnTo>
                      <a:pt x="16" y="139"/>
                    </a:lnTo>
                    <a:lnTo>
                      <a:pt x="16" y="141"/>
                    </a:lnTo>
                    <a:lnTo>
                      <a:pt x="16" y="141"/>
                    </a:lnTo>
                    <a:lnTo>
                      <a:pt x="16" y="143"/>
                    </a:lnTo>
                    <a:lnTo>
                      <a:pt x="16" y="143"/>
                    </a:lnTo>
                    <a:lnTo>
                      <a:pt x="16" y="145"/>
                    </a:lnTo>
                    <a:lnTo>
                      <a:pt x="17" y="148"/>
                    </a:lnTo>
                    <a:lnTo>
                      <a:pt x="17" y="148"/>
                    </a:lnTo>
                    <a:lnTo>
                      <a:pt x="17" y="149"/>
                    </a:lnTo>
                    <a:lnTo>
                      <a:pt x="17" y="150"/>
                    </a:lnTo>
                    <a:lnTo>
                      <a:pt x="17" y="150"/>
                    </a:lnTo>
                    <a:lnTo>
                      <a:pt x="17" y="151"/>
                    </a:lnTo>
                    <a:lnTo>
                      <a:pt x="17" y="151"/>
                    </a:lnTo>
                    <a:lnTo>
                      <a:pt x="17" y="153"/>
                    </a:lnTo>
                    <a:lnTo>
                      <a:pt x="17" y="154"/>
                    </a:lnTo>
                    <a:lnTo>
                      <a:pt x="18" y="155"/>
                    </a:lnTo>
                    <a:lnTo>
                      <a:pt x="18" y="155"/>
                    </a:lnTo>
                    <a:lnTo>
                      <a:pt x="18" y="156"/>
                    </a:lnTo>
                    <a:lnTo>
                      <a:pt x="18" y="157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18" y="160"/>
                    </a:lnTo>
                    <a:lnTo>
                      <a:pt x="19" y="162"/>
                    </a:lnTo>
                    <a:lnTo>
                      <a:pt x="19" y="163"/>
                    </a:lnTo>
                    <a:lnTo>
                      <a:pt x="19" y="164"/>
                    </a:lnTo>
                    <a:lnTo>
                      <a:pt x="19" y="165"/>
                    </a:lnTo>
                    <a:lnTo>
                      <a:pt x="19" y="166"/>
                    </a:lnTo>
                    <a:lnTo>
                      <a:pt x="19" y="166"/>
                    </a:lnTo>
                    <a:lnTo>
                      <a:pt x="19" y="167"/>
                    </a:lnTo>
                    <a:lnTo>
                      <a:pt x="19" y="168"/>
                    </a:lnTo>
                    <a:lnTo>
                      <a:pt x="19" y="168"/>
                    </a:lnTo>
                    <a:lnTo>
                      <a:pt x="20" y="168"/>
                    </a:lnTo>
                    <a:lnTo>
                      <a:pt x="20" y="171"/>
                    </a:lnTo>
                    <a:lnTo>
                      <a:pt x="20" y="171"/>
                    </a:lnTo>
                    <a:lnTo>
                      <a:pt x="20" y="172"/>
                    </a:lnTo>
                    <a:lnTo>
                      <a:pt x="20" y="174"/>
                    </a:lnTo>
                    <a:lnTo>
                      <a:pt x="21" y="175"/>
                    </a:lnTo>
                    <a:lnTo>
                      <a:pt x="21" y="176"/>
                    </a:lnTo>
                    <a:lnTo>
                      <a:pt x="21" y="177"/>
                    </a:lnTo>
                    <a:lnTo>
                      <a:pt x="21" y="177"/>
                    </a:lnTo>
                    <a:lnTo>
                      <a:pt x="21" y="178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1" y="181"/>
                    </a:lnTo>
                    <a:lnTo>
                      <a:pt x="22" y="182"/>
                    </a:lnTo>
                    <a:lnTo>
                      <a:pt x="22" y="184"/>
                    </a:lnTo>
                    <a:lnTo>
                      <a:pt x="22" y="187"/>
                    </a:lnTo>
                    <a:lnTo>
                      <a:pt x="22" y="188"/>
                    </a:lnTo>
                    <a:lnTo>
                      <a:pt x="23" y="189"/>
                    </a:lnTo>
                    <a:lnTo>
                      <a:pt x="23" y="189"/>
                    </a:lnTo>
                    <a:lnTo>
                      <a:pt x="23" y="190"/>
                    </a:lnTo>
                    <a:lnTo>
                      <a:pt x="23" y="191"/>
                    </a:lnTo>
                    <a:lnTo>
                      <a:pt x="23" y="191"/>
                    </a:lnTo>
                    <a:lnTo>
                      <a:pt x="23" y="194"/>
                    </a:lnTo>
                    <a:lnTo>
                      <a:pt x="23" y="194"/>
                    </a:lnTo>
                    <a:lnTo>
                      <a:pt x="24" y="196"/>
                    </a:lnTo>
                    <a:lnTo>
                      <a:pt x="24" y="197"/>
                    </a:lnTo>
                    <a:lnTo>
                      <a:pt x="24" y="199"/>
                    </a:lnTo>
                    <a:lnTo>
                      <a:pt x="24" y="199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4" y="200"/>
                    </a:lnTo>
                    <a:lnTo>
                      <a:pt x="24" y="201"/>
                    </a:lnTo>
                    <a:lnTo>
                      <a:pt x="25" y="202"/>
                    </a:lnTo>
                    <a:lnTo>
                      <a:pt x="25" y="205"/>
                    </a:lnTo>
                    <a:lnTo>
                      <a:pt x="25" y="206"/>
                    </a:lnTo>
                    <a:lnTo>
                      <a:pt x="25" y="207"/>
                    </a:lnTo>
                    <a:lnTo>
                      <a:pt x="25" y="207"/>
                    </a:lnTo>
                    <a:lnTo>
                      <a:pt x="26" y="208"/>
                    </a:lnTo>
                    <a:lnTo>
                      <a:pt x="26" y="209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6" y="210"/>
                    </a:lnTo>
                    <a:lnTo>
                      <a:pt x="26" y="211"/>
                    </a:lnTo>
                    <a:lnTo>
                      <a:pt x="26" y="212"/>
                    </a:lnTo>
                    <a:lnTo>
                      <a:pt x="27" y="216"/>
                    </a:lnTo>
                    <a:lnTo>
                      <a:pt x="27" y="217"/>
                    </a:lnTo>
                    <a:lnTo>
                      <a:pt x="27" y="217"/>
                    </a:lnTo>
                    <a:lnTo>
                      <a:pt x="27" y="218"/>
                    </a:lnTo>
                    <a:lnTo>
                      <a:pt x="27" y="218"/>
                    </a:lnTo>
                    <a:lnTo>
                      <a:pt x="27" y="219"/>
                    </a:lnTo>
                    <a:lnTo>
                      <a:pt x="28" y="220"/>
                    </a:lnTo>
                    <a:lnTo>
                      <a:pt x="28" y="221"/>
                    </a:lnTo>
                    <a:lnTo>
                      <a:pt x="28" y="223"/>
                    </a:lnTo>
                    <a:lnTo>
                      <a:pt x="28" y="224"/>
                    </a:lnTo>
                    <a:lnTo>
                      <a:pt x="28" y="225"/>
                    </a:lnTo>
                    <a:lnTo>
                      <a:pt x="29" y="226"/>
                    </a:lnTo>
                    <a:lnTo>
                      <a:pt x="29" y="226"/>
                    </a:lnTo>
                    <a:lnTo>
                      <a:pt x="29" y="226"/>
                    </a:lnTo>
                    <a:lnTo>
                      <a:pt x="29" y="227"/>
                    </a:lnTo>
                    <a:lnTo>
                      <a:pt x="29" y="228"/>
                    </a:lnTo>
                    <a:lnTo>
                      <a:pt x="29" y="228"/>
                    </a:lnTo>
                    <a:lnTo>
                      <a:pt x="29" y="228"/>
                    </a:lnTo>
                    <a:lnTo>
                      <a:pt x="29" y="230"/>
                    </a:lnTo>
                    <a:lnTo>
                      <a:pt x="30" y="233"/>
                    </a:lnTo>
                    <a:lnTo>
                      <a:pt x="30" y="233"/>
                    </a:lnTo>
                    <a:lnTo>
                      <a:pt x="30" y="233"/>
                    </a:lnTo>
                    <a:lnTo>
                      <a:pt x="30" y="234"/>
                    </a:lnTo>
                    <a:lnTo>
                      <a:pt x="30" y="235"/>
                    </a:lnTo>
                    <a:lnTo>
                      <a:pt x="30" y="237"/>
                    </a:lnTo>
                    <a:lnTo>
                      <a:pt x="31" y="238"/>
                    </a:lnTo>
                    <a:lnTo>
                      <a:pt x="31" y="239"/>
                    </a:lnTo>
                    <a:lnTo>
                      <a:pt x="31" y="240"/>
                    </a:lnTo>
                    <a:lnTo>
                      <a:pt x="31" y="240"/>
                    </a:lnTo>
                    <a:lnTo>
                      <a:pt x="31" y="240"/>
                    </a:lnTo>
                    <a:lnTo>
                      <a:pt x="32" y="246"/>
                    </a:lnTo>
                    <a:lnTo>
                      <a:pt x="32" y="248"/>
                    </a:lnTo>
                    <a:lnTo>
                      <a:pt x="33" y="248"/>
                    </a:lnTo>
                    <a:lnTo>
                      <a:pt x="33" y="248"/>
                    </a:lnTo>
                    <a:lnTo>
                      <a:pt x="33" y="249"/>
                    </a:lnTo>
                    <a:lnTo>
                      <a:pt x="33" y="250"/>
                    </a:lnTo>
                    <a:lnTo>
                      <a:pt x="33" y="250"/>
                    </a:lnTo>
                    <a:lnTo>
                      <a:pt x="33" y="251"/>
                    </a:lnTo>
                    <a:lnTo>
                      <a:pt x="33" y="251"/>
                    </a:lnTo>
                    <a:lnTo>
                      <a:pt x="33" y="252"/>
                    </a:lnTo>
                    <a:lnTo>
                      <a:pt x="33" y="252"/>
                    </a:lnTo>
                    <a:lnTo>
                      <a:pt x="34" y="254"/>
                    </a:lnTo>
                    <a:lnTo>
                      <a:pt x="34" y="254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4" y="256"/>
                    </a:lnTo>
                    <a:lnTo>
                      <a:pt x="35" y="260"/>
                    </a:lnTo>
                    <a:lnTo>
                      <a:pt x="35" y="261"/>
                    </a:lnTo>
                    <a:lnTo>
                      <a:pt x="35" y="262"/>
                    </a:lnTo>
                    <a:lnTo>
                      <a:pt x="35" y="263"/>
                    </a:lnTo>
                    <a:lnTo>
                      <a:pt x="35" y="263"/>
                    </a:lnTo>
                    <a:lnTo>
                      <a:pt x="35" y="264"/>
                    </a:lnTo>
                    <a:lnTo>
                      <a:pt x="35" y="264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5"/>
                    </a:lnTo>
                    <a:lnTo>
                      <a:pt x="36" y="266"/>
                    </a:lnTo>
                    <a:lnTo>
                      <a:pt x="36" y="266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7"/>
                    </a:lnTo>
                    <a:lnTo>
                      <a:pt x="36" y="268"/>
                    </a:lnTo>
                    <a:lnTo>
                      <a:pt x="36" y="268"/>
                    </a:lnTo>
                    <a:lnTo>
                      <a:pt x="37" y="271"/>
                    </a:lnTo>
                    <a:lnTo>
                      <a:pt x="37" y="272"/>
                    </a:lnTo>
                    <a:lnTo>
                      <a:pt x="37" y="272"/>
                    </a:lnTo>
                    <a:lnTo>
                      <a:pt x="37" y="272"/>
                    </a:lnTo>
                    <a:lnTo>
                      <a:pt x="37" y="272"/>
                    </a:lnTo>
                    <a:lnTo>
                      <a:pt x="37" y="273"/>
                    </a:lnTo>
                    <a:lnTo>
                      <a:pt x="37" y="274"/>
                    </a:lnTo>
                    <a:lnTo>
                      <a:pt x="37" y="274"/>
                    </a:lnTo>
                    <a:lnTo>
                      <a:pt x="38" y="275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8" y="276"/>
                    </a:lnTo>
                    <a:lnTo>
                      <a:pt x="38" y="277"/>
                    </a:lnTo>
                    <a:lnTo>
                      <a:pt x="38" y="277"/>
                    </a:lnTo>
                    <a:lnTo>
                      <a:pt x="38" y="278"/>
                    </a:lnTo>
                    <a:lnTo>
                      <a:pt x="38" y="279"/>
                    </a:lnTo>
                    <a:lnTo>
                      <a:pt x="39" y="279"/>
                    </a:lnTo>
                    <a:lnTo>
                      <a:pt x="39" y="280"/>
                    </a:lnTo>
                    <a:lnTo>
                      <a:pt x="39" y="281"/>
                    </a:lnTo>
                    <a:lnTo>
                      <a:pt x="39" y="281"/>
                    </a:lnTo>
                    <a:lnTo>
                      <a:pt x="39" y="282"/>
                    </a:lnTo>
                    <a:lnTo>
                      <a:pt x="39" y="282"/>
                    </a:lnTo>
                    <a:lnTo>
                      <a:pt x="39" y="282"/>
                    </a:lnTo>
                    <a:lnTo>
                      <a:pt x="39" y="283"/>
                    </a:lnTo>
                    <a:lnTo>
                      <a:pt x="39" y="283"/>
                    </a:lnTo>
                    <a:lnTo>
                      <a:pt x="40" y="284"/>
                    </a:lnTo>
                    <a:lnTo>
                      <a:pt x="40" y="284"/>
                    </a:lnTo>
                    <a:lnTo>
                      <a:pt x="40" y="285"/>
                    </a:lnTo>
                    <a:lnTo>
                      <a:pt x="40" y="285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89"/>
                    </a:lnTo>
                    <a:lnTo>
                      <a:pt x="41" y="290"/>
                    </a:lnTo>
                    <a:lnTo>
                      <a:pt x="41" y="291"/>
                    </a:lnTo>
                    <a:lnTo>
                      <a:pt x="41" y="292"/>
                    </a:lnTo>
                    <a:lnTo>
                      <a:pt x="41" y="292"/>
                    </a:lnTo>
                    <a:lnTo>
                      <a:pt x="42" y="293"/>
                    </a:lnTo>
                    <a:lnTo>
                      <a:pt x="42" y="295"/>
                    </a:lnTo>
                    <a:lnTo>
                      <a:pt x="42" y="295"/>
                    </a:lnTo>
                    <a:lnTo>
                      <a:pt x="42" y="295"/>
                    </a:lnTo>
                    <a:lnTo>
                      <a:pt x="42" y="296"/>
                    </a:lnTo>
                    <a:lnTo>
                      <a:pt x="42" y="296"/>
                    </a:lnTo>
                    <a:lnTo>
                      <a:pt x="42" y="296"/>
                    </a:lnTo>
                    <a:lnTo>
                      <a:pt x="42" y="297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3" y="301"/>
                    </a:lnTo>
                    <a:lnTo>
                      <a:pt x="43" y="302"/>
                    </a:lnTo>
                    <a:lnTo>
                      <a:pt x="43" y="302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44" y="304"/>
                    </a:lnTo>
                    <a:lnTo>
                      <a:pt x="44" y="306"/>
                    </a:lnTo>
                    <a:lnTo>
                      <a:pt x="44" y="307"/>
                    </a:lnTo>
                    <a:lnTo>
                      <a:pt x="45" y="307"/>
                    </a:lnTo>
                    <a:lnTo>
                      <a:pt x="45" y="308"/>
                    </a:lnTo>
                    <a:lnTo>
                      <a:pt x="45" y="309"/>
                    </a:lnTo>
                    <a:lnTo>
                      <a:pt x="45" y="309"/>
                    </a:lnTo>
                    <a:lnTo>
                      <a:pt x="45" y="310"/>
                    </a:lnTo>
                    <a:lnTo>
                      <a:pt x="45" y="310"/>
                    </a:lnTo>
                    <a:lnTo>
                      <a:pt x="45" y="311"/>
                    </a:lnTo>
                    <a:lnTo>
                      <a:pt x="46" y="313"/>
                    </a:lnTo>
                    <a:lnTo>
                      <a:pt x="46" y="313"/>
                    </a:lnTo>
                    <a:lnTo>
                      <a:pt x="46" y="314"/>
                    </a:lnTo>
                    <a:lnTo>
                      <a:pt x="46" y="314"/>
                    </a:lnTo>
                    <a:lnTo>
                      <a:pt x="47" y="316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7"/>
                    </a:lnTo>
                    <a:lnTo>
                      <a:pt x="47" y="318"/>
                    </a:lnTo>
                    <a:lnTo>
                      <a:pt x="47" y="319"/>
                    </a:lnTo>
                    <a:lnTo>
                      <a:pt x="48" y="320"/>
                    </a:lnTo>
                    <a:lnTo>
                      <a:pt x="48" y="320"/>
                    </a:lnTo>
                    <a:lnTo>
                      <a:pt x="48" y="321"/>
                    </a:lnTo>
                    <a:lnTo>
                      <a:pt x="48" y="321"/>
                    </a:lnTo>
                    <a:lnTo>
                      <a:pt x="48" y="322"/>
                    </a:lnTo>
                    <a:lnTo>
                      <a:pt x="49" y="324"/>
                    </a:lnTo>
                    <a:lnTo>
                      <a:pt x="49" y="325"/>
                    </a:lnTo>
                    <a:lnTo>
                      <a:pt x="49" y="325"/>
                    </a:lnTo>
                    <a:lnTo>
                      <a:pt x="49" y="326"/>
                    </a:lnTo>
                    <a:lnTo>
                      <a:pt x="49" y="326"/>
                    </a:lnTo>
                    <a:lnTo>
                      <a:pt x="49" y="327"/>
                    </a:lnTo>
                    <a:lnTo>
                      <a:pt x="49" y="327"/>
                    </a:lnTo>
                    <a:lnTo>
                      <a:pt x="49" y="328"/>
                    </a:lnTo>
                    <a:lnTo>
                      <a:pt x="49" y="328"/>
                    </a:lnTo>
                    <a:lnTo>
                      <a:pt x="49" y="328"/>
                    </a:lnTo>
                    <a:lnTo>
                      <a:pt x="49" y="328"/>
                    </a:lnTo>
                    <a:lnTo>
                      <a:pt x="50" y="330"/>
                    </a:lnTo>
                    <a:lnTo>
                      <a:pt x="50" y="331"/>
                    </a:lnTo>
                    <a:lnTo>
                      <a:pt x="50" y="332"/>
                    </a:lnTo>
                    <a:lnTo>
                      <a:pt x="51" y="332"/>
                    </a:lnTo>
                    <a:lnTo>
                      <a:pt x="51" y="333"/>
                    </a:lnTo>
                    <a:lnTo>
                      <a:pt x="51" y="334"/>
                    </a:lnTo>
                    <a:lnTo>
                      <a:pt x="51" y="334"/>
                    </a:lnTo>
                    <a:lnTo>
                      <a:pt x="51" y="334"/>
                    </a:lnTo>
                    <a:lnTo>
                      <a:pt x="51" y="335"/>
                    </a:lnTo>
                    <a:lnTo>
                      <a:pt x="51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6"/>
                    </a:lnTo>
                    <a:lnTo>
                      <a:pt x="52" y="337"/>
                    </a:lnTo>
                    <a:lnTo>
                      <a:pt x="52" y="337"/>
                    </a:lnTo>
                    <a:lnTo>
                      <a:pt x="52" y="338"/>
                    </a:lnTo>
                    <a:lnTo>
                      <a:pt x="52" y="339"/>
                    </a:lnTo>
                    <a:lnTo>
                      <a:pt x="52" y="339"/>
                    </a:lnTo>
                    <a:lnTo>
                      <a:pt x="52" y="340"/>
                    </a:lnTo>
                    <a:lnTo>
                      <a:pt x="52" y="340"/>
                    </a:lnTo>
                    <a:lnTo>
                      <a:pt x="53" y="340"/>
                    </a:lnTo>
                    <a:lnTo>
                      <a:pt x="53" y="341"/>
                    </a:lnTo>
                    <a:lnTo>
                      <a:pt x="53" y="341"/>
                    </a:lnTo>
                    <a:lnTo>
                      <a:pt x="53" y="341"/>
                    </a:lnTo>
                    <a:lnTo>
                      <a:pt x="53" y="341"/>
                    </a:lnTo>
                    <a:lnTo>
                      <a:pt x="53" y="342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3"/>
                    </a:lnTo>
                    <a:lnTo>
                      <a:pt x="53" y="344"/>
                    </a:lnTo>
                    <a:lnTo>
                      <a:pt x="54" y="344"/>
                    </a:lnTo>
                    <a:lnTo>
                      <a:pt x="54" y="345"/>
                    </a:lnTo>
                    <a:lnTo>
                      <a:pt x="54" y="345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4" y="346"/>
                    </a:lnTo>
                    <a:lnTo>
                      <a:pt x="55" y="349"/>
                    </a:lnTo>
                    <a:lnTo>
                      <a:pt x="55" y="349"/>
                    </a:lnTo>
                    <a:lnTo>
                      <a:pt x="55" y="350"/>
                    </a:lnTo>
                    <a:lnTo>
                      <a:pt x="55" y="350"/>
                    </a:lnTo>
                    <a:lnTo>
                      <a:pt x="55" y="350"/>
                    </a:lnTo>
                    <a:lnTo>
                      <a:pt x="55" y="350"/>
                    </a:lnTo>
                    <a:lnTo>
                      <a:pt x="55" y="350"/>
                    </a:lnTo>
                    <a:lnTo>
                      <a:pt x="55" y="350"/>
                    </a:lnTo>
                    <a:lnTo>
                      <a:pt x="56" y="353"/>
                    </a:lnTo>
                    <a:lnTo>
                      <a:pt x="56" y="353"/>
                    </a:lnTo>
                    <a:lnTo>
                      <a:pt x="56" y="353"/>
                    </a:lnTo>
                    <a:lnTo>
                      <a:pt x="56" y="353"/>
                    </a:lnTo>
                    <a:lnTo>
                      <a:pt x="56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7" y="356"/>
                    </a:lnTo>
                    <a:lnTo>
                      <a:pt x="57" y="356"/>
                    </a:lnTo>
                    <a:lnTo>
                      <a:pt x="57" y="357"/>
                    </a:lnTo>
                    <a:lnTo>
                      <a:pt x="57" y="357"/>
                    </a:lnTo>
                    <a:lnTo>
                      <a:pt x="57" y="357"/>
                    </a:lnTo>
                    <a:lnTo>
                      <a:pt x="57" y="358"/>
                    </a:lnTo>
                    <a:lnTo>
                      <a:pt x="57" y="358"/>
                    </a:lnTo>
                    <a:lnTo>
                      <a:pt x="57" y="358"/>
                    </a:lnTo>
                    <a:lnTo>
                      <a:pt x="58" y="361"/>
                    </a:lnTo>
                    <a:lnTo>
                      <a:pt x="58" y="361"/>
                    </a:lnTo>
                    <a:lnTo>
                      <a:pt x="58" y="361"/>
                    </a:lnTo>
                    <a:lnTo>
                      <a:pt x="58" y="362"/>
                    </a:lnTo>
                    <a:lnTo>
                      <a:pt x="59" y="363"/>
                    </a:lnTo>
                    <a:lnTo>
                      <a:pt x="59" y="364"/>
                    </a:lnTo>
                    <a:lnTo>
                      <a:pt x="59" y="364"/>
                    </a:lnTo>
                    <a:lnTo>
                      <a:pt x="59" y="365"/>
                    </a:lnTo>
                    <a:lnTo>
                      <a:pt x="59" y="366"/>
                    </a:lnTo>
                    <a:lnTo>
                      <a:pt x="60" y="367"/>
                    </a:lnTo>
                    <a:lnTo>
                      <a:pt x="60" y="369"/>
                    </a:lnTo>
                    <a:lnTo>
                      <a:pt x="60" y="369"/>
                    </a:lnTo>
                    <a:lnTo>
                      <a:pt x="60" y="370"/>
                    </a:lnTo>
                    <a:lnTo>
                      <a:pt x="60" y="370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1" y="370"/>
                    </a:lnTo>
                    <a:lnTo>
                      <a:pt x="61" y="371"/>
                    </a:lnTo>
                    <a:lnTo>
                      <a:pt x="61" y="371"/>
                    </a:lnTo>
                    <a:lnTo>
                      <a:pt x="61" y="371"/>
                    </a:lnTo>
                    <a:lnTo>
                      <a:pt x="61" y="372"/>
                    </a:lnTo>
                    <a:lnTo>
                      <a:pt x="61" y="372"/>
                    </a:lnTo>
                    <a:lnTo>
                      <a:pt x="61" y="372"/>
                    </a:lnTo>
                    <a:lnTo>
                      <a:pt x="61" y="372"/>
                    </a:lnTo>
                    <a:lnTo>
                      <a:pt x="61" y="373"/>
                    </a:lnTo>
                    <a:lnTo>
                      <a:pt x="62" y="374"/>
                    </a:lnTo>
                    <a:lnTo>
                      <a:pt x="62" y="374"/>
                    </a:lnTo>
                    <a:lnTo>
                      <a:pt x="62" y="374"/>
                    </a:lnTo>
                    <a:lnTo>
                      <a:pt x="62" y="375"/>
                    </a:lnTo>
                    <a:lnTo>
                      <a:pt x="62" y="375"/>
                    </a:lnTo>
                    <a:lnTo>
                      <a:pt x="62" y="376"/>
                    </a:lnTo>
                    <a:lnTo>
                      <a:pt x="62" y="376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62" y="377"/>
                    </a:lnTo>
                    <a:lnTo>
                      <a:pt x="63" y="378"/>
                    </a:lnTo>
                    <a:lnTo>
                      <a:pt x="63" y="378"/>
                    </a:lnTo>
                    <a:lnTo>
                      <a:pt x="63" y="379"/>
                    </a:lnTo>
                    <a:lnTo>
                      <a:pt x="63" y="379"/>
                    </a:lnTo>
                    <a:lnTo>
                      <a:pt x="63" y="379"/>
                    </a:lnTo>
                    <a:lnTo>
                      <a:pt x="64" y="381"/>
                    </a:lnTo>
                    <a:lnTo>
                      <a:pt x="64" y="381"/>
                    </a:lnTo>
                    <a:lnTo>
                      <a:pt x="64" y="381"/>
                    </a:lnTo>
                    <a:lnTo>
                      <a:pt x="64" y="381"/>
                    </a:lnTo>
                    <a:lnTo>
                      <a:pt x="64" y="382"/>
                    </a:lnTo>
                    <a:lnTo>
                      <a:pt x="64" y="382"/>
                    </a:lnTo>
                    <a:lnTo>
                      <a:pt x="64" y="382"/>
                    </a:lnTo>
                    <a:lnTo>
                      <a:pt x="64" y="383"/>
                    </a:lnTo>
                    <a:lnTo>
                      <a:pt x="65" y="384"/>
                    </a:lnTo>
                    <a:lnTo>
                      <a:pt x="65" y="384"/>
                    </a:lnTo>
                    <a:lnTo>
                      <a:pt x="65" y="384"/>
                    </a:lnTo>
                    <a:lnTo>
                      <a:pt x="65" y="384"/>
                    </a:lnTo>
                    <a:lnTo>
                      <a:pt x="65" y="385"/>
                    </a:lnTo>
                    <a:lnTo>
                      <a:pt x="65" y="385"/>
                    </a:lnTo>
                    <a:lnTo>
                      <a:pt x="65" y="386"/>
                    </a:lnTo>
                    <a:lnTo>
                      <a:pt x="66" y="388"/>
                    </a:lnTo>
                    <a:lnTo>
                      <a:pt x="66" y="389"/>
                    </a:lnTo>
                    <a:lnTo>
                      <a:pt x="66" y="389"/>
                    </a:lnTo>
                    <a:lnTo>
                      <a:pt x="66" y="389"/>
                    </a:lnTo>
                    <a:lnTo>
                      <a:pt x="67" y="390"/>
                    </a:lnTo>
                    <a:lnTo>
                      <a:pt x="67" y="390"/>
                    </a:lnTo>
                    <a:lnTo>
                      <a:pt x="67" y="391"/>
                    </a:lnTo>
                    <a:lnTo>
                      <a:pt x="67" y="391"/>
                    </a:lnTo>
                    <a:lnTo>
                      <a:pt x="67" y="391"/>
                    </a:lnTo>
                    <a:lnTo>
                      <a:pt x="67" y="391"/>
                    </a:lnTo>
                    <a:lnTo>
                      <a:pt x="67" y="392"/>
                    </a:lnTo>
                    <a:lnTo>
                      <a:pt x="68" y="395"/>
                    </a:lnTo>
                    <a:lnTo>
                      <a:pt x="68" y="396"/>
                    </a:lnTo>
                    <a:lnTo>
                      <a:pt x="68" y="396"/>
                    </a:lnTo>
                    <a:lnTo>
                      <a:pt x="69" y="396"/>
                    </a:lnTo>
                    <a:lnTo>
                      <a:pt x="69" y="396"/>
                    </a:lnTo>
                    <a:lnTo>
                      <a:pt x="69" y="397"/>
                    </a:lnTo>
                    <a:lnTo>
                      <a:pt x="69" y="398"/>
                    </a:lnTo>
                    <a:lnTo>
                      <a:pt x="69" y="398"/>
                    </a:lnTo>
                    <a:lnTo>
                      <a:pt x="69" y="398"/>
                    </a:lnTo>
                    <a:lnTo>
                      <a:pt x="69" y="398"/>
                    </a:lnTo>
                    <a:lnTo>
                      <a:pt x="69" y="399"/>
                    </a:lnTo>
                    <a:lnTo>
                      <a:pt x="70" y="400"/>
                    </a:lnTo>
                    <a:lnTo>
                      <a:pt x="70" y="401"/>
                    </a:lnTo>
                    <a:lnTo>
                      <a:pt x="70" y="402"/>
                    </a:lnTo>
                    <a:lnTo>
                      <a:pt x="70" y="402"/>
                    </a:lnTo>
                    <a:lnTo>
                      <a:pt x="70" y="402"/>
                    </a:lnTo>
                    <a:lnTo>
                      <a:pt x="70" y="402"/>
                    </a:lnTo>
                    <a:lnTo>
                      <a:pt x="70" y="402"/>
                    </a:lnTo>
                    <a:lnTo>
                      <a:pt x="70" y="403"/>
                    </a:lnTo>
                    <a:lnTo>
                      <a:pt x="71" y="404"/>
                    </a:lnTo>
                    <a:lnTo>
                      <a:pt x="71" y="404"/>
                    </a:lnTo>
                    <a:lnTo>
                      <a:pt x="71" y="405"/>
                    </a:lnTo>
                    <a:lnTo>
                      <a:pt x="71" y="405"/>
                    </a:lnTo>
                    <a:lnTo>
                      <a:pt x="71" y="405"/>
                    </a:lnTo>
                    <a:lnTo>
                      <a:pt x="71" y="405"/>
                    </a:lnTo>
                    <a:lnTo>
                      <a:pt x="71" y="406"/>
                    </a:lnTo>
                    <a:lnTo>
                      <a:pt x="72" y="406"/>
                    </a:lnTo>
                    <a:lnTo>
                      <a:pt x="72" y="406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72" y="407"/>
                    </a:lnTo>
                    <a:lnTo>
                      <a:pt x="72" y="408"/>
                    </a:lnTo>
                    <a:lnTo>
                      <a:pt x="72" y="408"/>
                    </a:lnTo>
                    <a:lnTo>
                      <a:pt x="72" y="408"/>
                    </a:lnTo>
                    <a:lnTo>
                      <a:pt x="73" y="409"/>
                    </a:lnTo>
                    <a:lnTo>
                      <a:pt x="73" y="409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0"/>
                    </a:lnTo>
                    <a:lnTo>
                      <a:pt x="73" y="411"/>
                    </a:lnTo>
                    <a:lnTo>
                      <a:pt x="74" y="412"/>
                    </a:lnTo>
                    <a:lnTo>
                      <a:pt x="74" y="412"/>
                    </a:lnTo>
                    <a:lnTo>
                      <a:pt x="74" y="413"/>
                    </a:lnTo>
                    <a:lnTo>
                      <a:pt x="74" y="413"/>
                    </a:lnTo>
                    <a:lnTo>
                      <a:pt x="74" y="413"/>
                    </a:lnTo>
                    <a:lnTo>
                      <a:pt x="74" y="413"/>
                    </a:lnTo>
                    <a:lnTo>
                      <a:pt x="74" y="414"/>
                    </a:lnTo>
                    <a:lnTo>
                      <a:pt x="74" y="414"/>
                    </a:lnTo>
                    <a:lnTo>
                      <a:pt x="75" y="416"/>
                    </a:lnTo>
                    <a:lnTo>
                      <a:pt x="75" y="416"/>
                    </a:lnTo>
                    <a:lnTo>
                      <a:pt x="75" y="417"/>
                    </a:lnTo>
                    <a:lnTo>
                      <a:pt x="75" y="417"/>
                    </a:lnTo>
                    <a:lnTo>
                      <a:pt x="76" y="417"/>
                    </a:lnTo>
                    <a:lnTo>
                      <a:pt x="76" y="418"/>
                    </a:lnTo>
                    <a:lnTo>
                      <a:pt x="76" y="419"/>
                    </a:lnTo>
                    <a:lnTo>
                      <a:pt x="76" y="419"/>
                    </a:lnTo>
                    <a:lnTo>
                      <a:pt x="76" y="419"/>
                    </a:lnTo>
                    <a:lnTo>
                      <a:pt x="76" y="420"/>
                    </a:lnTo>
                    <a:lnTo>
                      <a:pt x="76" y="420"/>
                    </a:lnTo>
                    <a:lnTo>
                      <a:pt x="76" y="420"/>
                    </a:lnTo>
                    <a:lnTo>
                      <a:pt x="76" y="420"/>
                    </a:lnTo>
                    <a:lnTo>
                      <a:pt x="77" y="421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7" y="422"/>
                    </a:lnTo>
                    <a:lnTo>
                      <a:pt x="78" y="424"/>
                    </a:lnTo>
                    <a:lnTo>
                      <a:pt x="78" y="424"/>
                    </a:lnTo>
                    <a:lnTo>
                      <a:pt x="78" y="424"/>
                    </a:lnTo>
                    <a:lnTo>
                      <a:pt x="78" y="424"/>
                    </a:lnTo>
                    <a:lnTo>
                      <a:pt x="78" y="425"/>
                    </a:lnTo>
                    <a:lnTo>
                      <a:pt x="78" y="425"/>
                    </a:lnTo>
                    <a:lnTo>
                      <a:pt x="79" y="426"/>
                    </a:lnTo>
                    <a:lnTo>
                      <a:pt x="79" y="426"/>
                    </a:lnTo>
                    <a:lnTo>
                      <a:pt x="79" y="427"/>
                    </a:lnTo>
                    <a:lnTo>
                      <a:pt x="79" y="427"/>
                    </a:lnTo>
                    <a:lnTo>
                      <a:pt x="79" y="428"/>
                    </a:lnTo>
                    <a:lnTo>
                      <a:pt x="79" y="428"/>
                    </a:lnTo>
                    <a:lnTo>
                      <a:pt x="79" y="428"/>
                    </a:lnTo>
                    <a:lnTo>
                      <a:pt x="80" y="429"/>
                    </a:lnTo>
                    <a:lnTo>
                      <a:pt x="80" y="429"/>
                    </a:lnTo>
                    <a:lnTo>
                      <a:pt x="80" y="430"/>
                    </a:lnTo>
                    <a:lnTo>
                      <a:pt x="80" y="430"/>
                    </a:lnTo>
                    <a:lnTo>
                      <a:pt x="80" y="431"/>
                    </a:lnTo>
                    <a:lnTo>
                      <a:pt x="80" y="431"/>
                    </a:lnTo>
                    <a:lnTo>
                      <a:pt x="81" y="432"/>
                    </a:lnTo>
                    <a:lnTo>
                      <a:pt x="81" y="432"/>
                    </a:lnTo>
                    <a:lnTo>
                      <a:pt x="81" y="432"/>
                    </a:lnTo>
                    <a:lnTo>
                      <a:pt x="81" y="433"/>
                    </a:lnTo>
                    <a:lnTo>
                      <a:pt x="81" y="434"/>
                    </a:lnTo>
                    <a:lnTo>
                      <a:pt x="82" y="434"/>
                    </a:lnTo>
                    <a:lnTo>
                      <a:pt x="82" y="434"/>
                    </a:lnTo>
                    <a:lnTo>
                      <a:pt x="82" y="435"/>
                    </a:lnTo>
                    <a:lnTo>
                      <a:pt x="82" y="435"/>
                    </a:lnTo>
                    <a:lnTo>
                      <a:pt x="82" y="435"/>
                    </a:lnTo>
                    <a:lnTo>
                      <a:pt x="83" y="437"/>
                    </a:lnTo>
                    <a:lnTo>
                      <a:pt x="83" y="437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4" y="440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5" y="442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4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6" y="446"/>
                    </a:lnTo>
                    <a:lnTo>
                      <a:pt x="86" y="446"/>
                    </a:lnTo>
                    <a:lnTo>
                      <a:pt x="86" y="446"/>
                    </a:lnTo>
                    <a:lnTo>
                      <a:pt x="86" y="44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7" y="448"/>
                    </a:lnTo>
                    <a:lnTo>
                      <a:pt x="87" y="448"/>
                    </a:lnTo>
                    <a:lnTo>
                      <a:pt x="87" y="448"/>
                    </a:lnTo>
                    <a:lnTo>
                      <a:pt x="87" y="449"/>
                    </a:lnTo>
                    <a:lnTo>
                      <a:pt x="88" y="449"/>
                    </a:lnTo>
                    <a:lnTo>
                      <a:pt x="88" y="450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8" y="451"/>
                    </a:lnTo>
                    <a:lnTo>
                      <a:pt x="89" y="452"/>
                    </a:lnTo>
                    <a:lnTo>
                      <a:pt x="89" y="453"/>
                    </a:lnTo>
                    <a:lnTo>
                      <a:pt x="89" y="454"/>
                    </a:lnTo>
                    <a:lnTo>
                      <a:pt x="90" y="454"/>
                    </a:lnTo>
                    <a:lnTo>
                      <a:pt x="90" y="455"/>
                    </a:lnTo>
                    <a:lnTo>
                      <a:pt x="90" y="455"/>
                    </a:lnTo>
                    <a:lnTo>
                      <a:pt x="90" y="455"/>
                    </a:lnTo>
                    <a:lnTo>
                      <a:pt x="91" y="457"/>
                    </a:lnTo>
                    <a:lnTo>
                      <a:pt x="91" y="457"/>
                    </a:lnTo>
                    <a:lnTo>
                      <a:pt x="91" y="457"/>
                    </a:lnTo>
                    <a:lnTo>
                      <a:pt x="91" y="458"/>
                    </a:lnTo>
                    <a:lnTo>
                      <a:pt x="91" y="458"/>
                    </a:lnTo>
                    <a:lnTo>
                      <a:pt x="91" y="458"/>
                    </a:lnTo>
                    <a:lnTo>
                      <a:pt x="91" y="458"/>
                    </a:lnTo>
                    <a:lnTo>
                      <a:pt x="91" y="459"/>
                    </a:lnTo>
                    <a:lnTo>
                      <a:pt x="92" y="459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3" y="461"/>
                    </a:lnTo>
                    <a:lnTo>
                      <a:pt x="93" y="462"/>
                    </a:lnTo>
                    <a:lnTo>
                      <a:pt x="93" y="462"/>
                    </a:lnTo>
                    <a:lnTo>
                      <a:pt x="93" y="463"/>
                    </a:lnTo>
                    <a:lnTo>
                      <a:pt x="93" y="463"/>
                    </a:lnTo>
                    <a:lnTo>
                      <a:pt x="93" y="464"/>
                    </a:lnTo>
                    <a:lnTo>
                      <a:pt x="94" y="464"/>
                    </a:lnTo>
                    <a:lnTo>
                      <a:pt x="94" y="464"/>
                    </a:lnTo>
                    <a:lnTo>
                      <a:pt x="94" y="465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5" y="467"/>
                    </a:lnTo>
                    <a:lnTo>
                      <a:pt x="95" y="468"/>
                    </a:lnTo>
                    <a:lnTo>
                      <a:pt x="96" y="468"/>
                    </a:lnTo>
                    <a:lnTo>
                      <a:pt x="96" y="469"/>
                    </a:lnTo>
                    <a:lnTo>
                      <a:pt x="96" y="470"/>
                    </a:lnTo>
                    <a:lnTo>
                      <a:pt x="97" y="470"/>
                    </a:lnTo>
                    <a:lnTo>
                      <a:pt x="97" y="471"/>
                    </a:lnTo>
                    <a:lnTo>
                      <a:pt x="97" y="471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7" y="472"/>
                    </a:lnTo>
                    <a:lnTo>
                      <a:pt x="98" y="473"/>
                    </a:lnTo>
                    <a:lnTo>
                      <a:pt x="98" y="473"/>
                    </a:lnTo>
                    <a:lnTo>
                      <a:pt x="98" y="473"/>
                    </a:lnTo>
                    <a:lnTo>
                      <a:pt x="98" y="474"/>
                    </a:lnTo>
                    <a:lnTo>
                      <a:pt x="98" y="474"/>
                    </a:lnTo>
                    <a:lnTo>
                      <a:pt x="99" y="475"/>
                    </a:lnTo>
                    <a:lnTo>
                      <a:pt x="99" y="476"/>
                    </a:lnTo>
                    <a:lnTo>
                      <a:pt x="99" y="476"/>
                    </a:lnTo>
                    <a:lnTo>
                      <a:pt x="99" y="476"/>
                    </a:lnTo>
                    <a:lnTo>
                      <a:pt x="99" y="476"/>
                    </a:lnTo>
                    <a:lnTo>
                      <a:pt x="99" y="476"/>
                    </a:lnTo>
                    <a:lnTo>
                      <a:pt x="99" y="476"/>
                    </a:lnTo>
                    <a:lnTo>
                      <a:pt x="99" y="477"/>
                    </a:lnTo>
                    <a:lnTo>
                      <a:pt x="99" y="477"/>
                    </a:lnTo>
                    <a:lnTo>
                      <a:pt x="99" y="477"/>
                    </a:lnTo>
                    <a:lnTo>
                      <a:pt x="100" y="477"/>
                    </a:lnTo>
                    <a:lnTo>
                      <a:pt x="100" y="478"/>
                    </a:lnTo>
                    <a:lnTo>
                      <a:pt x="100" y="478"/>
                    </a:lnTo>
                    <a:lnTo>
                      <a:pt x="100" y="479"/>
                    </a:lnTo>
                    <a:lnTo>
                      <a:pt x="100" y="479"/>
                    </a:lnTo>
                    <a:lnTo>
                      <a:pt x="101" y="479"/>
                    </a:lnTo>
                    <a:lnTo>
                      <a:pt x="101" y="480"/>
                    </a:lnTo>
                    <a:lnTo>
                      <a:pt x="101" y="480"/>
                    </a:lnTo>
                    <a:lnTo>
                      <a:pt x="101" y="480"/>
                    </a:lnTo>
                    <a:lnTo>
                      <a:pt x="101" y="480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1" y="481"/>
                    </a:lnTo>
                    <a:lnTo>
                      <a:pt x="102" y="482"/>
                    </a:lnTo>
                    <a:lnTo>
                      <a:pt x="102" y="482"/>
                    </a:lnTo>
                    <a:lnTo>
                      <a:pt x="102" y="482"/>
                    </a:lnTo>
                    <a:lnTo>
                      <a:pt x="102" y="482"/>
                    </a:lnTo>
                    <a:lnTo>
                      <a:pt x="102" y="482"/>
                    </a:lnTo>
                    <a:lnTo>
                      <a:pt x="102" y="483"/>
                    </a:lnTo>
                    <a:lnTo>
                      <a:pt x="103" y="484"/>
                    </a:lnTo>
                    <a:lnTo>
                      <a:pt x="103" y="484"/>
                    </a:lnTo>
                    <a:lnTo>
                      <a:pt x="103" y="484"/>
                    </a:lnTo>
                    <a:lnTo>
                      <a:pt x="103" y="484"/>
                    </a:lnTo>
                    <a:lnTo>
                      <a:pt x="103" y="485"/>
                    </a:lnTo>
                    <a:lnTo>
                      <a:pt x="104" y="485"/>
                    </a:lnTo>
                    <a:lnTo>
                      <a:pt x="104" y="486"/>
                    </a:lnTo>
                    <a:lnTo>
                      <a:pt x="104" y="486"/>
                    </a:lnTo>
                    <a:lnTo>
                      <a:pt x="104" y="486"/>
                    </a:lnTo>
                    <a:lnTo>
                      <a:pt x="104" y="487"/>
                    </a:lnTo>
                    <a:lnTo>
                      <a:pt x="105" y="488"/>
                    </a:lnTo>
                    <a:lnTo>
                      <a:pt x="105" y="488"/>
                    </a:lnTo>
                    <a:lnTo>
                      <a:pt x="105" y="489"/>
                    </a:lnTo>
                    <a:lnTo>
                      <a:pt x="106" y="490"/>
                    </a:lnTo>
                    <a:lnTo>
                      <a:pt x="106" y="490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6" y="491"/>
                    </a:lnTo>
                    <a:lnTo>
                      <a:pt x="107" y="493"/>
                    </a:lnTo>
                    <a:lnTo>
                      <a:pt x="108" y="494"/>
                    </a:lnTo>
                    <a:lnTo>
                      <a:pt x="108" y="494"/>
                    </a:lnTo>
                    <a:lnTo>
                      <a:pt x="108" y="494"/>
                    </a:lnTo>
                    <a:lnTo>
                      <a:pt x="109" y="496"/>
                    </a:lnTo>
                    <a:lnTo>
                      <a:pt x="109" y="496"/>
                    </a:lnTo>
                    <a:lnTo>
                      <a:pt x="109" y="496"/>
                    </a:lnTo>
                    <a:lnTo>
                      <a:pt x="110" y="497"/>
                    </a:lnTo>
                    <a:lnTo>
                      <a:pt x="110" y="498"/>
                    </a:lnTo>
                    <a:lnTo>
                      <a:pt x="110" y="498"/>
                    </a:lnTo>
                    <a:lnTo>
                      <a:pt x="110" y="498"/>
                    </a:lnTo>
                    <a:lnTo>
                      <a:pt x="110" y="499"/>
                    </a:lnTo>
                    <a:lnTo>
                      <a:pt x="110" y="499"/>
                    </a:lnTo>
                    <a:lnTo>
                      <a:pt x="111" y="499"/>
                    </a:lnTo>
                    <a:lnTo>
                      <a:pt x="111" y="499"/>
                    </a:lnTo>
                    <a:lnTo>
                      <a:pt x="111" y="500"/>
                    </a:lnTo>
                    <a:lnTo>
                      <a:pt x="111" y="501"/>
                    </a:lnTo>
                    <a:lnTo>
                      <a:pt x="112" y="502"/>
                    </a:lnTo>
                    <a:lnTo>
                      <a:pt x="112" y="502"/>
                    </a:lnTo>
                    <a:lnTo>
                      <a:pt x="112" y="502"/>
                    </a:lnTo>
                    <a:lnTo>
                      <a:pt x="112" y="502"/>
                    </a:lnTo>
                    <a:lnTo>
                      <a:pt x="112" y="503"/>
                    </a:lnTo>
                    <a:lnTo>
                      <a:pt x="112" y="503"/>
                    </a:lnTo>
                    <a:lnTo>
                      <a:pt x="113" y="503"/>
                    </a:lnTo>
                    <a:lnTo>
                      <a:pt x="113" y="504"/>
                    </a:lnTo>
                    <a:lnTo>
                      <a:pt x="113" y="505"/>
                    </a:lnTo>
                    <a:lnTo>
                      <a:pt x="113" y="505"/>
                    </a:lnTo>
                    <a:lnTo>
                      <a:pt x="114" y="505"/>
                    </a:lnTo>
                    <a:lnTo>
                      <a:pt x="114" y="506"/>
                    </a:lnTo>
                    <a:lnTo>
                      <a:pt x="114" y="506"/>
                    </a:lnTo>
                    <a:lnTo>
                      <a:pt x="114" y="506"/>
                    </a:lnTo>
                    <a:lnTo>
                      <a:pt x="115" y="507"/>
                    </a:lnTo>
                    <a:lnTo>
                      <a:pt x="115" y="508"/>
                    </a:lnTo>
                    <a:lnTo>
                      <a:pt x="115" y="508"/>
                    </a:lnTo>
                    <a:lnTo>
                      <a:pt x="115" y="508"/>
                    </a:lnTo>
                    <a:lnTo>
                      <a:pt x="115" y="508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16" y="509"/>
                    </a:lnTo>
                    <a:lnTo>
                      <a:pt x="116" y="510"/>
                    </a:lnTo>
                    <a:lnTo>
                      <a:pt x="116" y="510"/>
                    </a:lnTo>
                    <a:lnTo>
                      <a:pt x="116" y="510"/>
                    </a:lnTo>
                    <a:lnTo>
                      <a:pt x="116" y="510"/>
                    </a:lnTo>
                    <a:lnTo>
                      <a:pt x="117" y="510"/>
                    </a:lnTo>
                    <a:lnTo>
                      <a:pt x="117" y="511"/>
                    </a:lnTo>
                    <a:lnTo>
                      <a:pt x="117" y="511"/>
                    </a:lnTo>
                    <a:lnTo>
                      <a:pt x="117" y="512"/>
                    </a:lnTo>
                    <a:lnTo>
                      <a:pt x="117" y="512"/>
                    </a:lnTo>
                    <a:lnTo>
                      <a:pt x="117" y="512"/>
                    </a:lnTo>
                    <a:lnTo>
                      <a:pt x="118" y="512"/>
                    </a:lnTo>
                    <a:lnTo>
                      <a:pt x="118" y="512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8" y="513"/>
                    </a:lnTo>
                    <a:lnTo>
                      <a:pt x="118" y="514"/>
                    </a:lnTo>
                    <a:lnTo>
                      <a:pt x="119" y="514"/>
                    </a:lnTo>
                    <a:lnTo>
                      <a:pt x="119" y="514"/>
                    </a:lnTo>
                    <a:lnTo>
                      <a:pt x="119" y="515"/>
                    </a:lnTo>
                    <a:lnTo>
                      <a:pt x="119" y="515"/>
                    </a:lnTo>
                    <a:lnTo>
                      <a:pt x="119" y="515"/>
                    </a:lnTo>
                    <a:lnTo>
                      <a:pt x="120" y="516"/>
                    </a:lnTo>
                    <a:lnTo>
                      <a:pt x="120" y="516"/>
                    </a:lnTo>
                    <a:lnTo>
                      <a:pt x="121" y="518"/>
                    </a:lnTo>
                    <a:lnTo>
                      <a:pt x="121" y="518"/>
                    </a:lnTo>
                    <a:lnTo>
                      <a:pt x="121" y="519"/>
                    </a:lnTo>
                    <a:lnTo>
                      <a:pt x="121" y="519"/>
                    </a:lnTo>
                    <a:lnTo>
                      <a:pt x="121" y="519"/>
                    </a:lnTo>
                    <a:lnTo>
                      <a:pt x="121" y="519"/>
                    </a:lnTo>
                    <a:lnTo>
                      <a:pt x="122" y="520"/>
                    </a:lnTo>
                    <a:lnTo>
                      <a:pt x="122" y="520"/>
                    </a:lnTo>
                    <a:lnTo>
                      <a:pt x="122" y="520"/>
                    </a:lnTo>
                    <a:lnTo>
                      <a:pt x="122" y="521"/>
                    </a:lnTo>
                    <a:lnTo>
                      <a:pt x="123" y="521"/>
                    </a:lnTo>
                    <a:lnTo>
                      <a:pt x="123" y="522"/>
                    </a:lnTo>
                    <a:lnTo>
                      <a:pt x="123" y="522"/>
                    </a:lnTo>
                    <a:lnTo>
                      <a:pt x="123" y="522"/>
                    </a:lnTo>
                    <a:lnTo>
                      <a:pt x="123" y="523"/>
                    </a:lnTo>
                    <a:lnTo>
                      <a:pt x="124" y="523"/>
                    </a:lnTo>
                    <a:lnTo>
                      <a:pt x="124" y="523"/>
                    </a:lnTo>
                    <a:lnTo>
                      <a:pt x="124" y="523"/>
                    </a:lnTo>
                    <a:lnTo>
                      <a:pt x="124" y="523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4" y="524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5"/>
                    </a:lnTo>
                    <a:lnTo>
                      <a:pt x="125" y="526"/>
                    </a:lnTo>
                    <a:lnTo>
                      <a:pt x="126" y="526"/>
                    </a:lnTo>
                    <a:lnTo>
                      <a:pt x="126" y="527"/>
                    </a:lnTo>
                    <a:lnTo>
                      <a:pt x="126" y="527"/>
                    </a:lnTo>
                    <a:lnTo>
                      <a:pt x="126" y="527"/>
                    </a:lnTo>
                    <a:lnTo>
                      <a:pt x="126" y="527"/>
                    </a:lnTo>
                    <a:lnTo>
                      <a:pt x="127" y="528"/>
                    </a:lnTo>
                    <a:lnTo>
                      <a:pt x="127" y="528"/>
                    </a:lnTo>
                    <a:lnTo>
                      <a:pt x="127" y="528"/>
                    </a:lnTo>
                    <a:lnTo>
                      <a:pt x="127" y="528"/>
                    </a:lnTo>
                    <a:lnTo>
                      <a:pt x="127" y="529"/>
                    </a:lnTo>
                    <a:lnTo>
                      <a:pt x="128" y="529"/>
                    </a:lnTo>
                    <a:lnTo>
                      <a:pt x="128" y="530"/>
                    </a:lnTo>
                    <a:lnTo>
                      <a:pt x="128" y="530"/>
                    </a:lnTo>
                    <a:lnTo>
                      <a:pt x="128" y="530"/>
                    </a:lnTo>
                    <a:lnTo>
                      <a:pt x="128" y="530"/>
                    </a:lnTo>
                    <a:lnTo>
                      <a:pt x="128" y="530"/>
                    </a:lnTo>
                    <a:lnTo>
                      <a:pt x="129" y="531"/>
                    </a:lnTo>
                    <a:lnTo>
                      <a:pt x="129" y="531"/>
                    </a:lnTo>
                    <a:lnTo>
                      <a:pt x="129" y="531"/>
                    </a:lnTo>
                    <a:lnTo>
                      <a:pt x="129" y="532"/>
                    </a:lnTo>
                    <a:lnTo>
                      <a:pt x="129" y="532"/>
                    </a:lnTo>
                    <a:lnTo>
                      <a:pt x="129" y="532"/>
                    </a:lnTo>
                    <a:lnTo>
                      <a:pt x="130" y="533"/>
                    </a:lnTo>
                    <a:lnTo>
                      <a:pt x="130" y="533"/>
                    </a:lnTo>
                    <a:lnTo>
                      <a:pt x="130" y="533"/>
                    </a:lnTo>
                    <a:lnTo>
                      <a:pt x="130" y="534"/>
                    </a:lnTo>
                    <a:lnTo>
                      <a:pt x="131" y="534"/>
                    </a:lnTo>
                    <a:lnTo>
                      <a:pt x="131" y="534"/>
                    </a:lnTo>
                    <a:lnTo>
                      <a:pt x="131" y="535"/>
                    </a:lnTo>
                    <a:lnTo>
                      <a:pt x="131" y="535"/>
                    </a:lnTo>
                    <a:lnTo>
                      <a:pt x="131" y="535"/>
                    </a:lnTo>
                    <a:lnTo>
                      <a:pt x="132" y="536"/>
                    </a:lnTo>
                    <a:lnTo>
                      <a:pt x="132" y="536"/>
                    </a:lnTo>
                    <a:lnTo>
                      <a:pt x="132" y="536"/>
                    </a:lnTo>
                    <a:lnTo>
                      <a:pt x="132" y="536"/>
                    </a:lnTo>
                    <a:lnTo>
                      <a:pt x="132" y="537"/>
                    </a:lnTo>
                    <a:lnTo>
                      <a:pt x="133" y="538"/>
                    </a:lnTo>
                    <a:lnTo>
                      <a:pt x="133" y="538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39"/>
                    </a:lnTo>
                    <a:lnTo>
                      <a:pt x="134" y="540"/>
                    </a:lnTo>
                    <a:lnTo>
                      <a:pt x="134" y="540"/>
                    </a:lnTo>
                    <a:lnTo>
                      <a:pt x="135" y="540"/>
                    </a:lnTo>
                    <a:lnTo>
                      <a:pt x="135" y="541"/>
                    </a:lnTo>
                    <a:lnTo>
                      <a:pt x="135" y="541"/>
                    </a:lnTo>
                    <a:lnTo>
                      <a:pt x="136" y="542"/>
                    </a:lnTo>
                    <a:lnTo>
                      <a:pt x="136" y="542"/>
                    </a:lnTo>
                    <a:lnTo>
                      <a:pt x="136" y="542"/>
                    </a:lnTo>
                    <a:lnTo>
                      <a:pt x="136" y="542"/>
                    </a:lnTo>
                    <a:lnTo>
                      <a:pt x="136" y="543"/>
                    </a:lnTo>
                    <a:lnTo>
                      <a:pt x="136" y="543"/>
                    </a:lnTo>
                    <a:lnTo>
                      <a:pt x="136" y="543"/>
                    </a:lnTo>
                    <a:lnTo>
                      <a:pt x="136" y="543"/>
                    </a:lnTo>
                    <a:lnTo>
                      <a:pt x="137" y="543"/>
                    </a:lnTo>
                    <a:lnTo>
                      <a:pt x="137" y="544"/>
                    </a:lnTo>
                    <a:lnTo>
                      <a:pt x="137" y="544"/>
                    </a:lnTo>
                    <a:lnTo>
                      <a:pt x="137" y="544"/>
                    </a:lnTo>
                    <a:lnTo>
                      <a:pt x="137" y="544"/>
                    </a:lnTo>
                    <a:lnTo>
                      <a:pt x="138" y="545"/>
                    </a:lnTo>
                    <a:lnTo>
                      <a:pt x="138" y="545"/>
                    </a:lnTo>
                    <a:lnTo>
                      <a:pt x="138" y="545"/>
                    </a:lnTo>
                    <a:lnTo>
                      <a:pt x="138" y="545"/>
                    </a:lnTo>
                    <a:lnTo>
                      <a:pt x="138" y="546"/>
                    </a:lnTo>
                    <a:lnTo>
                      <a:pt x="138" y="546"/>
                    </a:lnTo>
                    <a:lnTo>
                      <a:pt x="138" y="546"/>
                    </a:lnTo>
                    <a:lnTo>
                      <a:pt x="138" y="546"/>
                    </a:lnTo>
                    <a:lnTo>
                      <a:pt x="139" y="546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39" y="547"/>
                    </a:lnTo>
                    <a:lnTo>
                      <a:pt x="140" y="548"/>
                    </a:lnTo>
                    <a:lnTo>
                      <a:pt x="140" y="548"/>
                    </a:lnTo>
                    <a:lnTo>
                      <a:pt x="140" y="548"/>
                    </a:lnTo>
                    <a:lnTo>
                      <a:pt x="140" y="548"/>
                    </a:lnTo>
                    <a:lnTo>
                      <a:pt x="140" y="548"/>
                    </a:lnTo>
                    <a:lnTo>
                      <a:pt x="140" y="548"/>
                    </a:lnTo>
                    <a:lnTo>
                      <a:pt x="140" y="549"/>
                    </a:lnTo>
                    <a:lnTo>
                      <a:pt x="141" y="549"/>
                    </a:lnTo>
                    <a:lnTo>
                      <a:pt x="141" y="550"/>
                    </a:lnTo>
                    <a:lnTo>
                      <a:pt x="141" y="550"/>
                    </a:lnTo>
                    <a:lnTo>
                      <a:pt x="142" y="551"/>
                    </a:lnTo>
                    <a:lnTo>
                      <a:pt x="142" y="551"/>
                    </a:lnTo>
                    <a:lnTo>
                      <a:pt x="143" y="552"/>
                    </a:lnTo>
                    <a:lnTo>
                      <a:pt x="143" y="552"/>
                    </a:lnTo>
                    <a:lnTo>
                      <a:pt x="143" y="553"/>
                    </a:lnTo>
                    <a:lnTo>
                      <a:pt x="143" y="553"/>
                    </a:lnTo>
                    <a:lnTo>
                      <a:pt x="144" y="553"/>
                    </a:lnTo>
                    <a:lnTo>
                      <a:pt x="144" y="554"/>
                    </a:lnTo>
                    <a:lnTo>
                      <a:pt x="144" y="554"/>
                    </a:lnTo>
                    <a:lnTo>
                      <a:pt x="144" y="554"/>
                    </a:lnTo>
                    <a:lnTo>
                      <a:pt x="144" y="554"/>
                    </a:lnTo>
                    <a:lnTo>
                      <a:pt x="144" y="554"/>
                    </a:lnTo>
                    <a:lnTo>
                      <a:pt x="145" y="555"/>
                    </a:lnTo>
                    <a:lnTo>
                      <a:pt x="145" y="556"/>
                    </a:lnTo>
                    <a:lnTo>
                      <a:pt x="146" y="556"/>
                    </a:lnTo>
                    <a:lnTo>
                      <a:pt x="146" y="556"/>
                    </a:lnTo>
                    <a:lnTo>
                      <a:pt x="146" y="556"/>
                    </a:lnTo>
                    <a:lnTo>
                      <a:pt x="146" y="557"/>
                    </a:lnTo>
                    <a:lnTo>
                      <a:pt x="146" y="557"/>
                    </a:lnTo>
                    <a:lnTo>
                      <a:pt x="146" y="557"/>
                    </a:lnTo>
                    <a:lnTo>
                      <a:pt x="147" y="558"/>
                    </a:lnTo>
                    <a:lnTo>
                      <a:pt x="148" y="559"/>
                    </a:lnTo>
                    <a:lnTo>
                      <a:pt x="148" y="559"/>
                    </a:lnTo>
                    <a:lnTo>
                      <a:pt x="148" y="560"/>
                    </a:lnTo>
                    <a:lnTo>
                      <a:pt x="149" y="561"/>
                    </a:lnTo>
                    <a:lnTo>
                      <a:pt x="149" y="561"/>
                    </a:lnTo>
                    <a:lnTo>
                      <a:pt x="149" y="561"/>
                    </a:lnTo>
                    <a:lnTo>
                      <a:pt x="150" y="561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0" y="562"/>
                    </a:lnTo>
                    <a:lnTo>
                      <a:pt x="151" y="563"/>
                    </a:lnTo>
                    <a:lnTo>
                      <a:pt x="151" y="563"/>
                    </a:lnTo>
                    <a:lnTo>
                      <a:pt x="151" y="563"/>
                    </a:lnTo>
                    <a:lnTo>
                      <a:pt x="151" y="564"/>
                    </a:lnTo>
                    <a:lnTo>
                      <a:pt x="152" y="564"/>
                    </a:lnTo>
                    <a:lnTo>
                      <a:pt x="152" y="565"/>
                    </a:lnTo>
                    <a:lnTo>
                      <a:pt x="153" y="566"/>
                    </a:lnTo>
                    <a:lnTo>
                      <a:pt x="153" y="566"/>
                    </a:lnTo>
                    <a:lnTo>
                      <a:pt x="153" y="566"/>
                    </a:lnTo>
                    <a:lnTo>
                      <a:pt x="153" y="566"/>
                    </a:lnTo>
                    <a:lnTo>
                      <a:pt x="153" y="566"/>
                    </a:lnTo>
                    <a:lnTo>
                      <a:pt x="154" y="567"/>
                    </a:lnTo>
                    <a:lnTo>
                      <a:pt x="154" y="567"/>
                    </a:lnTo>
                    <a:lnTo>
                      <a:pt x="154" y="567"/>
                    </a:lnTo>
                    <a:lnTo>
                      <a:pt x="155" y="568"/>
                    </a:lnTo>
                    <a:lnTo>
                      <a:pt x="155" y="568"/>
                    </a:lnTo>
                    <a:lnTo>
                      <a:pt x="155" y="568"/>
                    </a:lnTo>
                    <a:lnTo>
                      <a:pt x="155" y="569"/>
                    </a:lnTo>
                    <a:lnTo>
                      <a:pt x="156" y="569"/>
                    </a:lnTo>
                    <a:lnTo>
                      <a:pt x="156" y="569"/>
                    </a:lnTo>
                    <a:lnTo>
                      <a:pt x="156" y="570"/>
                    </a:lnTo>
                    <a:lnTo>
                      <a:pt x="156" y="570"/>
                    </a:lnTo>
                    <a:lnTo>
                      <a:pt x="157" y="570"/>
                    </a:lnTo>
                    <a:lnTo>
                      <a:pt x="157" y="571"/>
                    </a:lnTo>
                    <a:lnTo>
                      <a:pt x="158" y="572"/>
                    </a:lnTo>
                    <a:lnTo>
                      <a:pt x="158" y="572"/>
                    </a:lnTo>
                    <a:lnTo>
                      <a:pt x="158" y="572"/>
                    </a:lnTo>
                    <a:lnTo>
                      <a:pt x="158" y="573"/>
                    </a:lnTo>
                    <a:lnTo>
                      <a:pt x="159" y="573"/>
                    </a:lnTo>
                    <a:lnTo>
                      <a:pt x="159" y="573"/>
                    </a:lnTo>
                    <a:lnTo>
                      <a:pt x="159" y="573"/>
                    </a:lnTo>
                    <a:lnTo>
                      <a:pt x="159" y="574"/>
                    </a:lnTo>
                    <a:lnTo>
                      <a:pt x="159" y="574"/>
                    </a:lnTo>
                    <a:lnTo>
                      <a:pt x="160" y="574"/>
                    </a:lnTo>
                    <a:lnTo>
                      <a:pt x="160" y="574"/>
                    </a:lnTo>
                    <a:lnTo>
                      <a:pt x="160" y="574"/>
                    </a:lnTo>
                    <a:lnTo>
                      <a:pt x="160" y="575"/>
                    </a:lnTo>
                    <a:lnTo>
                      <a:pt x="160" y="575"/>
                    </a:lnTo>
                    <a:lnTo>
                      <a:pt x="160" y="575"/>
                    </a:lnTo>
                    <a:lnTo>
                      <a:pt x="160" y="575"/>
                    </a:lnTo>
                    <a:lnTo>
                      <a:pt x="161" y="575"/>
                    </a:lnTo>
                    <a:lnTo>
                      <a:pt x="161" y="575"/>
                    </a:lnTo>
                    <a:lnTo>
                      <a:pt x="161" y="575"/>
                    </a:lnTo>
                    <a:lnTo>
                      <a:pt x="161" y="576"/>
                    </a:lnTo>
                    <a:lnTo>
                      <a:pt x="161" y="576"/>
                    </a:lnTo>
                    <a:lnTo>
                      <a:pt x="161" y="576"/>
                    </a:lnTo>
                    <a:lnTo>
                      <a:pt x="162" y="576"/>
                    </a:lnTo>
                    <a:lnTo>
                      <a:pt x="162" y="577"/>
                    </a:lnTo>
                    <a:lnTo>
                      <a:pt x="162" y="577"/>
                    </a:lnTo>
                    <a:lnTo>
                      <a:pt x="162" y="577"/>
                    </a:lnTo>
                    <a:lnTo>
                      <a:pt x="162" y="577"/>
                    </a:lnTo>
                    <a:lnTo>
                      <a:pt x="162" y="577"/>
                    </a:lnTo>
                    <a:lnTo>
                      <a:pt x="162" y="577"/>
                    </a:lnTo>
                    <a:lnTo>
                      <a:pt x="163" y="578"/>
                    </a:lnTo>
                    <a:lnTo>
                      <a:pt x="163" y="578"/>
                    </a:lnTo>
                    <a:lnTo>
                      <a:pt x="163" y="578"/>
                    </a:lnTo>
                    <a:lnTo>
                      <a:pt x="163" y="578"/>
                    </a:lnTo>
                    <a:lnTo>
                      <a:pt x="163" y="578"/>
                    </a:lnTo>
                    <a:lnTo>
                      <a:pt x="164" y="579"/>
                    </a:lnTo>
                    <a:lnTo>
                      <a:pt x="164" y="579"/>
                    </a:lnTo>
                    <a:lnTo>
                      <a:pt x="164" y="579"/>
                    </a:lnTo>
                    <a:lnTo>
                      <a:pt x="164" y="579"/>
                    </a:lnTo>
                    <a:lnTo>
                      <a:pt x="164" y="580"/>
                    </a:lnTo>
                    <a:lnTo>
                      <a:pt x="165" y="581"/>
                    </a:lnTo>
                    <a:lnTo>
                      <a:pt x="165" y="581"/>
                    </a:lnTo>
                    <a:lnTo>
                      <a:pt x="165" y="581"/>
                    </a:lnTo>
                    <a:lnTo>
                      <a:pt x="166" y="582"/>
                    </a:lnTo>
                    <a:lnTo>
                      <a:pt x="166" y="582"/>
                    </a:lnTo>
                    <a:lnTo>
                      <a:pt x="167" y="582"/>
                    </a:lnTo>
                    <a:lnTo>
                      <a:pt x="167" y="582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7" y="583"/>
                    </a:lnTo>
                    <a:lnTo>
                      <a:pt x="168" y="584"/>
                    </a:lnTo>
                    <a:lnTo>
                      <a:pt x="168" y="584"/>
                    </a:lnTo>
                    <a:lnTo>
                      <a:pt x="168" y="584"/>
                    </a:lnTo>
                    <a:lnTo>
                      <a:pt x="169" y="585"/>
                    </a:lnTo>
                    <a:lnTo>
                      <a:pt x="169" y="585"/>
                    </a:lnTo>
                    <a:lnTo>
                      <a:pt x="169" y="585"/>
                    </a:lnTo>
                    <a:lnTo>
                      <a:pt x="170" y="586"/>
                    </a:lnTo>
                    <a:lnTo>
                      <a:pt x="170" y="586"/>
                    </a:lnTo>
                    <a:lnTo>
                      <a:pt x="171" y="587"/>
                    </a:lnTo>
                    <a:lnTo>
                      <a:pt x="171" y="587"/>
                    </a:lnTo>
                    <a:lnTo>
                      <a:pt x="171" y="587"/>
                    </a:lnTo>
                    <a:lnTo>
                      <a:pt x="171" y="587"/>
                    </a:lnTo>
                    <a:lnTo>
                      <a:pt x="171" y="587"/>
                    </a:lnTo>
                    <a:lnTo>
                      <a:pt x="172" y="588"/>
                    </a:lnTo>
                    <a:lnTo>
                      <a:pt x="172" y="589"/>
                    </a:lnTo>
                    <a:lnTo>
                      <a:pt x="172" y="589"/>
                    </a:lnTo>
                    <a:lnTo>
                      <a:pt x="172" y="589"/>
                    </a:lnTo>
                    <a:lnTo>
                      <a:pt x="173" y="589"/>
                    </a:lnTo>
                    <a:lnTo>
                      <a:pt x="173" y="589"/>
                    </a:lnTo>
                    <a:lnTo>
                      <a:pt x="173" y="590"/>
                    </a:lnTo>
                    <a:lnTo>
                      <a:pt x="173" y="590"/>
                    </a:lnTo>
                    <a:lnTo>
                      <a:pt x="173" y="590"/>
                    </a:lnTo>
                    <a:lnTo>
                      <a:pt x="174" y="590"/>
                    </a:lnTo>
                    <a:lnTo>
                      <a:pt x="174" y="590"/>
                    </a:lnTo>
                    <a:lnTo>
                      <a:pt x="174" y="590"/>
                    </a:lnTo>
                    <a:lnTo>
                      <a:pt x="174" y="590"/>
                    </a:lnTo>
                    <a:lnTo>
                      <a:pt x="174" y="590"/>
                    </a:lnTo>
                    <a:lnTo>
                      <a:pt x="174" y="590"/>
                    </a:lnTo>
                    <a:lnTo>
                      <a:pt x="175" y="591"/>
                    </a:lnTo>
                    <a:lnTo>
                      <a:pt x="175" y="592"/>
                    </a:lnTo>
                    <a:lnTo>
                      <a:pt x="175" y="592"/>
                    </a:lnTo>
                    <a:lnTo>
                      <a:pt x="176" y="593"/>
                    </a:lnTo>
                    <a:lnTo>
                      <a:pt x="176" y="593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7" y="594"/>
                    </a:lnTo>
                    <a:lnTo>
                      <a:pt x="178" y="595"/>
                    </a:lnTo>
                    <a:lnTo>
                      <a:pt x="178" y="595"/>
                    </a:lnTo>
                    <a:lnTo>
                      <a:pt x="178" y="595"/>
                    </a:lnTo>
                    <a:lnTo>
                      <a:pt x="178" y="595"/>
                    </a:lnTo>
                    <a:lnTo>
                      <a:pt x="178" y="595"/>
                    </a:lnTo>
                    <a:lnTo>
                      <a:pt x="179" y="596"/>
                    </a:lnTo>
                    <a:lnTo>
                      <a:pt x="180" y="597"/>
                    </a:lnTo>
                    <a:lnTo>
                      <a:pt x="180" y="597"/>
                    </a:lnTo>
                    <a:lnTo>
                      <a:pt x="180" y="597"/>
                    </a:lnTo>
                    <a:lnTo>
                      <a:pt x="180" y="597"/>
                    </a:lnTo>
                    <a:lnTo>
                      <a:pt x="180" y="597"/>
                    </a:lnTo>
                    <a:lnTo>
                      <a:pt x="181" y="597"/>
                    </a:lnTo>
                    <a:lnTo>
                      <a:pt x="181" y="598"/>
                    </a:lnTo>
                    <a:lnTo>
                      <a:pt x="181" y="598"/>
                    </a:lnTo>
                    <a:lnTo>
                      <a:pt x="181" y="598"/>
                    </a:lnTo>
                    <a:lnTo>
                      <a:pt x="182" y="599"/>
                    </a:lnTo>
                    <a:lnTo>
                      <a:pt x="182" y="599"/>
                    </a:lnTo>
                    <a:lnTo>
                      <a:pt x="182" y="599"/>
                    </a:lnTo>
                    <a:lnTo>
                      <a:pt x="182" y="599"/>
                    </a:lnTo>
                    <a:lnTo>
                      <a:pt x="182" y="599"/>
                    </a:lnTo>
                    <a:lnTo>
                      <a:pt x="183" y="600"/>
                    </a:lnTo>
                    <a:lnTo>
                      <a:pt x="183" y="600"/>
                    </a:lnTo>
                    <a:lnTo>
                      <a:pt x="185" y="601"/>
                    </a:lnTo>
                    <a:lnTo>
                      <a:pt x="185" y="602"/>
                    </a:lnTo>
                    <a:lnTo>
                      <a:pt x="186" y="603"/>
                    </a:lnTo>
                    <a:lnTo>
                      <a:pt x="186" y="603"/>
                    </a:lnTo>
                    <a:lnTo>
                      <a:pt x="187" y="604"/>
                    </a:lnTo>
                    <a:lnTo>
                      <a:pt x="187" y="604"/>
                    </a:lnTo>
                    <a:lnTo>
                      <a:pt x="187" y="604"/>
                    </a:lnTo>
                    <a:lnTo>
                      <a:pt x="188" y="605"/>
                    </a:lnTo>
                    <a:lnTo>
                      <a:pt x="188" y="605"/>
                    </a:lnTo>
                    <a:lnTo>
                      <a:pt x="188" y="605"/>
                    </a:lnTo>
                    <a:lnTo>
                      <a:pt x="188" y="605"/>
                    </a:lnTo>
                    <a:lnTo>
                      <a:pt x="188" y="605"/>
                    </a:lnTo>
                    <a:lnTo>
                      <a:pt x="189" y="605"/>
                    </a:lnTo>
                    <a:lnTo>
                      <a:pt x="189" y="606"/>
                    </a:lnTo>
                    <a:lnTo>
                      <a:pt x="189" y="606"/>
                    </a:lnTo>
                    <a:lnTo>
                      <a:pt x="190" y="606"/>
                    </a:lnTo>
                    <a:lnTo>
                      <a:pt x="190" y="606"/>
                    </a:lnTo>
                    <a:lnTo>
                      <a:pt x="190" y="607"/>
                    </a:lnTo>
                    <a:lnTo>
                      <a:pt x="190" y="607"/>
                    </a:lnTo>
                    <a:lnTo>
                      <a:pt x="190" y="607"/>
                    </a:lnTo>
                    <a:lnTo>
                      <a:pt x="190" y="607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1" y="608"/>
                    </a:lnTo>
                    <a:lnTo>
                      <a:pt x="192" y="608"/>
                    </a:lnTo>
                    <a:lnTo>
                      <a:pt x="192" y="608"/>
                    </a:lnTo>
                    <a:lnTo>
                      <a:pt x="192" y="609"/>
                    </a:lnTo>
                    <a:lnTo>
                      <a:pt x="193" y="609"/>
                    </a:lnTo>
                    <a:lnTo>
                      <a:pt x="193" y="609"/>
                    </a:lnTo>
                    <a:lnTo>
                      <a:pt x="193" y="610"/>
                    </a:lnTo>
                    <a:lnTo>
                      <a:pt x="193" y="610"/>
                    </a:lnTo>
                    <a:lnTo>
                      <a:pt x="193" y="610"/>
                    </a:lnTo>
                    <a:lnTo>
                      <a:pt x="193" y="610"/>
                    </a:lnTo>
                    <a:lnTo>
                      <a:pt x="194" y="610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4" y="611"/>
                    </a:lnTo>
                    <a:lnTo>
                      <a:pt x="195" y="611"/>
                    </a:lnTo>
                    <a:lnTo>
                      <a:pt x="195" y="611"/>
                    </a:lnTo>
                    <a:lnTo>
                      <a:pt x="195" y="611"/>
                    </a:lnTo>
                    <a:lnTo>
                      <a:pt x="195" y="612"/>
                    </a:lnTo>
                    <a:lnTo>
                      <a:pt x="195" y="612"/>
                    </a:lnTo>
                    <a:lnTo>
                      <a:pt x="196" y="612"/>
                    </a:lnTo>
                    <a:lnTo>
                      <a:pt x="196" y="612"/>
                    </a:lnTo>
                    <a:lnTo>
                      <a:pt x="196" y="612"/>
                    </a:lnTo>
                    <a:lnTo>
                      <a:pt x="196" y="612"/>
                    </a:lnTo>
                    <a:lnTo>
                      <a:pt x="196" y="613"/>
                    </a:lnTo>
                    <a:lnTo>
                      <a:pt x="196" y="613"/>
                    </a:lnTo>
                    <a:lnTo>
                      <a:pt x="197" y="613"/>
                    </a:lnTo>
                    <a:lnTo>
                      <a:pt x="197" y="613"/>
                    </a:lnTo>
                    <a:lnTo>
                      <a:pt x="197" y="613"/>
                    </a:lnTo>
                    <a:lnTo>
                      <a:pt x="197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4"/>
                    </a:lnTo>
                    <a:lnTo>
                      <a:pt x="198" y="615"/>
                    </a:lnTo>
                    <a:lnTo>
                      <a:pt x="198" y="615"/>
                    </a:lnTo>
                    <a:lnTo>
                      <a:pt x="198" y="615"/>
                    </a:lnTo>
                    <a:lnTo>
                      <a:pt x="199" y="615"/>
                    </a:lnTo>
                    <a:lnTo>
                      <a:pt x="199" y="615"/>
                    </a:lnTo>
                    <a:lnTo>
                      <a:pt x="199" y="615"/>
                    </a:lnTo>
                    <a:lnTo>
                      <a:pt x="199" y="615"/>
                    </a:lnTo>
                    <a:lnTo>
                      <a:pt x="199" y="615"/>
                    </a:lnTo>
                    <a:lnTo>
                      <a:pt x="199" y="615"/>
                    </a:lnTo>
                    <a:lnTo>
                      <a:pt x="200" y="616"/>
                    </a:lnTo>
                    <a:lnTo>
                      <a:pt x="200" y="616"/>
                    </a:lnTo>
                    <a:lnTo>
                      <a:pt x="200" y="616"/>
                    </a:lnTo>
                    <a:lnTo>
                      <a:pt x="200" y="616"/>
                    </a:lnTo>
                    <a:lnTo>
                      <a:pt x="200" y="616"/>
                    </a:lnTo>
                    <a:lnTo>
                      <a:pt x="201" y="617"/>
                    </a:lnTo>
                    <a:lnTo>
                      <a:pt x="201" y="617"/>
                    </a:lnTo>
                    <a:lnTo>
                      <a:pt x="201" y="617"/>
                    </a:lnTo>
                    <a:lnTo>
                      <a:pt x="201" y="617"/>
                    </a:lnTo>
                    <a:lnTo>
                      <a:pt x="201" y="617"/>
                    </a:lnTo>
                    <a:lnTo>
                      <a:pt x="202" y="617"/>
                    </a:lnTo>
                    <a:lnTo>
                      <a:pt x="202" y="618"/>
                    </a:lnTo>
                    <a:lnTo>
                      <a:pt x="202" y="618"/>
                    </a:lnTo>
                    <a:lnTo>
                      <a:pt x="203" y="619"/>
                    </a:lnTo>
                    <a:lnTo>
                      <a:pt x="204" y="619"/>
                    </a:lnTo>
                    <a:lnTo>
                      <a:pt x="204" y="620"/>
                    </a:lnTo>
                    <a:lnTo>
                      <a:pt x="204" y="620"/>
                    </a:lnTo>
                    <a:lnTo>
                      <a:pt x="204" y="620"/>
                    </a:lnTo>
                    <a:lnTo>
                      <a:pt x="205" y="620"/>
                    </a:lnTo>
                    <a:lnTo>
                      <a:pt x="205" y="620"/>
                    </a:lnTo>
                    <a:lnTo>
                      <a:pt x="206" y="621"/>
                    </a:lnTo>
                    <a:lnTo>
                      <a:pt x="206" y="621"/>
                    </a:lnTo>
                    <a:lnTo>
                      <a:pt x="206" y="621"/>
                    </a:lnTo>
                    <a:lnTo>
                      <a:pt x="207" y="622"/>
                    </a:lnTo>
                    <a:lnTo>
                      <a:pt x="208" y="623"/>
                    </a:lnTo>
                    <a:lnTo>
                      <a:pt x="208" y="623"/>
                    </a:lnTo>
                    <a:lnTo>
                      <a:pt x="208" y="623"/>
                    </a:lnTo>
                    <a:lnTo>
                      <a:pt x="209" y="624"/>
                    </a:lnTo>
                    <a:lnTo>
                      <a:pt x="209" y="624"/>
                    </a:lnTo>
                    <a:lnTo>
                      <a:pt x="210" y="624"/>
                    </a:lnTo>
                    <a:lnTo>
                      <a:pt x="210" y="625"/>
                    </a:lnTo>
                    <a:lnTo>
                      <a:pt x="211" y="625"/>
                    </a:lnTo>
                    <a:lnTo>
                      <a:pt x="211" y="625"/>
                    </a:lnTo>
                    <a:lnTo>
                      <a:pt x="211" y="625"/>
                    </a:lnTo>
                    <a:lnTo>
                      <a:pt x="211" y="625"/>
                    </a:lnTo>
                    <a:lnTo>
                      <a:pt x="211" y="625"/>
                    </a:lnTo>
                    <a:lnTo>
                      <a:pt x="211" y="626"/>
                    </a:lnTo>
                    <a:lnTo>
                      <a:pt x="211" y="626"/>
                    </a:lnTo>
                    <a:lnTo>
                      <a:pt x="212" y="626"/>
                    </a:lnTo>
                    <a:lnTo>
                      <a:pt x="213" y="627"/>
                    </a:lnTo>
                    <a:lnTo>
                      <a:pt x="213" y="627"/>
                    </a:lnTo>
                    <a:lnTo>
                      <a:pt x="213" y="627"/>
                    </a:lnTo>
                    <a:lnTo>
                      <a:pt x="214" y="628"/>
                    </a:lnTo>
                    <a:lnTo>
                      <a:pt x="214" y="628"/>
                    </a:lnTo>
                    <a:lnTo>
                      <a:pt x="214" y="628"/>
                    </a:lnTo>
                    <a:lnTo>
                      <a:pt x="215" y="628"/>
                    </a:lnTo>
                    <a:lnTo>
                      <a:pt x="215" y="629"/>
                    </a:lnTo>
                    <a:lnTo>
                      <a:pt x="215" y="629"/>
                    </a:lnTo>
                    <a:lnTo>
                      <a:pt x="215" y="629"/>
                    </a:lnTo>
                    <a:lnTo>
                      <a:pt x="215" y="629"/>
                    </a:lnTo>
                    <a:lnTo>
                      <a:pt x="215" y="629"/>
                    </a:lnTo>
                    <a:lnTo>
                      <a:pt x="216" y="629"/>
                    </a:lnTo>
                    <a:lnTo>
                      <a:pt x="216" y="629"/>
                    </a:lnTo>
                    <a:lnTo>
                      <a:pt x="216" y="629"/>
                    </a:lnTo>
                    <a:lnTo>
                      <a:pt x="216" y="629"/>
                    </a:lnTo>
                    <a:lnTo>
                      <a:pt x="216" y="629"/>
                    </a:lnTo>
                    <a:lnTo>
                      <a:pt x="216" y="629"/>
                    </a:lnTo>
                    <a:lnTo>
                      <a:pt x="216" y="630"/>
                    </a:lnTo>
                    <a:lnTo>
                      <a:pt x="216" y="630"/>
                    </a:lnTo>
                    <a:lnTo>
                      <a:pt x="216" y="630"/>
                    </a:lnTo>
                    <a:lnTo>
                      <a:pt x="216" y="630"/>
                    </a:lnTo>
                    <a:lnTo>
                      <a:pt x="217" y="630"/>
                    </a:lnTo>
                    <a:lnTo>
                      <a:pt x="217" y="630"/>
                    </a:lnTo>
                    <a:lnTo>
                      <a:pt x="218" y="631"/>
                    </a:lnTo>
                    <a:lnTo>
                      <a:pt x="218" y="631"/>
                    </a:lnTo>
                    <a:lnTo>
                      <a:pt x="218" y="631"/>
                    </a:lnTo>
                    <a:lnTo>
                      <a:pt x="218" y="631"/>
                    </a:lnTo>
                    <a:lnTo>
                      <a:pt x="218" y="631"/>
                    </a:lnTo>
                    <a:lnTo>
                      <a:pt x="219" y="632"/>
                    </a:lnTo>
                    <a:lnTo>
                      <a:pt x="219" y="632"/>
                    </a:lnTo>
                    <a:lnTo>
                      <a:pt x="219" y="632"/>
                    </a:lnTo>
                    <a:lnTo>
                      <a:pt x="219" y="632"/>
                    </a:lnTo>
                    <a:lnTo>
                      <a:pt x="219" y="632"/>
                    </a:lnTo>
                    <a:lnTo>
                      <a:pt x="220" y="632"/>
                    </a:lnTo>
                    <a:lnTo>
                      <a:pt x="220" y="632"/>
                    </a:lnTo>
                    <a:lnTo>
                      <a:pt x="220" y="633"/>
                    </a:lnTo>
                    <a:lnTo>
                      <a:pt x="220" y="633"/>
                    </a:lnTo>
                    <a:lnTo>
                      <a:pt x="221" y="633"/>
                    </a:lnTo>
                    <a:lnTo>
                      <a:pt x="222" y="634"/>
                    </a:lnTo>
                    <a:lnTo>
                      <a:pt x="222" y="634"/>
                    </a:lnTo>
                    <a:lnTo>
                      <a:pt x="222" y="634"/>
                    </a:lnTo>
                    <a:lnTo>
                      <a:pt x="223" y="635"/>
                    </a:lnTo>
                    <a:lnTo>
                      <a:pt x="223" y="635"/>
                    </a:lnTo>
                    <a:lnTo>
                      <a:pt x="223" y="635"/>
                    </a:lnTo>
                    <a:lnTo>
                      <a:pt x="223" y="635"/>
                    </a:lnTo>
                    <a:lnTo>
                      <a:pt x="224" y="635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24" y="636"/>
                    </a:lnTo>
                    <a:lnTo>
                      <a:pt x="225" y="636"/>
                    </a:lnTo>
                    <a:lnTo>
                      <a:pt x="225" y="636"/>
                    </a:lnTo>
                    <a:lnTo>
                      <a:pt x="225" y="636"/>
                    </a:lnTo>
                    <a:lnTo>
                      <a:pt x="225" y="636"/>
                    </a:lnTo>
                    <a:lnTo>
                      <a:pt x="225" y="637"/>
                    </a:lnTo>
                    <a:lnTo>
                      <a:pt x="225" y="637"/>
                    </a:lnTo>
                    <a:lnTo>
                      <a:pt x="225" y="637"/>
                    </a:lnTo>
                    <a:lnTo>
                      <a:pt x="226" y="637"/>
                    </a:lnTo>
                    <a:lnTo>
                      <a:pt x="226" y="637"/>
                    </a:lnTo>
                    <a:lnTo>
                      <a:pt x="226" y="637"/>
                    </a:lnTo>
                    <a:lnTo>
                      <a:pt x="226" y="638"/>
                    </a:lnTo>
                    <a:lnTo>
                      <a:pt x="227" y="638"/>
                    </a:lnTo>
                    <a:lnTo>
                      <a:pt x="227" y="638"/>
                    </a:lnTo>
                    <a:lnTo>
                      <a:pt x="227" y="638"/>
                    </a:lnTo>
                    <a:lnTo>
                      <a:pt x="227" y="638"/>
                    </a:lnTo>
                    <a:lnTo>
                      <a:pt x="227" y="638"/>
                    </a:lnTo>
                    <a:lnTo>
                      <a:pt x="228" y="639"/>
                    </a:lnTo>
                    <a:lnTo>
                      <a:pt x="229" y="639"/>
                    </a:lnTo>
                    <a:lnTo>
                      <a:pt x="229" y="639"/>
                    </a:lnTo>
                    <a:lnTo>
                      <a:pt x="229" y="639"/>
                    </a:lnTo>
                    <a:lnTo>
                      <a:pt x="229" y="640"/>
                    </a:lnTo>
                    <a:lnTo>
                      <a:pt x="230" y="640"/>
                    </a:lnTo>
                    <a:lnTo>
                      <a:pt x="230" y="640"/>
                    </a:lnTo>
                    <a:lnTo>
                      <a:pt x="231" y="641"/>
                    </a:lnTo>
                    <a:lnTo>
                      <a:pt x="231" y="641"/>
                    </a:lnTo>
                    <a:lnTo>
                      <a:pt x="231" y="641"/>
                    </a:lnTo>
                    <a:lnTo>
                      <a:pt x="231" y="641"/>
                    </a:lnTo>
                    <a:lnTo>
                      <a:pt x="231" y="641"/>
                    </a:lnTo>
                    <a:lnTo>
                      <a:pt x="232" y="641"/>
                    </a:lnTo>
                    <a:lnTo>
                      <a:pt x="232" y="641"/>
                    </a:lnTo>
                    <a:lnTo>
                      <a:pt x="232" y="642"/>
                    </a:lnTo>
                    <a:lnTo>
                      <a:pt x="232" y="642"/>
                    </a:lnTo>
                    <a:lnTo>
                      <a:pt x="232" y="642"/>
                    </a:lnTo>
                    <a:lnTo>
                      <a:pt x="233" y="642"/>
                    </a:lnTo>
                    <a:lnTo>
                      <a:pt x="233" y="642"/>
                    </a:lnTo>
                    <a:lnTo>
                      <a:pt x="233" y="642"/>
                    </a:lnTo>
                    <a:lnTo>
                      <a:pt x="233" y="642"/>
                    </a:lnTo>
                    <a:lnTo>
                      <a:pt x="233" y="642"/>
                    </a:lnTo>
                    <a:lnTo>
                      <a:pt x="233" y="642"/>
                    </a:lnTo>
                    <a:lnTo>
                      <a:pt x="233" y="643"/>
                    </a:lnTo>
                    <a:lnTo>
                      <a:pt x="233" y="643"/>
                    </a:lnTo>
                    <a:lnTo>
                      <a:pt x="233" y="643"/>
                    </a:lnTo>
                    <a:lnTo>
                      <a:pt x="233" y="643"/>
                    </a:lnTo>
                    <a:lnTo>
                      <a:pt x="234" y="643"/>
                    </a:lnTo>
                    <a:lnTo>
                      <a:pt x="234" y="643"/>
                    </a:lnTo>
                    <a:lnTo>
                      <a:pt x="234" y="643"/>
                    </a:lnTo>
                    <a:lnTo>
                      <a:pt x="234" y="643"/>
                    </a:lnTo>
                    <a:lnTo>
                      <a:pt x="234" y="643"/>
                    </a:lnTo>
                    <a:lnTo>
                      <a:pt x="235" y="643"/>
                    </a:lnTo>
                    <a:lnTo>
                      <a:pt x="235" y="643"/>
                    </a:lnTo>
                    <a:lnTo>
                      <a:pt x="235" y="644"/>
                    </a:lnTo>
                    <a:lnTo>
                      <a:pt x="235" y="644"/>
                    </a:lnTo>
                    <a:lnTo>
                      <a:pt x="235" y="644"/>
                    </a:lnTo>
                    <a:lnTo>
                      <a:pt x="235" y="644"/>
                    </a:lnTo>
                    <a:lnTo>
                      <a:pt x="235" y="644"/>
                    </a:lnTo>
                    <a:lnTo>
                      <a:pt x="236" y="644"/>
                    </a:lnTo>
                    <a:lnTo>
                      <a:pt x="236" y="644"/>
                    </a:lnTo>
                    <a:lnTo>
                      <a:pt x="236" y="645"/>
                    </a:lnTo>
                    <a:lnTo>
                      <a:pt x="237" y="645"/>
                    </a:lnTo>
                    <a:lnTo>
                      <a:pt x="237" y="645"/>
                    </a:lnTo>
                    <a:lnTo>
                      <a:pt x="237" y="645"/>
                    </a:lnTo>
                    <a:lnTo>
                      <a:pt x="238" y="646"/>
                    </a:lnTo>
                    <a:lnTo>
                      <a:pt x="238" y="646"/>
                    </a:lnTo>
                    <a:lnTo>
                      <a:pt x="238" y="646"/>
                    </a:lnTo>
                    <a:lnTo>
                      <a:pt x="238" y="646"/>
                    </a:lnTo>
                    <a:lnTo>
                      <a:pt x="238" y="646"/>
                    </a:lnTo>
                    <a:lnTo>
                      <a:pt x="238" y="646"/>
                    </a:lnTo>
                    <a:lnTo>
                      <a:pt x="239" y="646"/>
                    </a:lnTo>
                    <a:lnTo>
                      <a:pt x="240" y="647"/>
                    </a:lnTo>
                    <a:lnTo>
                      <a:pt x="240" y="647"/>
                    </a:lnTo>
                    <a:lnTo>
                      <a:pt x="240" y="647"/>
                    </a:lnTo>
                    <a:lnTo>
                      <a:pt x="241" y="648"/>
                    </a:lnTo>
                    <a:lnTo>
                      <a:pt x="241" y="648"/>
                    </a:lnTo>
                    <a:lnTo>
                      <a:pt x="242" y="648"/>
                    </a:lnTo>
                    <a:lnTo>
                      <a:pt x="242" y="649"/>
                    </a:lnTo>
                    <a:lnTo>
                      <a:pt x="242" y="649"/>
                    </a:lnTo>
                    <a:lnTo>
                      <a:pt x="243" y="649"/>
                    </a:lnTo>
                    <a:lnTo>
                      <a:pt x="243" y="649"/>
                    </a:lnTo>
                    <a:lnTo>
                      <a:pt x="243" y="649"/>
                    </a:lnTo>
                    <a:lnTo>
                      <a:pt x="244" y="650"/>
                    </a:lnTo>
                    <a:lnTo>
                      <a:pt x="244" y="650"/>
                    </a:lnTo>
                    <a:lnTo>
                      <a:pt x="244" y="650"/>
                    </a:lnTo>
                    <a:lnTo>
                      <a:pt x="244" y="650"/>
                    </a:lnTo>
                    <a:lnTo>
                      <a:pt x="244" y="650"/>
                    </a:lnTo>
                    <a:lnTo>
                      <a:pt x="244" y="650"/>
                    </a:lnTo>
                    <a:lnTo>
                      <a:pt x="245" y="650"/>
                    </a:lnTo>
                    <a:lnTo>
                      <a:pt x="245" y="651"/>
                    </a:lnTo>
                    <a:lnTo>
                      <a:pt x="246" y="651"/>
                    </a:lnTo>
                    <a:lnTo>
                      <a:pt x="246" y="651"/>
                    </a:lnTo>
                    <a:lnTo>
                      <a:pt x="246" y="651"/>
                    </a:lnTo>
                    <a:lnTo>
                      <a:pt x="246" y="651"/>
                    </a:lnTo>
                    <a:lnTo>
                      <a:pt x="247" y="652"/>
                    </a:lnTo>
                    <a:lnTo>
                      <a:pt x="247" y="652"/>
                    </a:lnTo>
                    <a:lnTo>
                      <a:pt x="247" y="652"/>
                    </a:lnTo>
                    <a:lnTo>
                      <a:pt x="247" y="652"/>
                    </a:lnTo>
                    <a:lnTo>
                      <a:pt x="247" y="652"/>
                    </a:lnTo>
                    <a:lnTo>
                      <a:pt x="247" y="652"/>
                    </a:lnTo>
                    <a:lnTo>
                      <a:pt x="248" y="652"/>
                    </a:lnTo>
                    <a:lnTo>
                      <a:pt x="248" y="653"/>
                    </a:lnTo>
                    <a:lnTo>
                      <a:pt x="248" y="653"/>
                    </a:lnTo>
                    <a:lnTo>
                      <a:pt x="248" y="653"/>
                    </a:lnTo>
                    <a:lnTo>
                      <a:pt x="248" y="653"/>
                    </a:lnTo>
                    <a:lnTo>
                      <a:pt x="248" y="653"/>
                    </a:lnTo>
                    <a:lnTo>
                      <a:pt x="248" y="653"/>
                    </a:lnTo>
                    <a:lnTo>
                      <a:pt x="249" y="653"/>
                    </a:lnTo>
                    <a:lnTo>
                      <a:pt x="249" y="653"/>
                    </a:lnTo>
                    <a:lnTo>
                      <a:pt x="250" y="654"/>
                    </a:lnTo>
                    <a:lnTo>
                      <a:pt x="250" y="654"/>
                    </a:lnTo>
                    <a:lnTo>
                      <a:pt x="250" y="654"/>
                    </a:lnTo>
                    <a:lnTo>
                      <a:pt x="250" y="654"/>
                    </a:lnTo>
                    <a:lnTo>
                      <a:pt x="250" y="654"/>
                    </a:lnTo>
                    <a:lnTo>
                      <a:pt x="250" y="654"/>
                    </a:lnTo>
                    <a:lnTo>
                      <a:pt x="251" y="654"/>
                    </a:lnTo>
                    <a:lnTo>
                      <a:pt x="251" y="654"/>
                    </a:lnTo>
                    <a:lnTo>
                      <a:pt x="252" y="655"/>
                    </a:lnTo>
                    <a:lnTo>
                      <a:pt x="252" y="655"/>
                    </a:lnTo>
                    <a:lnTo>
                      <a:pt x="252" y="655"/>
                    </a:lnTo>
                    <a:lnTo>
                      <a:pt x="252" y="655"/>
                    </a:lnTo>
                    <a:lnTo>
                      <a:pt x="253" y="656"/>
                    </a:lnTo>
                    <a:lnTo>
                      <a:pt x="253" y="656"/>
                    </a:lnTo>
                    <a:lnTo>
                      <a:pt x="254" y="656"/>
                    </a:lnTo>
                    <a:lnTo>
                      <a:pt x="254" y="656"/>
                    </a:lnTo>
                    <a:lnTo>
                      <a:pt x="254" y="656"/>
                    </a:lnTo>
                    <a:lnTo>
                      <a:pt x="254" y="656"/>
                    </a:lnTo>
                    <a:lnTo>
                      <a:pt x="254" y="656"/>
                    </a:lnTo>
                    <a:lnTo>
                      <a:pt x="254" y="656"/>
                    </a:lnTo>
                    <a:lnTo>
                      <a:pt x="255" y="657"/>
                    </a:lnTo>
                    <a:lnTo>
                      <a:pt x="255" y="657"/>
                    </a:lnTo>
                    <a:lnTo>
                      <a:pt x="256" y="657"/>
                    </a:lnTo>
                    <a:lnTo>
                      <a:pt x="256" y="658"/>
                    </a:lnTo>
                    <a:lnTo>
                      <a:pt x="256" y="658"/>
                    </a:lnTo>
                    <a:lnTo>
                      <a:pt x="257" y="658"/>
                    </a:lnTo>
                    <a:lnTo>
                      <a:pt x="257" y="658"/>
                    </a:lnTo>
                    <a:lnTo>
                      <a:pt x="257" y="658"/>
                    </a:lnTo>
                    <a:lnTo>
                      <a:pt x="257" y="658"/>
                    </a:lnTo>
                    <a:lnTo>
                      <a:pt x="257" y="659"/>
                    </a:lnTo>
                    <a:lnTo>
                      <a:pt x="258" y="659"/>
                    </a:lnTo>
                    <a:lnTo>
                      <a:pt x="258" y="659"/>
                    </a:lnTo>
                    <a:lnTo>
                      <a:pt x="259" y="659"/>
                    </a:lnTo>
                    <a:lnTo>
                      <a:pt x="259" y="660"/>
                    </a:lnTo>
                    <a:lnTo>
                      <a:pt x="259" y="660"/>
                    </a:lnTo>
                    <a:lnTo>
                      <a:pt x="260" y="660"/>
                    </a:lnTo>
                    <a:lnTo>
                      <a:pt x="260" y="660"/>
                    </a:lnTo>
                    <a:lnTo>
                      <a:pt x="260" y="660"/>
                    </a:lnTo>
                    <a:lnTo>
                      <a:pt x="260" y="660"/>
                    </a:lnTo>
                    <a:lnTo>
                      <a:pt x="260" y="660"/>
                    </a:lnTo>
                    <a:lnTo>
                      <a:pt x="261" y="660"/>
                    </a:lnTo>
                    <a:lnTo>
                      <a:pt x="261" y="660"/>
                    </a:lnTo>
                    <a:lnTo>
                      <a:pt x="261" y="661"/>
                    </a:lnTo>
                    <a:lnTo>
                      <a:pt x="261" y="661"/>
                    </a:lnTo>
                    <a:lnTo>
                      <a:pt x="262" y="661"/>
                    </a:lnTo>
                    <a:lnTo>
                      <a:pt x="262" y="661"/>
                    </a:lnTo>
                    <a:lnTo>
                      <a:pt x="262" y="661"/>
                    </a:lnTo>
                    <a:lnTo>
                      <a:pt x="262" y="661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3" y="662"/>
                    </a:lnTo>
                    <a:lnTo>
                      <a:pt x="264" y="663"/>
                    </a:lnTo>
                    <a:lnTo>
                      <a:pt x="264" y="663"/>
                    </a:lnTo>
                    <a:lnTo>
                      <a:pt x="264" y="663"/>
                    </a:lnTo>
                    <a:lnTo>
                      <a:pt x="265" y="663"/>
                    </a:lnTo>
                    <a:lnTo>
                      <a:pt x="265" y="663"/>
                    </a:lnTo>
                    <a:lnTo>
                      <a:pt x="266" y="663"/>
                    </a:lnTo>
                    <a:lnTo>
                      <a:pt x="266" y="664"/>
                    </a:lnTo>
                    <a:lnTo>
                      <a:pt x="266" y="664"/>
                    </a:lnTo>
                    <a:lnTo>
                      <a:pt x="267" y="664"/>
                    </a:lnTo>
                    <a:lnTo>
                      <a:pt x="267" y="664"/>
                    </a:lnTo>
                    <a:lnTo>
                      <a:pt x="267" y="664"/>
                    </a:lnTo>
                    <a:lnTo>
                      <a:pt x="267" y="664"/>
                    </a:lnTo>
                    <a:lnTo>
                      <a:pt x="268" y="665"/>
                    </a:lnTo>
                    <a:lnTo>
                      <a:pt x="268" y="665"/>
                    </a:lnTo>
                    <a:lnTo>
                      <a:pt x="268" y="665"/>
                    </a:lnTo>
                    <a:lnTo>
                      <a:pt x="268" y="665"/>
                    </a:lnTo>
                    <a:lnTo>
                      <a:pt x="269" y="665"/>
                    </a:lnTo>
                    <a:lnTo>
                      <a:pt x="269" y="665"/>
                    </a:lnTo>
                    <a:lnTo>
                      <a:pt x="270" y="666"/>
                    </a:lnTo>
                    <a:lnTo>
                      <a:pt x="270" y="666"/>
                    </a:lnTo>
                    <a:lnTo>
                      <a:pt x="271" y="666"/>
                    </a:lnTo>
                    <a:lnTo>
                      <a:pt x="271" y="667"/>
                    </a:lnTo>
                    <a:lnTo>
                      <a:pt x="271" y="667"/>
                    </a:lnTo>
                    <a:lnTo>
                      <a:pt x="272" y="667"/>
                    </a:lnTo>
                    <a:lnTo>
                      <a:pt x="272" y="667"/>
                    </a:lnTo>
                    <a:lnTo>
                      <a:pt x="273" y="667"/>
                    </a:lnTo>
                    <a:lnTo>
                      <a:pt x="273" y="668"/>
                    </a:lnTo>
                    <a:lnTo>
                      <a:pt x="273" y="668"/>
                    </a:lnTo>
                    <a:lnTo>
                      <a:pt x="273" y="668"/>
                    </a:lnTo>
                    <a:lnTo>
                      <a:pt x="273" y="668"/>
                    </a:lnTo>
                    <a:lnTo>
                      <a:pt x="274" y="668"/>
                    </a:lnTo>
                    <a:lnTo>
                      <a:pt x="274" y="668"/>
                    </a:lnTo>
                    <a:lnTo>
                      <a:pt x="274" y="668"/>
                    </a:lnTo>
                    <a:lnTo>
                      <a:pt x="275" y="669"/>
                    </a:lnTo>
                    <a:lnTo>
                      <a:pt x="275" y="669"/>
                    </a:lnTo>
                    <a:lnTo>
                      <a:pt x="275" y="669"/>
                    </a:lnTo>
                    <a:lnTo>
                      <a:pt x="276" y="669"/>
                    </a:lnTo>
                    <a:lnTo>
                      <a:pt x="276" y="669"/>
                    </a:lnTo>
                    <a:lnTo>
                      <a:pt x="277" y="670"/>
                    </a:lnTo>
                    <a:lnTo>
                      <a:pt x="277" y="670"/>
                    </a:lnTo>
                    <a:lnTo>
                      <a:pt x="278" y="670"/>
                    </a:lnTo>
                    <a:lnTo>
                      <a:pt x="278" y="670"/>
                    </a:lnTo>
                    <a:lnTo>
                      <a:pt x="279" y="671"/>
                    </a:lnTo>
                    <a:lnTo>
                      <a:pt x="279" y="671"/>
                    </a:lnTo>
                    <a:lnTo>
                      <a:pt x="279" y="671"/>
                    </a:lnTo>
                    <a:lnTo>
                      <a:pt x="279" y="671"/>
                    </a:lnTo>
                    <a:lnTo>
                      <a:pt x="279" y="671"/>
                    </a:lnTo>
                    <a:lnTo>
                      <a:pt x="279" y="671"/>
                    </a:lnTo>
                    <a:lnTo>
                      <a:pt x="280" y="671"/>
                    </a:lnTo>
                    <a:lnTo>
                      <a:pt x="280" y="671"/>
                    </a:lnTo>
                    <a:lnTo>
                      <a:pt x="280" y="671"/>
                    </a:lnTo>
                    <a:lnTo>
                      <a:pt x="280" y="671"/>
                    </a:lnTo>
                    <a:lnTo>
                      <a:pt x="280" y="672"/>
                    </a:lnTo>
                    <a:lnTo>
                      <a:pt x="281" y="672"/>
                    </a:lnTo>
                    <a:lnTo>
                      <a:pt x="281" y="672"/>
                    </a:lnTo>
                    <a:lnTo>
                      <a:pt x="281" y="672"/>
                    </a:lnTo>
                    <a:lnTo>
                      <a:pt x="282" y="672"/>
                    </a:lnTo>
                    <a:lnTo>
                      <a:pt x="283" y="673"/>
                    </a:lnTo>
                    <a:lnTo>
                      <a:pt x="283" y="673"/>
                    </a:lnTo>
                    <a:lnTo>
                      <a:pt x="284" y="674"/>
                    </a:lnTo>
                    <a:lnTo>
                      <a:pt x="285" y="674"/>
                    </a:lnTo>
                    <a:lnTo>
                      <a:pt x="285" y="674"/>
                    </a:lnTo>
                    <a:lnTo>
                      <a:pt x="285" y="674"/>
                    </a:lnTo>
                    <a:lnTo>
                      <a:pt x="286" y="675"/>
                    </a:lnTo>
                    <a:lnTo>
                      <a:pt x="286" y="675"/>
                    </a:lnTo>
                    <a:lnTo>
                      <a:pt x="286" y="675"/>
                    </a:lnTo>
                    <a:lnTo>
                      <a:pt x="286" y="675"/>
                    </a:lnTo>
                    <a:lnTo>
                      <a:pt x="287" y="675"/>
                    </a:lnTo>
                    <a:lnTo>
                      <a:pt x="289" y="676"/>
                    </a:lnTo>
                    <a:lnTo>
                      <a:pt x="289" y="676"/>
                    </a:lnTo>
                    <a:lnTo>
                      <a:pt x="289" y="676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0" y="677"/>
                    </a:lnTo>
                    <a:lnTo>
                      <a:pt x="291" y="677"/>
                    </a:lnTo>
                    <a:lnTo>
                      <a:pt x="291" y="677"/>
                    </a:lnTo>
                    <a:lnTo>
                      <a:pt x="291" y="677"/>
                    </a:lnTo>
                    <a:lnTo>
                      <a:pt x="292" y="677"/>
                    </a:lnTo>
                    <a:lnTo>
                      <a:pt x="292" y="678"/>
                    </a:lnTo>
                    <a:lnTo>
                      <a:pt x="292" y="678"/>
                    </a:lnTo>
                    <a:lnTo>
                      <a:pt x="293" y="678"/>
                    </a:lnTo>
                    <a:lnTo>
                      <a:pt x="293" y="678"/>
                    </a:lnTo>
                    <a:lnTo>
                      <a:pt x="293" y="678"/>
                    </a:lnTo>
                    <a:lnTo>
                      <a:pt x="293" y="678"/>
                    </a:lnTo>
                    <a:lnTo>
                      <a:pt x="294" y="679"/>
                    </a:lnTo>
                    <a:lnTo>
                      <a:pt x="295" y="679"/>
                    </a:lnTo>
                    <a:lnTo>
                      <a:pt x="296" y="680"/>
                    </a:lnTo>
                    <a:lnTo>
                      <a:pt x="296" y="680"/>
                    </a:lnTo>
                    <a:lnTo>
                      <a:pt x="297" y="680"/>
                    </a:lnTo>
                    <a:lnTo>
                      <a:pt x="297" y="680"/>
                    </a:lnTo>
                    <a:lnTo>
                      <a:pt x="298" y="681"/>
                    </a:lnTo>
                    <a:lnTo>
                      <a:pt x="298" y="681"/>
                    </a:lnTo>
                    <a:lnTo>
                      <a:pt x="298" y="681"/>
                    </a:lnTo>
                    <a:lnTo>
                      <a:pt x="298" y="681"/>
                    </a:lnTo>
                    <a:lnTo>
                      <a:pt x="299" y="681"/>
                    </a:lnTo>
                    <a:lnTo>
                      <a:pt x="299" y="681"/>
                    </a:lnTo>
                    <a:lnTo>
                      <a:pt x="299" y="681"/>
                    </a:lnTo>
                    <a:lnTo>
                      <a:pt x="300" y="682"/>
                    </a:lnTo>
                    <a:lnTo>
                      <a:pt x="300" y="682"/>
                    </a:lnTo>
                    <a:lnTo>
                      <a:pt x="301" y="682"/>
                    </a:lnTo>
                    <a:lnTo>
                      <a:pt x="302" y="683"/>
                    </a:lnTo>
                    <a:lnTo>
                      <a:pt x="302" y="683"/>
                    </a:lnTo>
                    <a:lnTo>
                      <a:pt x="302" y="683"/>
                    </a:lnTo>
                    <a:lnTo>
                      <a:pt x="302" y="683"/>
                    </a:lnTo>
                    <a:lnTo>
                      <a:pt x="303" y="683"/>
                    </a:lnTo>
                    <a:lnTo>
                      <a:pt x="303" y="683"/>
                    </a:lnTo>
                    <a:lnTo>
                      <a:pt x="303" y="683"/>
                    </a:lnTo>
                    <a:lnTo>
                      <a:pt x="303" y="683"/>
                    </a:lnTo>
                    <a:lnTo>
                      <a:pt x="303" y="683"/>
                    </a:lnTo>
                    <a:lnTo>
                      <a:pt x="303" y="683"/>
                    </a:lnTo>
                    <a:lnTo>
                      <a:pt x="304" y="684"/>
                    </a:lnTo>
                    <a:lnTo>
                      <a:pt x="305" y="684"/>
                    </a:lnTo>
                    <a:lnTo>
                      <a:pt x="306" y="684"/>
                    </a:lnTo>
                    <a:lnTo>
                      <a:pt x="306" y="685"/>
                    </a:lnTo>
                    <a:lnTo>
                      <a:pt x="306" y="685"/>
                    </a:lnTo>
                    <a:lnTo>
                      <a:pt x="306" y="685"/>
                    </a:lnTo>
                    <a:lnTo>
                      <a:pt x="307" y="685"/>
                    </a:lnTo>
                    <a:lnTo>
                      <a:pt x="307" y="685"/>
                    </a:lnTo>
                    <a:lnTo>
                      <a:pt x="308" y="686"/>
                    </a:lnTo>
                    <a:lnTo>
                      <a:pt x="308" y="686"/>
                    </a:lnTo>
                    <a:lnTo>
                      <a:pt x="309" y="686"/>
                    </a:lnTo>
                    <a:lnTo>
                      <a:pt x="309" y="686"/>
                    </a:lnTo>
                    <a:lnTo>
                      <a:pt x="309" y="686"/>
                    </a:lnTo>
                    <a:lnTo>
                      <a:pt x="310" y="686"/>
                    </a:lnTo>
                    <a:lnTo>
                      <a:pt x="311" y="687"/>
                    </a:lnTo>
                    <a:lnTo>
                      <a:pt x="311" y="687"/>
                    </a:lnTo>
                    <a:lnTo>
                      <a:pt x="312" y="687"/>
                    </a:lnTo>
                    <a:lnTo>
                      <a:pt x="312" y="687"/>
                    </a:lnTo>
                    <a:lnTo>
                      <a:pt x="313" y="688"/>
                    </a:lnTo>
                    <a:lnTo>
                      <a:pt x="314" y="688"/>
                    </a:lnTo>
                    <a:lnTo>
                      <a:pt x="314" y="688"/>
                    </a:lnTo>
                    <a:lnTo>
                      <a:pt x="315" y="689"/>
                    </a:lnTo>
                    <a:lnTo>
                      <a:pt x="315" y="689"/>
                    </a:lnTo>
                    <a:lnTo>
                      <a:pt x="315" y="689"/>
                    </a:lnTo>
                    <a:lnTo>
                      <a:pt x="316" y="689"/>
                    </a:lnTo>
                    <a:lnTo>
                      <a:pt x="316" y="689"/>
                    </a:lnTo>
                    <a:lnTo>
                      <a:pt x="317" y="689"/>
                    </a:lnTo>
                    <a:lnTo>
                      <a:pt x="318" y="690"/>
                    </a:lnTo>
                    <a:lnTo>
                      <a:pt x="318" y="690"/>
                    </a:lnTo>
                    <a:lnTo>
                      <a:pt x="318" y="690"/>
                    </a:lnTo>
                    <a:lnTo>
                      <a:pt x="319" y="690"/>
                    </a:lnTo>
                    <a:lnTo>
                      <a:pt x="319" y="690"/>
                    </a:lnTo>
                    <a:lnTo>
                      <a:pt x="319" y="691"/>
                    </a:lnTo>
                    <a:lnTo>
                      <a:pt x="320" y="691"/>
                    </a:lnTo>
                    <a:lnTo>
                      <a:pt x="321" y="691"/>
                    </a:lnTo>
                    <a:lnTo>
                      <a:pt x="321" y="691"/>
                    </a:lnTo>
                    <a:lnTo>
                      <a:pt x="321" y="692"/>
                    </a:lnTo>
                    <a:lnTo>
                      <a:pt x="322" y="692"/>
                    </a:lnTo>
                    <a:lnTo>
                      <a:pt x="322" y="692"/>
                    </a:lnTo>
                    <a:lnTo>
                      <a:pt x="323" y="692"/>
                    </a:lnTo>
                    <a:lnTo>
                      <a:pt x="323" y="692"/>
                    </a:lnTo>
                    <a:lnTo>
                      <a:pt x="323" y="692"/>
                    </a:lnTo>
                    <a:lnTo>
                      <a:pt x="323" y="692"/>
                    </a:lnTo>
                    <a:lnTo>
                      <a:pt x="325" y="693"/>
                    </a:lnTo>
                    <a:lnTo>
                      <a:pt x="326" y="693"/>
                    </a:lnTo>
                    <a:lnTo>
                      <a:pt x="327" y="694"/>
                    </a:lnTo>
                    <a:lnTo>
                      <a:pt x="327" y="694"/>
                    </a:lnTo>
                    <a:lnTo>
                      <a:pt x="328" y="694"/>
                    </a:lnTo>
                    <a:lnTo>
                      <a:pt x="329" y="695"/>
                    </a:lnTo>
                    <a:lnTo>
                      <a:pt x="330" y="695"/>
                    </a:lnTo>
                    <a:lnTo>
                      <a:pt x="330" y="695"/>
                    </a:lnTo>
                    <a:lnTo>
                      <a:pt x="330" y="695"/>
                    </a:lnTo>
                    <a:lnTo>
                      <a:pt x="331" y="695"/>
                    </a:lnTo>
                    <a:lnTo>
                      <a:pt x="331" y="695"/>
                    </a:lnTo>
                    <a:lnTo>
                      <a:pt x="331" y="696"/>
                    </a:lnTo>
                    <a:lnTo>
                      <a:pt x="331" y="696"/>
                    </a:lnTo>
                    <a:lnTo>
                      <a:pt x="331" y="696"/>
                    </a:lnTo>
                    <a:lnTo>
                      <a:pt x="332" y="696"/>
                    </a:lnTo>
                    <a:lnTo>
                      <a:pt x="332" y="696"/>
                    </a:lnTo>
                    <a:lnTo>
                      <a:pt x="333" y="696"/>
                    </a:lnTo>
                    <a:lnTo>
                      <a:pt x="333" y="696"/>
                    </a:lnTo>
                    <a:lnTo>
                      <a:pt x="333" y="697"/>
                    </a:lnTo>
                    <a:lnTo>
                      <a:pt x="334" y="697"/>
                    </a:lnTo>
                    <a:lnTo>
                      <a:pt x="334" y="697"/>
                    </a:lnTo>
                    <a:lnTo>
                      <a:pt x="334" y="697"/>
                    </a:lnTo>
                    <a:lnTo>
                      <a:pt x="335" y="697"/>
                    </a:lnTo>
                    <a:lnTo>
                      <a:pt x="335" y="697"/>
                    </a:lnTo>
                    <a:lnTo>
                      <a:pt x="336" y="697"/>
                    </a:lnTo>
                    <a:lnTo>
                      <a:pt x="336" y="698"/>
                    </a:lnTo>
                    <a:lnTo>
                      <a:pt x="336" y="698"/>
                    </a:lnTo>
                    <a:lnTo>
                      <a:pt x="336" y="698"/>
                    </a:lnTo>
                    <a:lnTo>
                      <a:pt x="337" y="698"/>
                    </a:lnTo>
                    <a:lnTo>
                      <a:pt x="338" y="698"/>
                    </a:lnTo>
                    <a:lnTo>
                      <a:pt x="338" y="699"/>
                    </a:lnTo>
                    <a:lnTo>
                      <a:pt x="339" y="699"/>
                    </a:lnTo>
                    <a:lnTo>
                      <a:pt x="339" y="699"/>
                    </a:lnTo>
                    <a:lnTo>
                      <a:pt x="340" y="699"/>
                    </a:lnTo>
                    <a:lnTo>
                      <a:pt x="340" y="699"/>
                    </a:lnTo>
                    <a:lnTo>
                      <a:pt x="341" y="700"/>
                    </a:lnTo>
                    <a:lnTo>
                      <a:pt x="341" y="700"/>
                    </a:lnTo>
                    <a:lnTo>
                      <a:pt x="341" y="700"/>
                    </a:lnTo>
                    <a:lnTo>
                      <a:pt x="342" y="700"/>
                    </a:lnTo>
                    <a:lnTo>
                      <a:pt x="342" y="700"/>
                    </a:lnTo>
                    <a:lnTo>
                      <a:pt x="342" y="700"/>
                    </a:lnTo>
                    <a:lnTo>
                      <a:pt x="343" y="700"/>
                    </a:lnTo>
                    <a:lnTo>
                      <a:pt x="343" y="700"/>
                    </a:lnTo>
                    <a:lnTo>
                      <a:pt x="343" y="700"/>
                    </a:lnTo>
                    <a:lnTo>
                      <a:pt x="343" y="700"/>
                    </a:lnTo>
                    <a:lnTo>
                      <a:pt x="343" y="700"/>
                    </a:lnTo>
                    <a:lnTo>
                      <a:pt x="344" y="701"/>
                    </a:lnTo>
                    <a:lnTo>
                      <a:pt x="344" y="701"/>
                    </a:lnTo>
                    <a:lnTo>
                      <a:pt x="344" y="701"/>
                    </a:lnTo>
                    <a:lnTo>
                      <a:pt x="345" y="701"/>
                    </a:lnTo>
                    <a:lnTo>
                      <a:pt x="345" y="701"/>
                    </a:lnTo>
                    <a:lnTo>
                      <a:pt x="345" y="701"/>
                    </a:lnTo>
                    <a:lnTo>
                      <a:pt x="345" y="701"/>
                    </a:lnTo>
                    <a:lnTo>
                      <a:pt x="346" y="701"/>
                    </a:lnTo>
                    <a:lnTo>
                      <a:pt x="346" y="702"/>
                    </a:lnTo>
                    <a:lnTo>
                      <a:pt x="347" y="702"/>
                    </a:lnTo>
                    <a:lnTo>
                      <a:pt x="347" y="702"/>
                    </a:lnTo>
                    <a:lnTo>
                      <a:pt x="347" y="702"/>
                    </a:lnTo>
                    <a:lnTo>
                      <a:pt x="347" y="702"/>
                    </a:lnTo>
                    <a:lnTo>
                      <a:pt x="348" y="702"/>
                    </a:lnTo>
                    <a:lnTo>
                      <a:pt x="349" y="703"/>
                    </a:lnTo>
                    <a:lnTo>
                      <a:pt x="349" y="703"/>
                    </a:lnTo>
                    <a:lnTo>
                      <a:pt x="349" y="703"/>
                    </a:lnTo>
                    <a:lnTo>
                      <a:pt x="349" y="703"/>
                    </a:lnTo>
                    <a:lnTo>
                      <a:pt x="351" y="703"/>
                    </a:lnTo>
                    <a:lnTo>
                      <a:pt x="351" y="704"/>
                    </a:lnTo>
                    <a:lnTo>
                      <a:pt x="353" y="704"/>
                    </a:lnTo>
                    <a:lnTo>
                      <a:pt x="353" y="704"/>
                    </a:lnTo>
                    <a:lnTo>
                      <a:pt x="354" y="705"/>
                    </a:lnTo>
                    <a:lnTo>
                      <a:pt x="354" y="705"/>
                    </a:lnTo>
                    <a:lnTo>
                      <a:pt x="355" y="705"/>
                    </a:lnTo>
                    <a:lnTo>
                      <a:pt x="355" y="705"/>
                    </a:lnTo>
                    <a:lnTo>
                      <a:pt x="355" y="705"/>
                    </a:lnTo>
                    <a:lnTo>
                      <a:pt x="356" y="705"/>
                    </a:lnTo>
                    <a:lnTo>
                      <a:pt x="356" y="705"/>
                    </a:lnTo>
                    <a:lnTo>
                      <a:pt x="357" y="706"/>
                    </a:lnTo>
                    <a:lnTo>
                      <a:pt x="358" y="706"/>
                    </a:lnTo>
                    <a:lnTo>
                      <a:pt x="358" y="706"/>
                    </a:lnTo>
                    <a:lnTo>
                      <a:pt x="358" y="706"/>
                    </a:lnTo>
                    <a:lnTo>
                      <a:pt x="359" y="707"/>
                    </a:lnTo>
                    <a:lnTo>
                      <a:pt x="360" y="707"/>
                    </a:lnTo>
                    <a:lnTo>
                      <a:pt x="360" y="707"/>
                    </a:lnTo>
                    <a:lnTo>
                      <a:pt x="361" y="707"/>
                    </a:lnTo>
                    <a:lnTo>
                      <a:pt x="361" y="707"/>
                    </a:lnTo>
                    <a:lnTo>
                      <a:pt x="361" y="707"/>
                    </a:lnTo>
                    <a:lnTo>
                      <a:pt x="362" y="707"/>
                    </a:lnTo>
                    <a:lnTo>
                      <a:pt x="362" y="707"/>
                    </a:lnTo>
                    <a:lnTo>
                      <a:pt x="362" y="708"/>
                    </a:lnTo>
                    <a:lnTo>
                      <a:pt x="363" y="708"/>
                    </a:lnTo>
                    <a:lnTo>
                      <a:pt x="363" y="708"/>
                    </a:lnTo>
                    <a:lnTo>
                      <a:pt x="365" y="709"/>
                    </a:lnTo>
                    <a:lnTo>
                      <a:pt x="365" y="709"/>
                    </a:lnTo>
                    <a:lnTo>
                      <a:pt x="366" y="709"/>
                    </a:lnTo>
                    <a:lnTo>
                      <a:pt x="366" y="709"/>
                    </a:lnTo>
                    <a:lnTo>
                      <a:pt x="368" y="710"/>
                    </a:lnTo>
                    <a:lnTo>
                      <a:pt x="368" y="710"/>
                    </a:lnTo>
                    <a:lnTo>
                      <a:pt x="368" y="710"/>
                    </a:lnTo>
                    <a:lnTo>
                      <a:pt x="370" y="710"/>
                    </a:lnTo>
                    <a:lnTo>
                      <a:pt x="370" y="710"/>
                    </a:lnTo>
                    <a:lnTo>
                      <a:pt x="372" y="711"/>
                    </a:lnTo>
                    <a:lnTo>
                      <a:pt x="372" y="711"/>
                    </a:lnTo>
                    <a:lnTo>
                      <a:pt x="372" y="711"/>
                    </a:lnTo>
                    <a:lnTo>
                      <a:pt x="373" y="711"/>
                    </a:lnTo>
                    <a:lnTo>
                      <a:pt x="373" y="711"/>
                    </a:lnTo>
                    <a:lnTo>
                      <a:pt x="373" y="712"/>
                    </a:lnTo>
                    <a:lnTo>
                      <a:pt x="374" y="712"/>
                    </a:lnTo>
                    <a:lnTo>
                      <a:pt x="376" y="712"/>
                    </a:lnTo>
                    <a:lnTo>
                      <a:pt x="376" y="712"/>
                    </a:lnTo>
                    <a:lnTo>
                      <a:pt x="376" y="712"/>
                    </a:lnTo>
                    <a:lnTo>
                      <a:pt x="376" y="712"/>
                    </a:lnTo>
                    <a:lnTo>
                      <a:pt x="377" y="713"/>
                    </a:lnTo>
                    <a:lnTo>
                      <a:pt x="377" y="713"/>
                    </a:lnTo>
                    <a:lnTo>
                      <a:pt x="377" y="713"/>
                    </a:lnTo>
                    <a:lnTo>
                      <a:pt x="378" y="713"/>
                    </a:lnTo>
                    <a:lnTo>
                      <a:pt x="379" y="713"/>
                    </a:lnTo>
                    <a:lnTo>
                      <a:pt x="380" y="714"/>
                    </a:lnTo>
                    <a:lnTo>
                      <a:pt x="380" y="714"/>
                    </a:lnTo>
                    <a:lnTo>
                      <a:pt x="381" y="714"/>
                    </a:lnTo>
                    <a:lnTo>
                      <a:pt x="381" y="714"/>
                    </a:lnTo>
                    <a:lnTo>
                      <a:pt x="381" y="714"/>
                    </a:lnTo>
                    <a:lnTo>
                      <a:pt x="381" y="714"/>
                    </a:lnTo>
                    <a:lnTo>
                      <a:pt x="382" y="714"/>
                    </a:lnTo>
                    <a:lnTo>
                      <a:pt x="384" y="715"/>
                    </a:lnTo>
                    <a:lnTo>
                      <a:pt x="385" y="715"/>
                    </a:lnTo>
                    <a:lnTo>
                      <a:pt x="385" y="715"/>
                    </a:lnTo>
                    <a:lnTo>
                      <a:pt x="386" y="716"/>
                    </a:lnTo>
                    <a:lnTo>
                      <a:pt x="387" y="716"/>
                    </a:lnTo>
                    <a:lnTo>
                      <a:pt x="387" y="716"/>
                    </a:lnTo>
                    <a:lnTo>
                      <a:pt x="387" y="716"/>
                    </a:lnTo>
                    <a:lnTo>
                      <a:pt x="388" y="716"/>
                    </a:lnTo>
                    <a:lnTo>
                      <a:pt x="389" y="717"/>
                    </a:lnTo>
                    <a:lnTo>
                      <a:pt x="389" y="717"/>
                    </a:lnTo>
                    <a:lnTo>
                      <a:pt x="389" y="717"/>
                    </a:lnTo>
                    <a:lnTo>
                      <a:pt x="390" y="717"/>
                    </a:lnTo>
                    <a:lnTo>
                      <a:pt x="390" y="717"/>
                    </a:lnTo>
                    <a:lnTo>
                      <a:pt x="390" y="717"/>
                    </a:lnTo>
                    <a:lnTo>
                      <a:pt x="391" y="717"/>
                    </a:lnTo>
                    <a:lnTo>
                      <a:pt x="392" y="718"/>
                    </a:lnTo>
                    <a:lnTo>
                      <a:pt x="393" y="718"/>
                    </a:lnTo>
                    <a:lnTo>
                      <a:pt x="393" y="718"/>
                    </a:lnTo>
                    <a:lnTo>
                      <a:pt x="394" y="718"/>
                    </a:lnTo>
                    <a:lnTo>
                      <a:pt x="394" y="718"/>
                    </a:lnTo>
                    <a:lnTo>
                      <a:pt x="394" y="718"/>
                    </a:lnTo>
                    <a:lnTo>
                      <a:pt x="395" y="719"/>
                    </a:lnTo>
                    <a:lnTo>
                      <a:pt x="396" y="719"/>
                    </a:lnTo>
                    <a:lnTo>
                      <a:pt x="396" y="719"/>
                    </a:lnTo>
                    <a:lnTo>
                      <a:pt x="396" y="719"/>
                    </a:lnTo>
                    <a:lnTo>
                      <a:pt x="396" y="719"/>
                    </a:lnTo>
                    <a:lnTo>
                      <a:pt x="397" y="719"/>
                    </a:lnTo>
                    <a:lnTo>
                      <a:pt x="397" y="719"/>
                    </a:lnTo>
                    <a:lnTo>
                      <a:pt x="398" y="719"/>
                    </a:lnTo>
                    <a:lnTo>
                      <a:pt x="398" y="719"/>
                    </a:lnTo>
                    <a:lnTo>
                      <a:pt x="399" y="720"/>
                    </a:lnTo>
                    <a:lnTo>
                      <a:pt x="399" y="720"/>
                    </a:lnTo>
                    <a:lnTo>
                      <a:pt x="400" y="720"/>
                    </a:lnTo>
                    <a:lnTo>
                      <a:pt x="400" y="720"/>
                    </a:lnTo>
                    <a:lnTo>
                      <a:pt x="401" y="720"/>
                    </a:lnTo>
                    <a:lnTo>
                      <a:pt x="401" y="720"/>
                    </a:lnTo>
                    <a:lnTo>
                      <a:pt x="402" y="721"/>
                    </a:lnTo>
                    <a:lnTo>
                      <a:pt x="403" y="721"/>
                    </a:lnTo>
                    <a:lnTo>
                      <a:pt x="405" y="722"/>
                    </a:lnTo>
                    <a:lnTo>
                      <a:pt x="406" y="722"/>
                    </a:lnTo>
                    <a:lnTo>
                      <a:pt x="406" y="722"/>
                    </a:lnTo>
                    <a:lnTo>
                      <a:pt x="406" y="722"/>
                    </a:lnTo>
                    <a:lnTo>
                      <a:pt x="406" y="722"/>
                    </a:lnTo>
                    <a:lnTo>
                      <a:pt x="407" y="722"/>
                    </a:lnTo>
                    <a:lnTo>
                      <a:pt x="408" y="723"/>
                    </a:lnTo>
                    <a:lnTo>
                      <a:pt x="409" y="723"/>
                    </a:lnTo>
                    <a:lnTo>
                      <a:pt x="409" y="723"/>
                    </a:lnTo>
                    <a:lnTo>
                      <a:pt x="410" y="723"/>
                    </a:lnTo>
                    <a:lnTo>
                      <a:pt x="410" y="723"/>
                    </a:lnTo>
                    <a:lnTo>
                      <a:pt x="412" y="724"/>
                    </a:lnTo>
                    <a:lnTo>
                      <a:pt x="413" y="724"/>
                    </a:lnTo>
                    <a:lnTo>
                      <a:pt x="413" y="724"/>
                    </a:lnTo>
                    <a:lnTo>
                      <a:pt x="414" y="724"/>
                    </a:lnTo>
                    <a:lnTo>
                      <a:pt x="415" y="724"/>
                    </a:lnTo>
                    <a:lnTo>
                      <a:pt x="415" y="724"/>
                    </a:lnTo>
                    <a:lnTo>
                      <a:pt x="415" y="725"/>
                    </a:lnTo>
                    <a:lnTo>
                      <a:pt x="416" y="725"/>
                    </a:lnTo>
                    <a:lnTo>
                      <a:pt x="417" y="725"/>
                    </a:lnTo>
                    <a:lnTo>
                      <a:pt x="417" y="725"/>
                    </a:lnTo>
                    <a:lnTo>
                      <a:pt x="418" y="725"/>
                    </a:lnTo>
                    <a:lnTo>
                      <a:pt x="419" y="726"/>
                    </a:lnTo>
                    <a:lnTo>
                      <a:pt x="421" y="726"/>
                    </a:lnTo>
                    <a:lnTo>
                      <a:pt x="421" y="726"/>
                    </a:lnTo>
                    <a:lnTo>
                      <a:pt x="421" y="726"/>
                    </a:lnTo>
                    <a:lnTo>
                      <a:pt x="424" y="727"/>
                    </a:lnTo>
                    <a:lnTo>
                      <a:pt x="424" y="727"/>
                    </a:lnTo>
                    <a:lnTo>
                      <a:pt x="425" y="727"/>
                    </a:lnTo>
                    <a:lnTo>
                      <a:pt x="425" y="727"/>
                    </a:lnTo>
                    <a:lnTo>
                      <a:pt x="427" y="728"/>
                    </a:lnTo>
                    <a:lnTo>
                      <a:pt x="427" y="728"/>
                    </a:lnTo>
                    <a:lnTo>
                      <a:pt x="428" y="728"/>
                    </a:lnTo>
                    <a:lnTo>
                      <a:pt x="429" y="728"/>
                    </a:lnTo>
                    <a:lnTo>
                      <a:pt x="429" y="728"/>
                    </a:lnTo>
                    <a:lnTo>
                      <a:pt x="430" y="729"/>
                    </a:lnTo>
                    <a:lnTo>
                      <a:pt x="431" y="729"/>
                    </a:lnTo>
                    <a:lnTo>
                      <a:pt x="431" y="729"/>
                    </a:lnTo>
                    <a:lnTo>
                      <a:pt x="432" y="729"/>
                    </a:lnTo>
                    <a:lnTo>
                      <a:pt x="432" y="729"/>
                    </a:lnTo>
                    <a:lnTo>
                      <a:pt x="432" y="729"/>
                    </a:lnTo>
                    <a:lnTo>
                      <a:pt x="433" y="729"/>
                    </a:lnTo>
                    <a:lnTo>
                      <a:pt x="434" y="730"/>
                    </a:lnTo>
                    <a:lnTo>
                      <a:pt x="435" y="730"/>
                    </a:lnTo>
                    <a:lnTo>
                      <a:pt x="435" y="730"/>
                    </a:lnTo>
                    <a:lnTo>
                      <a:pt x="437" y="730"/>
                    </a:lnTo>
                    <a:lnTo>
                      <a:pt x="437" y="731"/>
                    </a:lnTo>
                    <a:lnTo>
                      <a:pt x="439" y="731"/>
                    </a:lnTo>
                    <a:lnTo>
                      <a:pt x="439" y="731"/>
                    </a:lnTo>
                    <a:lnTo>
                      <a:pt x="441" y="732"/>
                    </a:lnTo>
                    <a:lnTo>
                      <a:pt x="442" y="732"/>
                    </a:lnTo>
                    <a:lnTo>
                      <a:pt x="442" y="732"/>
                    </a:lnTo>
                    <a:lnTo>
                      <a:pt x="442" y="732"/>
                    </a:lnTo>
                    <a:lnTo>
                      <a:pt x="443" y="732"/>
                    </a:lnTo>
                    <a:lnTo>
                      <a:pt x="443" y="732"/>
                    </a:lnTo>
                    <a:lnTo>
                      <a:pt x="444" y="732"/>
                    </a:lnTo>
                    <a:lnTo>
                      <a:pt x="444" y="732"/>
                    </a:lnTo>
                    <a:lnTo>
                      <a:pt x="446" y="733"/>
                    </a:lnTo>
                    <a:lnTo>
                      <a:pt x="447" y="733"/>
                    </a:lnTo>
                    <a:lnTo>
                      <a:pt x="448" y="733"/>
                    </a:lnTo>
                    <a:lnTo>
                      <a:pt x="449" y="734"/>
                    </a:lnTo>
                    <a:lnTo>
                      <a:pt x="449" y="734"/>
                    </a:lnTo>
                    <a:lnTo>
                      <a:pt x="451" y="734"/>
                    </a:lnTo>
                    <a:lnTo>
                      <a:pt x="452" y="734"/>
                    </a:lnTo>
                    <a:lnTo>
                      <a:pt x="452" y="734"/>
                    </a:lnTo>
                    <a:lnTo>
                      <a:pt x="452" y="734"/>
                    </a:lnTo>
                    <a:lnTo>
                      <a:pt x="455" y="735"/>
                    </a:lnTo>
                    <a:lnTo>
                      <a:pt x="455" y="735"/>
                    </a:lnTo>
                    <a:lnTo>
                      <a:pt x="459" y="736"/>
                    </a:lnTo>
                    <a:lnTo>
                      <a:pt x="460" y="736"/>
                    </a:lnTo>
                    <a:lnTo>
                      <a:pt x="462" y="737"/>
                    </a:lnTo>
                    <a:lnTo>
                      <a:pt x="463" y="737"/>
                    </a:lnTo>
                    <a:lnTo>
                      <a:pt x="465" y="737"/>
                    </a:lnTo>
                    <a:lnTo>
                      <a:pt x="465" y="737"/>
                    </a:lnTo>
                    <a:lnTo>
                      <a:pt x="466" y="738"/>
                    </a:lnTo>
                    <a:lnTo>
                      <a:pt x="466" y="738"/>
                    </a:lnTo>
                    <a:lnTo>
                      <a:pt x="466" y="738"/>
                    </a:lnTo>
                    <a:lnTo>
                      <a:pt x="467" y="738"/>
                    </a:lnTo>
                    <a:lnTo>
                      <a:pt x="467" y="738"/>
                    </a:lnTo>
                    <a:lnTo>
                      <a:pt x="469" y="738"/>
                    </a:lnTo>
                    <a:lnTo>
                      <a:pt x="469" y="738"/>
                    </a:lnTo>
                    <a:lnTo>
                      <a:pt x="470" y="739"/>
                    </a:lnTo>
                    <a:lnTo>
                      <a:pt x="470" y="739"/>
                    </a:lnTo>
                    <a:lnTo>
                      <a:pt x="472" y="739"/>
                    </a:lnTo>
                    <a:lnTo>
                      <a:pt x="472" y="739"/>
                    </a:lnTo>
                    <a:lnTo>
                      <a:pt x="473" y="739"/>
                    </a:lnTo>
                    <a:lnTo>
                      <a:pt x="473" y="739"/>
                    </a:lnTo>
                    <a:lnTo>
                      <a:pt x="474" y="740"/>
                    </a:lnTo>
                    <a:lnTo>
                      <a:pt x="476" y="740"/>
                    </a:lnTo>
                    <a:lnTo>
                      <a:pt x="477" y="740"/>
                    </a:lnTo>
                    <a:lnTo>
                      <a:pt x="479" y="741"/>
                    </a:lnTo>
                    <a:lnTo>
                      <a:pt x="479" y="741"/>
                    </a:lnTo>
                    <a:lnTo>
                      <a:pt x="480" y="741"/>
                    </a:lnTo>
                    <a:lnTo>
                      <a:pt x="482" y="741"/>
                    </a:lnTo>
                    <a:lnTo>
                      <a:pt x="482" y="741"/>
                    </a:lnTo>
                    <a:lnTo>
                      <a:pt x="484" y="742"/>
                    </a:lnTo>
                    <a:lnTo>
                      <a:pt x="484" y="742"/>
                    </a:lnTo>
                    <a:lnTo>
                      <a:pt x="484" y="742"/>
                    </a:lnTo>
                    <a:lnTo>
                      <a:pt x="485" y="742"/>
                    </a:lnTo>
                    <a:lnTo>
                      <a:pt x="486" y="742"/>
                    </a:lnTo>
                    <a:lnTo>
                      <a:pt x="486" y="742"/>
                    </a:lnTo>
                    <a:lnTo>
                      <a:pt x="487" y="742"/>
                    </a:lnTo>
                    <a:lnTo>
                      <a:pt x="487" y="742"/>
                    </a:lnTo>
                    <a:lnTo>
                      <a:pt x="487" y="743"/>
                    </a:lnTo>
                    <a:lnTo>
                      <a:pt x="488" y="743"/>
                    </a:lnTo>
                    <a:lnTo>
                      <a:pt x="489" y="743"/>
                    </a:lnTo>
                    <a:lnTo>
                      <a:pt x="490" y="743"/>
                    </a:lnTo>
                    <a:lnTo>
                      <a:pt x="490" y="743"/>
                    </a:lnTo>
                    <a:lnTo>
                      <a:pt x="490" y="743"/>
                    </a:lnTo>
                    <a:lnTo>
                      <a:pt x="493" y="744"/>
                    </a:lnTo>
                    <a:lnTo>
                      <a:pt x="494" y="744"/>
                    </a:lnTo>
                    <a:lnTo>
                      <a:pt x="494" y="744"/>
                    </a:lnTo>
                    <a:lnTo>
                      <a:pt x="495" y="744"/>
                    </a:lnTo>
                    <a:lnTo>
                      <a:pt x="495" y="744"/>
                    </a:lnTo>
                    <a:lnTo>
                      <a:pt x="496" y="744"/>
                    </a:lnTo>
                    <a:lnTo>
                      <a:pt x="496" y="744"/>
                    </a:lnTo>
                    <a:lnTo>
                      <a:pt x="497" y="745"/>
                    </a:lnTo>
                    <a:lnTo>
                      <a:pt x="497" y="745"/>
                    </a:lnTo>
                    <a:lnTo>
                      <a:pt x="497" y="745"/>
                    </a:lnTo>
                    <a:lnTo>
                      <a:pt x="497" y="745"/>
                    </a:lnTo>
                    <a:lnTo>
                      <a:pt x="498" y="745"/>
                    </a:lnTo>
                    <a:lnTo>
                      <a:pt x="498" y="745"/>
                    </a:lnTo>
                    <a:lnTo>
                      <a:pt x="499" y="745"/>
                    </a:lnTo>
                    <a:lnTo>
                      <a:pt x="500" y="745"/>
                    </a:lnTo>
                    <a:lnTo>
                      <a:pt x="501" y="746"/>
                    </a:lnTo>
                    <a:lnTo>
                      <a:pt x="502" y="746"/>
                    </a:lnTo>
                    <a:lnTo>
                      <a:pt x="503" y="746"/>
                    </a:lnTo>
                    <a:lnTo>
                      <a:pt x="504" y="746"/>
                    </a:lnTo>
                    <a:lnTo>
                      <a:pt x="508" y="747"/>
                    </a:lnTo>
                    <a:lnTo>
                      <a:pt x="508" y="747"/>
                    </a:lnTo>
                    <a:lnTo>
                      <a:pt x="508" y="747"/>
                    </a:lnTo>
                    <a:lnTo>
                      <a:pt x="510" y="747"/>
                    </a:lnTo>
                    <a:lnTo>
                      <a:pt x="510" y="747"/>
                    </a:lnTo>
                    <a:lnTo>
                      <a:pt x="512" y="748"/>
                    </a:lnTo>
                    <a:lnTo>
                      <a:pt x="512" y="748"/>
                    </a:lnTo>
                    <a:lnTo>
                      <a:pt x="513" y="748"/>
                    </a:lnTo>
                    <a:lnTo>
                      <a:pt x="514" y="748"/>
                    </a:lnTo>
                    <a:lnTo>
                      <a:pt x="516" y="748"/>
                    </a:lnTo>
                    <a:lnTo>
                      <a:pt x="518" y="749"/>
                    </a:lnTo>
                    <a:lnTo>
                      <a:pt x="518" y="749"/>
                    </a:lnTo>
                    <a:lnTo>
                      <a:pt x="521" y="749"/>
                    </a:lnTo>
                    <a:lnTo>
                      <a:pt x="521" y="750"/>
                    </a:lnTo>
                    <a:lnTo>
                      <a:pt x="521" y="750"/>
                    </a:lnTo>
                    <a:lnTo>
                      <a:pt x="525" y="750"/>
                    </a:lnTo>
                    <a:lnTo>
                      <a:pt x="525" y="750"/>
                    </a:lnTo>
                    <a:lnTo>
                      <a:pt x="526" y="750"/>
                    </a:lnTo>
                    <a:lnTo>
                      <a:pt x="526" y="750"/>
                    </a:lnTo>
                    <a:lnTo>
                      <a:pt x="527" y="751"/>
                    </a:lnTo>
                    <a:lnTo>
                      <a:pt x="527" y="751"/>
                    </a:lnTo>
                    <a:lnTo>
                      <a:pt x="531" y="751"/>
                    </a:lnTo>
                    <a:lnTo>
                      <a:pt x="534" y="752"/>
                    </a:lnTo>
                    <a:lnTo>
                      <a:pt x="536" y="752"/>
                    </a:lnTo>
                    <a:lnTo>
                      <a:pt x="536" y="752"/>
                    </a:lnTo>
                    <a:lnTo>
                      <a:pt x="541" y="753"/>
                    </a:lnTo>
                    <a:lnTo>
                      <a:pt x="541" y="753"/>
                    </a:lnTo>
                    <a:lnTo>
                      <a:pt x="541" y="753"/>
                    </a:lnTo>
                    <a:lnTo>
                      <a:pt x="542" y="753"/>
                    </a:lnTo>
                    <a:lnTo>
                      <a:pt x="544" y="754"/>
                    </a:lnTo>
                    <a:lnTo>
                      <a:pt x="546" y="754"/>
                    </a:lnTo>
                    <a:lnTo>
                      <a:pt x="546" y="754"/>
                    </a:lnTo>
                    <a:lnTo>
                      <a:pt x="547" y="754"/>
                    </a:lnTo>
                    <a:lnTo>
                      <a:pt x="549" y="755"/>
                    </a:lnTo>
                    <a:lnTo>
                      <a:pt x="549" y="755"/>
                    </a:lnTo>
                    <a:lnTo>
                      <a:pt x="550" y="755"/>
                    </a:lnTo>
                    <a:lnTo>
                      <a:pt x="550" y="755"/>
                    </a:lnTo>
                    <a:lnTo>
                      <a:pt x="552" y="755"/>
                    </a:lnTo>
                    <a:lnTo>
                      <a:pt x="552" y="755"/>
                    </a:lnTo>
                    <a:lnTo>
                      <a:pt x="552" y="755"/>
                    </a:lnTo>
                    <a:lnTo>
                      <a:pt x="554" y="756"/>
                    </a:lnTo>
                    <a:lnTo>
                      <a:pt x="555" y="756"/>
                    </a:lnTo>
                    <a:lnTo>
                      <a:pt x="555" y="756"/>
                    </a:lnTo>
                    <a:lnTo>
                      <a:pt x="557" y="756"/>
                    </a:lnTo>
                    <a:lnTo>
                      <a:pt x="557" y="756"/>
                    </a:lnTo>
                    <a:lnTo>
                      <a:pt x="557" y="756"/>
                    </a:lnTo>
                    <a:lnTo>
                      <a:pt x="559" y="756"/>
                    </a:lnTo>
                    <a:lnTo>
                      <a:pt x="560" y="757"/>
                    </a:lnTo>
                    <a:lnTo>
                      <a:pt x="561" y="757"/>
                    </a:lnTo>
                    <a:lnTo>
                      <a:pt x="562" y="757"/>
                    </a:lnTo>
                    <a:lnTo>
                      <a:pt x="563" y="757"/>
                    </a:lnTo>
                    <a:lnTo>
                      <a:pt x="564" y="757"/>
                    </a:lnTo>
                    <a:lnTo>
                      <a:pt x="564" y="757"/>
                    </a:lnTo>
                    <a:lnTo>
                      <a:pt x="565" y="757"/>
                    </a:lnTo>
                    <a:lnTo>
                      <a:pt x="565" y="757"/>
                    </a:lnTo>
                    <a:lnTo>
                      <a:pt x="565" y="758"/>
                    </a:lnTo>
                    <a:lnTo>
                      <a:pt x="566" y="758"/>
                    </a:lnTo>
                    <a:lnTo>
                      <a:pt x="567" y="758"/>
                    </a:lnTo>
                    <a:lnTo>
                      <a:pt x="568" y="758"/>
                    </a:lnTo>
                    <a:lnTo>
                      <a:pt x="570" y="758"/>
                    </a:lnTo>
                    <a:lnTo>
                      <a:pt x="570" y="758"/>
                    </a:lnTo>
                    <a:lnTo>
                      <a:pt x="572" y="759"/>
                    </a:lnTo>
                    <a:lnTo>
                      <a:pt x="573" y="759"/>
                    </a:lnTo>
                    <a:lnTo>
                      <a:pt x="573" y="759"/>
                    </a:lnTo>
                    <a:lnTo>
                      <a:pt x="574" y="759"/>
                    </a:lnTo>
                    <a:lnTo>
                      <a:pt x="577" y="759"/>
                    </a:lnTo>
                    <a:lnTo>
                      <a:pt x="580" y="760"/>
                    </a:lnTo>
                    <a:lnTo>
                      <a:pt x="581" y="760"/>
                    </a:lnTo>
                    <a:lnTo>
                      <a:pt x="584" y="761"/>
                    </a:lnTo>
                    <a:lnTo>
                      <a:pt x="587" y="761"/>
                    </a:lnTo>
                    <a:lnTo>
                      <a:pt x="587" y="761"/>
                    </a:lnTo>
                    <a:lnTo>
                      <a:pt x="588" y="761"/>
                    </a:lnTo>
                    <a:lnTo>
                      <a:pt x="589" y="761"/>
                    </a:lnTo>
                    <a:lnTo>
                      <a:pt x="590" y="762"/>
                    </a:lnTo>
                    <a:lnTo>
                      <a:pt x="591" y="762"/>
                    </a:lnTo>
                    <a:lnTo>
                      <a:pt x="591" y="762"/>
                    </a:lnTo>
                    <a:lnTo>
                      <a:pt x="592" y="762"/>
                    </a:lnTo>
                    <a:lnTo>
                      <a:pt x="594" y="762"/>
                    </a:lnTo>
                    <a:lnTo>
                      <a:pt x="595" y="762"/>
                    </a:lnTo>
                    <a:lnTo>
                      <a:pt x="595" y="762"/>
                    </a:lnTo>
                    <a:lnTo>
                      <a:pt x="604" y="764"/>
                    </a:lnTo>
                    <a:lnTo>
                      <a:pt x="604" y="764"/>
                    </a:lnTo>
                    <a:lnTo>
                      <a:pt x="606" y="764"/>
                    </a:lnTo>
                    <a:lnTo>
                      <a:pt x="606" y="764"/>
                    </a:lnTo>
                    <a:lnTo>
                      <a:pt x="607" y="764"/>
                    </a:lnTo>
                    <a:lnTo>
                      <a:pt x="611" y="765"/>
                    </a:lnTo>
                    <a:lnTo>
                      <a:pt x="616" y="765"/>
                    </a:lnTo>
                    <a:lnTo>
                      <a:pt x="618" y="766"/>
                    </a:lnTo>
                    <a:lnTo>
                      <a:pt x="622" y="766"/>
                    </a:lnTo>
                    <a:lnTo>
                      <a:pt x="623" y="766"/>
                    </a:lnTo>
                    <a:lnTo>
                      <a:pt x="628" y="767"/>
                    </a:lnTo>
                    <a:lnTo>
                      <a:pt x="629" y="767"/>
                    </a:lnTo>
                    <a:lnTo>
                      <a:pt x="629" y="767"/>
                    </a:lnTo>
                    <a:lnTo>
                      <a:pt x="629" y="767"/>
                    </a:lnTo>
                    <a:lnTo>
                      <a:pt x="630" y="767"/>
                    </a:lnTo>
                    <a:lnTo>
                      <a:pt x="630" y="767"/>
                    </a:lnTo>
                    <a:lnTo>
                      <a:pt x="631" y="768"/>
                    </a:lnTo>
                    <a:lnTo>
                      <a:pt x="632" y="768"/>
                    </a:lnTo>
                    <a:lnTo>
                      <a:pt x="632" y="768"/>
                    </a:lnTo>
                    <a:lnTo>
                      <a:pt x="633" y="768"/>
                    </a:lnTo>
                    <a:lnTo>
                      <a:pt x="633" y="768"/>
                    </a:lnTo>
                    <a:lnTo>
                      <a:pt x="636" y="768"/>
                    </a:lnTo>
                    <a:lnTo>
                      <a:pt x="636" y="768"/>
                    </a:lnTo>
                    <a:lnTo>
                      <a:pt x="638" y="769"/>
                    </a:lnTo>
                    <a:lnTo>
                      <a:pt x="639" y="769"/>
                    </a:lnTo>
                    <a:lnTo>
                      <a:pt x="640" y="769"/>
                    </a:lnTo>
                    <a:lnTo>
                      <a:pt x="640" y="769"/>
                    </a:lnTo>
                    <a:lnTo>
                      <a:pt x="642" y="769"/>
                    </a:lnTo>
                    <a:lnTo>
                      <a:pt x="649" y="770"/>
                    </a:lnTo>
                    <a:lnTo>
                      <a:pt x="650" y="770"/>
                    </a:lnTo>
                    <a:lnTo>
                      <a:pt x="653" y="770"/>
                    </a:lnTo>
                    <a:lnTo>
                      <a:pt x="655" y="771"/>
                    </a:lnTo>
                    <a:lnTo>
                      <a:pt x="655" y="771"/>
                    </a:lnTo>
                    <a:lnTo>
                      <a:pt x="658" y="771"/>
                    </a:lnTo>
                    <a:lnTo>
                      <a:pt x="658" y="771"/>
                    </a:lnTo>
                    <a:lnTo>
                      <a:pt x="659" y="771"/>
                    </a:lnTo>
                    <a:lnTo>
                      <a:pt x="662" y="772"/>
                    </a:lnTo>
                    <a:lnTo>
                      <a:pt x="664" y="772"/>
                    </a:lnTo>
                    <a:lnTo>
                      <a:pt x="669" y="773"/>
                    </a:lnTo>
                    <a:lnTo>
                      <a:pt x="673" y="773"/>
                    </a:lnTo>
                    <a:lnTo>
                      <a:pt x="675" y="773"/>
                    </a:lnTo>
                    <a:lnTo>
                      <a:pt x="680" y="774"/>
                    </a:lnTo>
                    <a:lnTo>
                      <a:pt x="680" y="774"/>
                    </a:lnTo>
                    <a:lnTo>
                      <a:pt x="680" y="774"/>
                    </a:lnTo>
                    <a:lnTo>
                      <a:pt x="682" y="774"/>
                    </a:lnTo>
                    <a:lnTo>
                      <a:pt x="685" y="774"/>
                    </a:lnTo>
                    <a:lnTo>
                      <a:pt x="685" y="775"/>
                    </a:lnTo>
                    <a:lnTo>
                      <a:pt x="686" y="775"/>
                    </a:lnTo>
                    <a:lnTo>
                      <a:pt x="688" y="775"/>
                    </a:lnTo>
                    <a:lnTo>
                      <a:pt x="693" y="775"/>
                    </a:lnTo>
                    <a:lnTo>
                      <a:pt x="694" y="776"/>
                    </a:lnTo>
                    <a:lnTo>
                      <a:pt x="698" y="776"/>
                    </a:lnTo>
                    <a:lnTo>
                      <a:pt x="698" y="776"/>
                    </a:lnTo>
                    <a:lnTo>
                      <a:pt x="708" y="777"/>
                    </a:lnTo>
                    <a:lnTo>
                      <a:pt x="708" y="777"/>
                    </a:lnTo>
                    <a:lnTo>
                      <a:pt x="709" y="777"/>
                    </a:lnTo>
                    <a:lnTo>
                      <a:pt x="716" y="778"/>
                    </a:lnTo>
                    <a:lnTo>
                      <a:pt x="716" y="778"/>
                    </a:lnTo>
                    <a:lnTo>
                      <a:pt x="722" y="779"/>
                    </a:lnTo>
                    <a:lnTo>
                      <a:pt x="723" y="779"/>
                    </a:lnTo>
                    <a:lnTo>
                      <a:pt x="724" y="779"/>
                    </a:lnTo>
                    <a:lnTo>
                      <a:pt x="728" y="779"/>
                    </a:lnTo>
                    <a:lnTo>
                      <a:pt x="732" y="780"/>
                    </a:lnTo>
                    <a:lnTo>
                      <a:pt x="739" y="781"/>
                    </a:lnTo>
                    <a:lnTo>
                      <a:pt x="740" y="781"/>
                    </a:lnTo>
                    <a:lnTo>
                      <a:pt x="743" y="781"/>
                    </a:lnTo>
                    <a:lnTo>
                      <a:pt x="744" y="781"/>
                    </a:lnTo>
                    <a:lnTo>
                      <a:pt x="749" y="782"/>
                    </a:lnTo>
                    <a:lnTo>
                      <a:pt x="750" y="782"/>
                    </a:lnTo>
                    <a:lnTo>
                      <a:pt x="758" y="782"/>
                    </a:lnTo>
                    <a:lnTo>
                      <a:pt x="760" y="783"/>
                    </a:lnTo>
                    <a:lnTo>
                      <a:pt x="760" y="783"/>
                    </a:lnTo>
                    <a:lnTo>
                      <a:pt x="764" y="783"/>
                    </a:lnTo>
                    <a:lnTo>
                      <a:pt x="765" y="783"/>
                    </a:lnTo>
                    <a:lnTo>
                      <a:pt x="767" y="783"/>
                    </a:lnTo>
                    <a:lnTo>
                      <a:pt x="767" y="783"/>
                    </a:lnTo>
                    <a:lnTo>
                      <a:pt x="772" y="784"/>
                    </a:lnTo>
                    <a:lnTo>
                      <a:pt x="774" y="784"/>
                    </a:lnTo>
                    <a:lnTo>
                      <a:pt x="776" y="784"/>
                    </a:lnTo>
                    <a:lnTo>
                      <a:pt x="777" y="784"/>
                    </a:lnTo>
                    <a:lnTo>
                      <a:pt x="778" y="785"/>
                    </a:lnTo>
                    <a:lnTo>
                      <a:pt x="779" y="785"/>
                    </a:lnTo>
                    <a:lnTo>
                      <a:pt x="781" y="785"/>
                    </a:lnTo>
                    <a:lnTo>
                      <a:pt x="782" y="785"/>
                    </a:lnTo>
                    <a:lnTo>
                      <a:pt x="784" y="785"/>
                    </a:lnTo>
                    <a:lnTo>
                      <a:pt x="784" y="785"/>
                    </a:lnTo>
                    <a:lnTo>
                      <a:pt x="797" y="786"/>
                    </a:lnTo>
                    <a:lnTo>
                      <a:pt x="804" y="787"/>
                    </a:lnTo>
                    <a:lnTo>
                      <a:pt x="815" y="788"/>
                    </a:lnTo>
                    <a:lnTo>
                      <a:pt x="819" y="788"/>
                    </a:lnTo>
                    <a:lnTo>
                      <a:pt x="820" y="788"/>
                    </a:lnTo>
                    <a:lnTo>
                      <a:pt x="824" y="789"/>
                    </a:lnTo>
                    <a:lnTo>
                      <a:pt x="828" y="789"/>
                    </a:lnTo>
                    <a:lnTo>
                      <a:pt x="830" y="789"/>
                    </a:lnTo>
                    <a:lnTo>
                      <a:pt x="840" y="790"/>
                    </a:lnTo>
                    <a:lnTo>
                      <a:pt x="846" y="790"/>
                    </a:lnTo>
                    <a:lnTo>
                      <a:pt x="861" y="792"/>
                    </a:lnTo>
                    <a:lnTo>
                      <a:pt x="865" y="792"/>
                    </a:lnTo>
                    <a:lnTo>
                      <a:pt x="874" y="793"/>
                    </a:lnTo>
                    <a:lnTo>
                      <a:pt x="875" y="793"/>
                    </a:lnTo>
                    <a:lnTo>
                      <a:pt x="877" y="793"/>
                    </a:lnTo>
                    <a:lnTo>
                      <a:pt x="880" y="793"/>
                    </a:lnTo>
                    <a:lnTo>
                      <a:pt x="884" y="793"/>
                    </a:lnTo>
                    <a:lnTo>
                      <a:pt x="885" y="794"/>
                    </a:lnTo>
                    <a:lnTo>
                      <a:pt x="888" y="794"/>
                    </a:lnTo>
                    <a:lnTo>
                      <a:pt x="897" y="794"/>
                    </a:lnTo>
                    <a:lnTo>
                      <a:pt x="903" y="795"/>
                    </a:lnTo>
                    <a:lnTo>
                      <a:pt x="909" y="795"/>
                    </a:lnTo>
                    <a:lnTo>
                      <a:pt x="919" y="796"/>
                    </a:lnTo>
                    <a:lnTo>
                      <a:pt x="924" y="796"/>
                    </a:lnTo>
                    <a:lnTo>
                      <a:pt x="926" y="797"/>
                    </a:lnTo>
                    <a:lnTo>
                      <a:pt x="929" y="797"/>
                    </a:lnTo>
                    <a:lnTo>
                      <a:pt x="932" y="797"/>
                    </a:lnTo>
                    <a:lnTo>
                      <a:pt x="935" y="797"/>
                    </a:lnTo>
                    <a:lnTo>
                      <a:pt x="938" y="797"/>
                    </a:lnTo>
                    <a:lnTo>
                      <a:pt x="939" y="797"/>
                    </a:lnTo>
                    <a:lnTo>
                      <a:pt x="940" y="797"/>
                    </a:lnTo>
                    <a:lnTo>
                      <a:pt x="956" y="799"/>
                    </a:lnTo>
                    <a:lnTo>
                      <a:pt x="959" y="799"/>
                    </a:lnTo>
                    <a:lnTo>
                      <a:pt x="960" y="799"/>
                    </a:lnTo>
                    <a:lnTo>
                      <a:pt x="982" y="800"/>
                    </a:lnTo>
                    <a:lnTo>
                      <a:pt x="990" y="801"/>
                    </a:lnTo>
                    <a:lnTo>
                      <a:pt x="996" y="801"/>
                    </a:lnTo>
                    <a:lnTo>
                      <a:pt x="1004" y="802"/>
                    </a:lnTo>
                    <a:lnTo>
                      <a:pt x="1009" y="802"/>
                    </a:lnTo>
                    <a:lnTo>
                      <a:pt x="1020" y="802"/>
                    </a:lnTo>
                    <a:lnTo>
                      <a:pt x="1026" y="803"/>
                    </a:lnTo>
                    <a:lnTo>
                      <a:pt x="1087" y="806"/>
                    </a:lnTo>
                    <a:lnTo>
                      <a:pt x="1143" y="809"/>
                    </a:lnTo>
                  </a:path>
                </a:pathLst>
              </a:custGeom>
              <a:noFill/>
              <a:ln w="22225">
                <a:solidFill>
                  <a:srgbClr val="7070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7" name="Freeform 2224"/>
              <p:cNvSpPr>
                <a:spLocks/>
              </p:cNvSpPr>
              <p:nvPr/>
            </p:nvSpPr>
            <p:spPr bwMode="auto">
              <a:xfrm>
                <a:off x="803" y="1175"/>
                <a:ext cx="4112" cy="2305"/>
              </a:xfrm>
              <a:custGeom>
                <a:avLst/>
                <a:gdLst>
                  <a:gd name="T0" fmla="*/ 12 w 1178"/>
                  <a:gd name="T1" fmla="*/ 137 h 660"/>
                  <a:gd name="T2" fmla="*/ 22 w 1178"/>
                  <a:gd name="T3" fmla="*/ 217 h 660"/>
                  <a:gd name="T4" fmla="*/ 28 w 1178"/>
                  <a:gd name="T5" fmla="*/ 256 h 660"/>
                  <a:gd name="T6" fmla="*/ 34 w 1178"/>
                  <a:gd name="T7" fmla="*/ 290 h 660"/>
                  <a:gd name="T8" fmla="*/ 40 w 1178"/>
                  <a:gd name="T9" fmla="*/ 314 h 660"/>
                  <a:gd name="T10" fmla="*/ 45 w 1178"/>
                  <a:gd name="T11" fmla="*/ 337 h 660"/>
                  <a:gd name="T12" fmla="*/ 51 w 1178"/>
                  <a:gd name="T13" fmla="*/ 357 h 660"/>
                  <a:gd name="T14" fmla="*/ 56 w 1178"/>
                  <a:gd name="T15" fmla="*/ 373 h 660"/>
                  <a:gd name="T16" fmla="*/ 61 w 1178"/>
                  <a:gd name="T17" fmla="*/ 388 h 660"/>
                  <a:gd name="T18" fmla="*/ 68 w 1178"/>
                  <a:gd name="T19" fmla="*/ 405 h 660"/>
                  <a:gd name="T20" fmla="*/ 72 w 1178"/>
                  <a:gd name="T21" fmla="*/ 416 h 660"/>
                  <a:gd name="T22" fmla="*/ 76 w 1178"/>
                  <a:gd name="T23" fmla="*/ 425 h 660"/>
                  <a:gd name="T24" fmla="*/ 82 w 1178"/>
                  <a:gd name="T25" fmla="*/ 437 h 660"/>
                  <a:gd name="T26" fmla="*/ 87 w 1178"/>
                  <a:gd name="T27" fmla="*/ 447 h 660"/>
                  <a:gd name="T28" fmla="*/ 91 w 1178"/>
                  <a:gd name="T29" fmla="*/ 454 h 660"/>
                  <a:gd name="T30" fmla="*/ 96 w 1178"/>
                  <a:gd name="T31" fmla="*/ 462 h 660"/>
                  <a:gd name="T32" fmla="*/ 101 w 1178"/>
                  <a:gd name="T33" fmla="*/ 469 h 660"/>
                  <a:gd name="T34" fmla="*/ 106 w 1178"/>
                  <a:gd name="T35" fmla="*/ 477 h 660"/>
                  <a:gd name="T36" fmla="*/ 111 w 1178"/>
                  <a:gd name="T37" fmla="*/ 483 h 660"/>
                  <a:gd name="T38" fmla="*/ 117 w 1178"/>
                  <a:gd name="T39" fmla="*/ 490 h 660"/>
                  <a:gd name="T40" fmla="*/ 123 w 1178"/>
                  <a:gd name="T41" fmla="*/ 497 h 660"/>
                  <a:gd name="T42" fmla="*/ 130 w 1178"/>
                  <a:gd name="T43" fmla="*/ 505 h 660"/>
                  <a:gd name="T44" fmla="*/ 136 w 1178"/>
                  <a:gd name="T45" fmla="*/ 510 h 660"/>
                  <a:gd name="T46" fmla="*/ 141 w 1178"/>
                  <a:gd name="T47" fmla="*/ 516 h 660"/>
                  <a:gd name="T48" fmla="*/ 150 w 1178"/>
                  <a:gd name="T49" fmla="*/ 524 h 660"/>
                  <a:gd name="T50" fmla="*/ 156 w 1178"/>
                  <a:gd name="T51" fmla="*/ 528 h 660"/>
                  <a:gd name="T52" fmla="*/ 162 w 1178"/>
                  <a:gd name="T53" fmla="*/ 532 h 660"/>
                  <a:gd name="T54" fmla="*/ 169 w 1178"/>
                  <a:gd name="T55" fmla="*/ 538 h 660"/>
                  <a:gd name="T56" fmla="*/ 174 w 1178"/>
                  <a:gd name="T57" fmla="*/ 541 h 660"/>
                  <a:gd name="T58" fmla="*/ 184 w 1178"/>
                  <a:gd name="T59" fmla="*/ 547 h 660"/>
                  <a:gd name="T60" fmla="*/ 193 w 1178"/>
                  <a:gd name="T61" fmla="*/ 552 h 660"/>
                  <a:gd name="T62" fmla="*/ 199 w 1178"/>
                  <a:gd name="T63" fmla="*/ 556 h 660"/>
                  <a:gd name="T64" fmla="*/ 207 w 1178"/>
                  <a:gd name="T65" fmla="*/ 560 h 660"/>
                  <a:gd name="T66" fmla="*/ 216 w 1178"/>
                  <a:gd name="T67" fmla="*/ 564 h 660"/>
                  <a:gd name="T68" fmla="*/ 226 w 1178"/>
                  <a:gd name="T69" fmla="*/ 569 h 660"/>
                  <a:gd name="T70" fmla="*/ 233 w 1178"/>
                  <a:gd name="T71" fmla="*/ 572 h 660"/>
                  <a:gd name="T72" fmla="*/ 240 w 1178"/>
                  <a:gd name="T73" fmla="*/ 575 h 660"/>
                  <a:gd name="T74" fmla="*/ 251 w 1178"/>
                  <a:gd name="T75" fmla="*/ 579 h 660"/>
                  <a:gd name="T76" fmla="*/ 260 w 1178"/>
                  <a:gd name="T77" fmla="*/ 582 h 660"/>
                  <a:gd name="T78" fmla="*/ 268 w 1178"/>
                  <a:gd name="T79" fmla="*/ 584 h 660"/>
                  <a:gd name="T80" fmla="*/ 275 w 1178"/>
                  <a:gd name="T81" fmla="*/ 587 h 660"/>
                  <a:gd name="T82" fmla="*/ 284 w 1178"/>
                  <a:gd name="T83" fmla="*/ 590 h 660"/>
                  <a:gd name="T84" fmla="*/ 294 w 1178"/>
                  <a:gd name="T85" fmla="*/ 592 h 660"/>
                  <a:gd name="T86" fmla="*/ 303 w 1178"/>
                  <a:gd name="T87" fmla="*/ 595 h 660"/>
                  <a:gd name="T88" fmla="*/ 315 w 1178"/>
                  <a:gd name="T89" fmla="*/ 598 h 660"/>
                  <a:gd name="T90" fmla="*/ 328 w 1178"/>
                  <a:gd name="T91" fmla="*/ 601 h 660"/>
                  <a:gd name="T92" fmla="*/ 342 w 1178"/>
                  <a:gd name="T93" fmla="*/ 604 h 660"/>
                  <a:gd name="T94" fmla="*/ 358 w 1178"/>
                  <a:gd name="T95" fmla="*/ 607 h 660"/>
                  <a:gd name="T96" fmla="*/ 375 w 1178"/>
                  <a:gd name="T97" fmla="*/ 610 h 660"/>
                  <a:gd name="T98" fmla="*/ 389 w 1178"/>
                  <a:gd name="T99" fmla="*/ 613 h 660"/>
                  <a:gd name="T100" fmla="*/ 408 w 1178"/>
                  <a:gd name="T101" fmla="*/ 616 h 660"/>
                  <a:gd name="T102" fmla="*/ 428 w 1178"/>
                  <a:gd name="T103" fmla="*/ 619 h 660"/>
                  <a:gd name="T104" fmla="*/ 448 w 1178"/>
                  <a:gd name="T105" fmla="*/ 622 h 660"/>
                  <a:gd name="T106" fmla="*/ 474 w 1178"/>
                  <a:gd name="T107" fmla="*/ 625 h 660"/>
                  <a:gd name="T108" fmla="*/ 507 w 1178"/>
                  <a:gd name="T109" fmla="*/ 629 h 660"/>
                  <a:gd name="T110" fmla="*/ 532 w 1178"/>
                  <a:gd name="T111" fmla="*/ 631 h 660"/>
                  <a:gd name="T112" fmla="*/ 576 w 1178"/>
                  <a:gd name="T113" fmla="*/ 635 h 660"/>
                  <a:gd name="T114" fmla="*/ 605 w 1178"/>
                  <a:gd name="T115" fmla="*/ 637 h 660"/>
                  <a:gd name="T116" fmla="*/ 665 w 1178"/>
                  <a:gd name="T117" fmla="*/ 641 h 660"/>
                  <a:gd name="T118" fmla="*/ 729 w 1178"/>
                  <a:gd name="T119" fmla="*/ 645 h 660"/>
                  <a:gd name="T120" fmla="*/ 819 w 1178"/>
                  <a:gd name="T121" fmla="*/ 649 h 660"/>
                  <a:gd name="T122" fmla="*/ 1017 w 1178"/>
                  <a:gd name="T123" fmla="*/ 656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78" h="660">
                    <a:moveTo>
                      <a:pt x="0" y="0"/>
                    </a:moveTo>
                    <a:lnTo>
                      <a:pt x="1" y="16"/>
                    </a:lnTo>
                    <a:lnTo>
                      <a:pt x="1" y="17"/>
                    </a:lnTo>
                    <a:lnTo>
                      <a:pt x="2" y="19"/>
                    </a:lnTo>
                    <a:lnTo>
                      <a:pt x="2" y="19"/>
                    </a:lnTo>
                    <a:lnTo>
                      <a:pt x="2" y="22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3" y="34"/>
                    </a:lnTo>
                    <a:lnTo>
                      <a:pt x="3" y="43"/>
                    </a:lnTo>
                    <a:lnTo>
                      <a:pt x="3" y="45"/>
                    </a:lnTo>
                    <a:lnTo>
                      <a:pt x="4" y="47"/>
                    </a:lnTo>
                    <a:lnTo>
                      <a:pt x="4" y="53"/>
                    </a:lnTo>
                    <a:lnTo>
                      <a:pt x="4" y="56"/>
                    </a:lnTo>
                    <a:lnTo>
                      <a:pt x="5" y="64"/>
                    </a:lnTo>
                    <a:lnTo>
                      <a:pt x="5" y="66"/>
                    </a:lnTo>
                    <a:lnTo>
                      <a:pt x="5" y="67"/>
                    </a:lnTo>
                    <a:lnTo>
                      <a:pt x="6" y="70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7" y="82"/>
                    </a:lnTo>
                    <a:lnTo>
                      <a:pt x="7" y="83"/>
                    </a:lnTo>
                    <a:lnTo>
                      <a:pt x="7" y="85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9" y="103"/>
                    </a:lnTo>
                    <a:lnTo>
                      <a:pt x="10" y="114"/>
                    </a:lnTo>
                    <a:lnTo>
                      <a:pt x="10" y="121"/>
                    </a:lnTo>
                    <a:lnTo>
                      <a:pt x="11" y="125"/>
                    </a:lnTo>
                    <a:lnTo>
                      <a:pt x="11" y="128"/>
                    </a:lnTo>
                    <a:lnTo>
                      <a:pt x="11" y="130"/>
                    </a:lnTo>
                    <a:lnTo>
                      <a:pt x="11" y="132"/>
                    </a:lnTo>
                    <a:lnTo>
                      <a:pt x="12" y="134"/>
                    </a:lnTo>
                    <a:lnTo>
                      <a:pt x="12" y="135"/>
                    </a:lnTo>
                    <a:lnTo>
                      <a:pt x="12" y="137"/>
                    </a:lnTo>
                    <a:lnTo>
                      <a:pt x="12" y="141"/>
                    </a:lnTo>
                    <a:lnTo>
                      <a:pt x="13" y="151"/>
                    </a:lnTo>
                    <a:lnTo>
                      <a:pt x="14" y="155"/>
                    </a:lnTo>
                    <a:lnTo>
                      <a:pt x="14" y="157"/>
                    </a:lnTo>
                    <a:lnTo>
                      <a:pt x="14" y="159"/>
                    </a:lnTo>
                    <a:lnTo>
                      <a:pt x="15" y="161"/>
                    </a:lnTo>
                    <a:lnTo>
                      <a:pt x="15" y="161"/>
                    </a:lnTo>
                    <a:lnTo>
                      <a:pt x="15" y="167"/>
                    </a:lnTo>
                    <a:lnTo>
                      <a:pt x="15" y="169"/>
                    </a:lnTo>
                    <a:lnTo>
                      <a:pt x="16" y="177"/>
                    </a:lnTo>
                    <a:lnTo>
                      <a:pt x="17" y="177"/>
                    </a:lnTo>
                    <a:lnTo>
                      <a:pt x="17" y="179"/>
                    </a:lnTo>
                    <a:lnTo>
                      <a:pt x="17" y="180"/>
                    </a:lnTo>
                    <a:lnTo>
                      <a:pt x="17" y="181"/>
                    </a:lnTo>
                    <a:lnTo>
                      <a:pt x="17" y="182"/>
                    </a:lnTo>
                    <a:lnTo>
                      <a:pt x="18" y="189"/>
                    </a:lnTo>
                    <a:lnTo>
                      <a:pt x="18" y="189"/>
                    </a:lnTo>
                    <a:lnTo>
                      <a:pt x="18" y="190"/>
                    </a:lnTo>
                    <a:lnTo>
                      <a:pt x="18" y="192"/>
                    </a:lnTo>
                    <a:lnTo>
                      <a:pt x="19" y="193"/>
                    </a:lnTo>
                    <a:lnTo>
                      <a:pt x="19" y="195"/>
                    </a:lnTo>
                    <a:lnTo>
                      <a:pt x="19" y="197"/>
                    </a:lnTo>
                    <a:lnTo>
                      <a:pt x="19" y="199"/>
                    </a:lnTo>
                    <a:lnTo>
                      <a:pt x="20" y="201"/>
                    </a:lnTo>
                    <a:lnTo>
                      <a:pt x="20" y="203"/>
                    </a:lnTo>
                    <a:lnTo>
                      <a:pt x="20" y="205"/>
                    </a:lnTo>
                    <a:lnTo>
                      <a:pt x="20" y="205"/>
                    </a:lnTo>
                    <a:lnTo>
                      <a:pt x="20" y="206"/>
                    </a:lnTo>
                    <a:lnTo>
                      <a:pt x="21" y="209"/>
                    </a:lnTo>
                    <a:lnTo>
                      <a:pt x="21" y="211"/>
                    </a:lnTo>
                    <a:lnTo>
                      <a:pt x="21" y="212"/>
                    </a:lnTo>
                    <a:lnTo>
                      <a:pt x="21" y="213"/>
                    </a:lnTo>
                    <a:lnTo>
                      <a:pt x="21" y="214"/>
                    </a:lnTo>
                    <a:lnTo>
                      <a:pt x="22" y="215"/>
                    </a:lnTo>
                    <a:lnTo>
                      <a:pt x="22" y="217"/>
                    </a:lnTo>
                    <a:lnTo>
                      <a:pt x="22" y="217"/>
                    </a:lnTo>
                    <a:lnTo>
                      <a:pt x="22" y="217"/>
                    </a:lnTo>
                    <a:lnTo>
                      <a:pt x="22" y="220"/>
                    </a:lnTo>
                    <a:lnTo>
                      <a:pt x="22" y="221"/>
                    </a:lnTo>
                    <a:lnTo>
                      <a:pt x="23" y="226"/>
                    </a:lnTo>
                    <a:lnTo>
                      <a:pt x="23" y="227"/>
                    </a:lnTo>
                    <a:lnTo>
                      <a:pt x="24" y="228"/>
                    </a:lnTo>
                    <a:lnTo>
                      <a:pt x="24" y="229"/>
                    </a:lnTo>
                    <a:lnTo>
                      <a:pt x="24" y="229"/>
                    </a:lnTo>
                    <a:lnTo>
                      <a:pt x="24" y="231"/>
                    </a:lnTo>
                    <a:lnTo>
                      <a:pt x="24" y="232"/>
                    </a:lnTo>
                    <a:lnTo>
                      <a:pt x="24" y="234"/>
                    </a:lnTo>
                    <a:lnTo>
                      <a:pt x="25" y="237"/>
                    </a:lnTo>
                    <a:lnTo>
                      <a:pt x="25" y="238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5" y="240"/>
                    </a:lnTo>
                    <a:lnTo>
                      <a:pt x="26" y="242"/>
                    </a:lnTo>
                    <a:lnTo>
                      <a:pt x="26" y="243"/>
                    </a:lnTo>
                    <a:lnTo>
                      <a:pt x="26" y="243"/>
                    </a:lnTo>
                    <a:lnTo>
                      <a:pt x="26" y="244"/>
                    </a:lnTo>
                    <a:lnTo>
                      <a:pt x="26" y="244"/>
                    </a:lnTo>
                    <a:lnTo>
                      <a:pt x="26" y="245"/>
                    </a:lnTo>
                    <a:lnTo>
                      <a:pt x="26" y="246"/>
                    </a:lnTo>
                    <a:lnTo>
                      <a:pt x="27" y="248"/>
                    </a:lnTo>
                    <a:lnTo>
                      <a:pt x="27" y="249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3"/>
                    </a:lnTo>
                    <a:lnTo>
                      <a:pt x="28" y="253"/>
                    </a:lnTo>
                    <a:lnTo>
                      <a:pt x="28" y="253"/>
                    </a:lnTo>
                    <a:lnTo>
                      <a:pt x="28" y="255"/>
                    </a:lnTo>
                    <a:lnTo>
                      <a:pt x="28" y="255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6"/>
                    </a:lnTo>
                    <a:lnTo>
                      <a:pt x="28" y="257"/>
                    </a:lnTo>
                    <a:lnTo>
                      <a:pt x="28" y="258"/>
                    </a:lnTo>
                    <a:lnTo>
                      <a:pt x="29" y="259"/>
                    </a:lnTo>
                    <a:lnTo>
                      <a:pt x="29" y="260"/>
                    </a:lnTo>
                    <a:lnTo>
                      <a:pt x="29" y="260"/>
                    </a:lnTo>
                    <a:lnTo>
                      <a:pt x="29" y="260"/>
                    </a:lnTo>
                    <a:lnTo>
                      <a:pt x="29" y="261"/>
                    </a:lnTo>
                    <a:lnTo>
                      <a:pt x="29" y="263"/>
                    </a:lnTo>
                    <a:lnTo>
                      <a:pt x="30" y="265"/>
                    </a:lnTo>
                    <a:lnTo>
                      <a:pt x="30" y="265"/>
                    </a:lnTo>
                    <a:lnTo>
                      <a:pt x="30" y="266"/>
                    </a:lnTo>
                    <a:lnTo>
                      <a:pt x="30" y="267"/>
                    </a:lnTo>
                    <a:lnTo>
                      <a:pt x="30" y="268"/>
                    </a:lnTo>
                    <a:lnTo>
                      <a:pt x="30" y="269"/>
                    </a:lnTo>
                    <a:lnTo>
                      <a:pt x="31" y="270"/>
                    </a:lnTo>
                    <a:lnTo>
                      <a:pt x="31" y="272"/>
                    </a:lnTo>
                    <a:lnTo>
                      <a:pt x="31" y="273"/>
                    </a:lnTo>
                    <a:lnTo>
                      <a:pt x="31" y="274"/>
                    </a:lnTo>
                    <a:lnTo>
                      <a:pt x="31" y="275"/>
                    </a:lnTo>
                    <a:lnTo>
                      <a:pt x="32" y="275"/>
                    </a:lnTo>
                    <a:lnTo>
                      <a:pt x="32" y="276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2" y="279"/>
                    </a:lnTo>
                    <a:lnTo>
                      <a:pt x="32" y="280"/>
                    </a:lnTo>
                    <a:lnTo>
                      <a:pt x="33" y="280"/>
                    </a:lnTo>
                    <a:lnTo>
                      <a:pt x="33" y="282"/>
                    </a:lnTo>
                    <a:lnTo>
                      <a:pt x="33" y="284"/>
                    </a:lnTo>
                    <a:lnTo>
                      <a:pt x="33" y="284"/>
                    </a:lnTo>
                    <a:lnTo>
                      <a:pt x="33" y="285"/>
                    </a:lnTo>
                    <a:lnTo>
                      <a:pt x="34" y="286"/>
                    </a:lnTo>
                    <a:lnTo>
                      <a:pt x="34" y="290"/>
                    </a:lnTo>
                    <a:lnTo>
                      <a:pt x="34" y="290"/>
                    </a:lnTo>
                    <a:lnTo>
                      <a:pt x="34" y="290"/>
                    </a:lnTo>
                    <a:lnTo>
                      <a:pt x="35" y="290"/>
                    </a:lnTo>
                    <a:lnTo>
                      <a:pt x="35" y="293"/>
                    </a:lnTo>
                    <a:lnTo>
                      <a:pt x="35" y="295"/>
                    </a:lnTo>
                    <a:lnTo>
                      <a:pt x="35" y="295"/>
                    </a:lnTo>
                    <a:lnTo>
                      <a:pt x="35" y="295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6"/>
                    </a:lnTo>
                    <a:lnTo>
                      <a:pt x="36" y="298"/>
                    </a:lnTo>
                    <a:lnTo>
                      <a:pt x="36" y="298"/>
                    </a:lnTo>
                    <a:lnTo>
                      <a:pt x="36" y="299"/>
                    </a:lnTo>
                    <a:lnTo>
                      <a:pt x="36" y="299"/>
                    </a:lnTo>
                    <a:lnTo>
                      <a:pt x="36" y="300"/>
                    </a:lnTo>
                    <a:lnTo>
                      <a:pt x="37" y="300"/>
                    </a:lnTo>
                    <a:lnTo>
                      <a:pt x="37" y="301"/>
                    </a:lnTo>
                    <a:lnTo>
                      <a:pt x="37" y="304"/>
                    </a:lnTo>
                    <a:lnTo>
                      <a:pt x="37" y="304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38" y="306"/>
                    </a:lnTo>
                    <a:lnTo>
                      <a:pt x="38" y="307"/>
                    </a:lnTo>
                    <a:lnTo>
                      <a:pt x="38" y="307"/>
                    </a:lnTo>
                    <a:lnTo>
                      <a:pt x="38" y="308"/>
                    </a:lnTo>
                    <a:lnTo>
                      <a:pt x="38" y="309"/>
                    </a:lnTo>
                    <a:lnTo>
                      <a:pt x="39" y="309"/>
                    </a:lnTo>
                    <a:lnTo>
                      <a:pt x="39" y="310"/>
                    </a:lnTo>
                    <a:lnTo>
                      <a:pt x="39" y="310"/>
                    </a:lnTo>
                    <a:lnTo>
                      <a:pt x="39" y="311"/>
                    </a:lnTo>
                    <a:lnTo>
                      <a:pt x="39" y="311"/>
                    </a:lnTo>
                    <a:lnTo>
                      <a:pt x="39" y="312"/>
                    </a:lnTo>
                    <a:lnTo>
                      <a:pt x="39" y="312"/>
                    </a:lnTo>
                    <a:lnTo>
                      <a:pt x="39" y="313"/>
                    </a:lnTo>
                    <a:lnTo>
                      <a:pt x="39" y="313"/>
                    </a:lnTo>
                    <a:lnTo>
                      <a:pt x="40" y="314"/>
                    </a:lnTo>
                    <a:lnTo>
                      <a:pt x="40" y="314"/>
                    </a:lnTo>
                    <a:lnTo>
                      <a:pt x="40" y="314"/>
                    </a:lnTo>
                    <a:lnTo>
                      <a:pt x="40" y="315"/>
                    </a:lnTo>
                    <a:lnTo>
                      <a:pt x="40" y="315"/>
                    </a:lnTo>
                    <a:lnTo>
                      <a:pt x="40" y="316"/>
                    </a:lnTo>
                    <a:lnTo>
                      <a:pt x="40" y="316"/>
                    </a:lnTo>
                    <a:lnTo>
                      <a:pt x="40" y="318"/>
                    </a:lnTo>
                    <a:lnTo>
                      <a:pt x="41" y="318"/>
                    </a:lnTo>
                    <a:lnTo>
                      <a:pt x="41" y="319"/>
                    </a:lnTo>
                    <a:lnTo>
                      <a:pt x="41" y="320"/>
                    </a:lnTo>
                    <a:lnTo>
                      <a:pt x="41" y="320"/>
                    </a:lnTo>
                    <a:lnTo>
                      <a:pt x="41" y="320"/>
                    </a:lnTo>
                    <a:lnTo>
                      <a:pt x="41" y="321"/>
                    </a:lnTo>
                    <a:lnTo>
                      <a:pt x="41" y="322"/>
                    </a:lnTo>
                    <a:lnTo>
                      <a:pt x="42" y="322"/>
                    </a:lnTo>
                    <a:lnTo>
                      <a:pt x="42" y="322"/>
                    </a:lnTo>
                    <a:lnTo>
                      <a:pt x="42" y="322"/>
                    </a:lnTo>
                    <a:lnTo>
                      <a:pt x="42" y="322"/>
                    </a:lnTo>
                    <a:lnTo>
                      <a:pt x="42" y="322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3" y="327"/>
                    </a:lnTo>
                    <a:lnTo>
                      <a:pt x="43" y="328"/>
                    </a:lnTo>
                    <a:lnTo>
                      <a:pt x="43" y="328"/>
                    </a:lnTo>
                    <a:lnTo>
                      <a:pt x="43" y="329"/>
                    </a:lnTo>
                    <a:lnTo>
                      <a:pt x="44" y="331"/>
                    </a:lnTo>
                    <a:lnTo>
                      <a:pt x="44" y="331"/>
                    </a:lnTo>
                    <a:lnTo>
                      <a:pt x="44" y="331"/>
                    </a:lnTo>
                    <a:lnTo>
                      <a:pt x="44" y="331"/>
                    </a:lnTo>
                    <a:lnTo>
                      <a:pt x="44" y="333"/>
                    </a:lnTo>
                    <a:lnTo>
                      <a:pt x="45" y="334"/>
                    </a:lnTo>
                    <a:lnTo>
                      <a:pt x="45" y="335"/>
                    </a:lnTo>
                    <a:lnTo>
                      <a:pt x="45" y="336"/>
                    </a:lnTo>
                    <a:lnTo>
                      <a:pt x="45" y="337"/>
                    </a:lnTo>
                    <a:lnTo>
                      <a:pt x="45" y="337"/>
                    </a:lnTo>
                    <a:lnTo>
                      <a:pt x="45" y="338"/>
                    </a:lnTo>
                    <a:lnTo>
                      <a:pt x="46" y="338"/>
                    </a:lnTo>
                    <a:lnTo>
                      <a:pt x="46" y="339"/>
                    </a:lnTo>
                    <a:lnTo>
                      <a:pt x="46" y="339"/>
                    </a:lnTo>
                    <a:lnTo>
                      <a:pt x="46" y="340"/>
                    </a:lnTo>
                    <a:lnTo>
                      <a:pt x="46" y="340"/>
                    </a:lnTo>
                    <a:lnTo>
                      <a:pt x="46" y="341"/>
                    </a:lnTo>
                    <a:lnTo>
                      <a:pt x="47" y="342"/>
                    </a:lnTo>
                    <a:lnTo>
                      <a:pt x="47" y="344"/>
                    </a:lnTo>
                    <a:lnTo>
                      <a:pt x="47" y="344"/>
                    </a:lnTo>
                    <a:lnTo>
                      <a:pt x="47" y="344"/>
                    </a:lnTo>
                    <a:lnTo>
                      <a:pt x="48" y="346"/>
                    </a:lnTo>
                    <a:lnTo>
                      <a:pt x="48" y="346"/>
                    </a:lnTo>
                    <a:lnTo>
                      <a:pt x="48" y="347"/>
                    </a:lnTo>
                    <a:lnTo>
                      <a:pt x="48" y="347"/>
                    </a:lnTo>
                    <a:lnTo>
                      <a:pt x="49" y="349"/>
                    </a:lnTo>
                    <a:lnTo>
                      <a:pt x="49" y="350"/>
                    </a:lnTo>
                    <a:lnTo>
                      <a:pt x="49" y="350"/>
                    </a:lnTo>
                    <a:lnTo>
                      <a:pt x="49" y="350"/>
                    </a:lnTo>
                    <a:lnTo>
                      <a:pt x="49" y="351"/>
                    </a:lnTo>
                    <a:lnTo>
                      <a:pt x="49" y="351"/>
                    </a:lnTo>
                    <a:lnTo>
                      <a:pt x="49" y="352"/>
                    </a:lnTo>
                    <a:lnTo>
                      <a:pt x="49" y="352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3"/>
                    </a:lnTo>
                    <a:lnTo>
                      <a:pt x="50" y="354"/>
                    </a:lnTo>
                    <a:lnTo>
                      <a:pt x="50" y="355"/>
                    </a:lnTo>
                    <a:lnTo>
                      <a:pt x="50" y="355"/>
                    </a:lnTo>
                    <a:lnTo>
                      <a:pt x="51" y="356"/>
                    </a:lnTo>
                    <a:lnTo>
                      <a:pt x="51" y="356"/>
                    </a:lnTo>
                    <a:lnTo>
                      <a:pt x="51" y="357"/>
                    </a:lnTo>
                    <a:lnTo>
                      <a:pt x="51" y="357"/>
                    </a:lnTo>
                    <a:lnTo>
                      <a:pt x="51" y="358"/>
                    </a:lnTo>
                    <a:lnTo>
                      <a:pt x="51" y="359"/>
                    </a:lnTo>
                    <a:lnTo>
                      <a:pt x="52" y="360"/>
                    </a:lnTo>
                    <a:lnTo>
                      <a:pt x="52" y="360"/>
                    </a:lnTo>
                    <a:lnTo>
                      <a:pt x="52" y="360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2" y="361"/>
                    </a:lnTo>
                    <a:lnTo>
                      <a:pt x="52" y="362"/>
                    </a:lnTo>
                    <a:lnTo>
                      <a:pt x="52" y="362"/>
                    </a:lnTo>
                    <a:lnTo>
                      <a:pt x="53" y="363"/>
                    </a:lnTo>
                    <a:lnTo>
                      <a:pt x="53" y="363"/>
                    </a:lnTo>
                    <a:lnTo>
                      <a:pt x="53" y="364"/>
                    </a:lnTo>
                    <a:lnTo>
                      <a:pt x="53" y="364"/>
                    </a:lnTo>
                    <a:lnTo>
                      <a:pt x="53" y="365"/>
                    </a:lnTo>
                    <a:lnTo>
                      <a:pt x="53" y="365"/>
                    </a:lnTo>
                    <a:lnTo>
                      <a:pt x="53" y="365"/>
                    </a:lnTo>
                    <a:lnTo>
                      <a:pt x="54" y="366"/>
                    </a:lnTo>
                    <a:lnTo>
                      <a:pt x="54" y="366"/>
                    </a:lnTo>
                    <a:lnTo>
                      <a:pt x="54" y="367"/>
                    </a:lnTo>
                    <a:lnTo>
                      <a:pt x="54" y="368"/>
                    </a:lnTo>
                    <a:lnTo>
                      <a:pt x="54" y="368"/>
                    </a:lnTo>
                    <a:lnTo>
                      <a:pt x="54" y="368"/>
                    </a:lnTo>
                    <a:lnTo>
                      <a:pt x="54" y="368"/>
                    </a:lnTo>
                    <a:lnTo>
                      <a:pt x="54" y="369"/>
                    </a:lnTo>
                    <a:lnTo>
                      <a:pt x="54" y="369"/>
                    </a:lnTo>
                    <a:lnTo>
                      <a:pt x="55" y="369"/>
                    </a:lnTo>
                    <a:lnTo>
                      <a:pt x="55" y="370"/>
                    </a:lnTo>
                    <a:lnTo>
                      <a:pt x="55" y="370"/>
                    </a:lnTo>
                    <a:lnTo>
                      <a:pt x="55" y="371"/>
                    </a:lnTo>
                    <a:lnTo>
                      <a:pt x="55" y="372"/>
                    </a:lnTo>
                    <a:lnTo>
                      <a:pt x="56" y="372"/>
                    </a:lnTo>
                    <a:lnTo>
                      <a:pt x="56" y="373"/>
                    </a:lnTo>
                    <a:lnTo>
                      <a:pt x="56" y="373"/>
                    </a:lnTo>
                    <a:lnTo>
                      <a:pt x="56" y="373"/>
                    </a:lnTo>
                    <a:lnTo>
                      <a:pt x="56" y="373"/>
                    </a:lnTo>
                    <a:lnTo>
                      <a:pt x="56" y="374"/>
                    </a:lnTo>
                    <a:lnTo>
                      <a:pt x="56" y="374"/>
                    </a:lnTo>
                    <a:lnTo>
                      <a:pt x="56" y="375"/>
                    </a:lnTo>
                    <a:lnTo>
                      <a:pt x="57" y="375"/>
                    </a:lnTo>
                    <a:lnTo>
                      <a:pt x="57" y="376"/>
                    </a:lnTo>
                    <a:lnTo>
                      <a:pt x="57" y="378"/>
                    </a:lnTo>
                    <a:lnTo>
                      <a:pt x="57" y="378"/>
                    </a:lnTo>
                    <a:lnTo>
                      <a:pt x="58" y="378"/>
                    </a:lnTo>
                    <a:lnTo>
                      <a:pt x="58" y="379"/>
                    </a:lnTo>
                    <a:lnTo>
                      <a:pt x="58" y="379"/>
                    </a:lnTo>
                    <a:lnTo>
                      <a:pt x="58" y="379"/>
                    </a:lnTo>
                    <a:lnTo>
                      <a:pt x="58" y="379"/>
                    </a:lnTo>
                    <a:lnTo>
                      <a:pt x="58" y="381"/>
                    </a:lnTo>
                    <a:lnTo>
                      <a:pt x="58" y="381"/>
                    </a:lnTo>
                    <a:lnTo>
                      <a:pt x="59" y="382"/>
                    </a:lnTo>
                    <a:lnTo>
                      <a:pt x="59" y="382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9" y="383"/>
                    </a:lnTo>
                    <a:lnTo>
                      <a:pt x="59" y="384"/>
                    </a:lnTo>
                    <a:lnTo>
                      <a:pt x="60" y="384"/>
                    </a:lnTo>
                    <a:lnTo>
                      <a:pt x="60" y="386"/>
                    </a:lnTo>
                    <a:lnTo>
                      <a:pt x="60" y="386"/>
                    </a:lnTo>
                    <a:lnTo>
                      <a:pt x="60" y="386"/>
                    </a:lnTo>
                    <a:lnTo>
                      <a:pt x="60" y="386"/>
                    </a:lnTo>
                    <a:lnTo>
                      <a:pt x="61" y="387"/>
                    </a:lnTo>
                    <a:lnTo>
                      <a:pt x="61" y="388"/>
                    </a:lnTo>
                    <a:lnTo>
                      <a:pt x="61" y="388"/>
                    </a:lnTo>
                    <a:lnTo>
                      <a:pt x="61" y="388"/>
                    </a:lnTo>
                    <a:lnTo>
                      <a:pt x="61" y="388"/>
                    </a:lnTo>
                    <a:lnTo>
                      <a:pt x="61" y="388"/>
                    </a:lnTo>
                    <a:lnTo>
                      <a:pt x="61" y="389"/>
                    </a:lnTo>
                    <a:lnTo>
                      <a:pt x="62" y="391"/>
                    </a:lnTo>
                    <a:lnTo>
                      <a:pt x="62" y="391"/>
                    </a:lnTo>
                    <a:lnTo>
                      <a:pt x="62" y="391"/>
                    </a:lnTo>
                    <a:lnTo>
                      <a:pt x="62" y="391"/>
                    </a:lnTo>
                    <a:lnTo>
                      <a:pt x="62" y="391"/>
                    </a:lnTo>
                    <a:lnTo>
                      <a:pt x="62" y="392"/>
                    </a:lnTo>
                    <a:lnTo>
                      <a:pt x="63" y="392"/>
                    </a:lnTo>
                    <a:lnTo>
                      <a:pt x="63" y="393"/>
                    </a:lnTo>
                    <a:lnTo>
                      <a:pt x="63" y="394"/>
                    </a:lnTo>
                    <a:lnTo>
                      <a:pt x="63" y="394"/>
                    </a:lnTo>
                    <a:lnTo>
                      <a:pt x="63" y="395"/>
                    </a:lnTo>
                    <a:lnTo>
                      <a:pt x="64" y="395"/>
                    </a:lnTo>
                    <a:lnTo>
                      <a:pt x="64" y="395"/>
                    </a:lnTo>
                    <a:lnTo>
                      <a:pt x="64" y="395"/>
                    </a:lnTo>
                    <a:lnTo>
                      <a:pt x="64" y="396"/>
                    </a:lnTo>
                    <a:lnTo>
                      <a:pt x="64" y="396"/>
                    </a:lnTo>
                    <a:lnTo>
                      <a:pt x="64" y="396"/>
                    </a:lnTo>
                    <a:lnTo>
                      <a:pt x="64" y="396"/>
                    </a:lnTo>
                    <a:lnTo>
                      <a:pt x="64" y="397"/>
                    </a:lnTo>
                    <a:lnTo>
                      <a:pt x="65" y="398"/>
                    </a:lnTo>
                    <a:lnTo>
                      <a:pt x="65" y="398"/>
                    </a:lnTo>
                    <a:lnTo>
                      <a:pt x="65" y="399"/>
                    </a:lnTo>
                    <a:lnTo>
                      <a:pt x="65" y="399"/>
                    </a:lnTo>
                    <a:lnTo>
                      <a:pt x="65" y="399"/>
                    </a:lnTo>
                    <a:lnTo>
                      <a:pt x="65" y="400"/>
                    </a:lnTo>
                    <a:lnTo>
                      <a:pt x="66" y="401"/>
                    </a:lnTo>
                    <a:lnTo>
                      <a:pt x="66" y="401"/>
                    </a:lnTo>
                    <a:lnTo>
                      <a:pt x="66" y="401"/>
                    </a:lnTo>
                    <a:lnTo>
                      <a:pt x="66" y="402"/>
                    </a:lnTo>
                    <a:lnTo>
                      <a:pt x="66" y="402"/>
                    </a:lnTo>
                    <a:lnTo>
                      <a:pt x="67" y="404"/>
                    </a:lnTo>
                    <a:lnTo>
                      <a:pt x="67" y="405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68" y="405"/>
                    </a:lnTo>
                    <a:lnTo>
                      <a:pt x="68" y="406"/>
                    </a:lnTo>
                    <a:lnTo>
                      <a:pt x="68" y="406"/>
                    </a:lnTo>
                    <a:lnTo>
                      <a:pt x="68" y="407"/>
                    </a:lnTo>
                    <a:lnTo>
                      <a:pt x="68" y="407"/>
                    </a:lnTo>
                    <a:lnTo>
                      <a:pt x="68" y="407"/>
                    </a:lnTo>
                    <a:lnTo>
                      <a:pt x="68" y="407"/>
                    </a:lnTo>
                    <a:lnTo>
                      <a:pt x="69" y="408"/>
                    </a:lnTo>
                    <a:lnTo>
                      <a:pt x="69" y="408"/>
                    </a:lnTo>
                    <a:lnTo>
                      <a:pt x="69" y="408"/>
                    </a:lnTo>
                    <a:lnTo>
                      <a:pt x="69" y="408"/>
                    </a:lnTo>
                    <a:lnTo>
                      <a:pt x="69" y="409"/>
                    </a:lnTo>
                    <a:lnTo>
                      <a:pt x="70" y="411"/>
                    </a:lnTo>
                    <a:lnTo>
                      <a:pt x="70" y="411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0" y="412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3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1" y="414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72" y="416"/>
                    </a:lnTo>
                    <a:lnTo>
                      <a:pt x="72" y="417"/>
                    </a:lnTo>
                    <a:lnTo>
                      <a:pt x="72" y="417"/>
                    </a:lnTo>
                    <a:lnTo>
                      <a:pt x="72" y="417"/>
                    </a:lnTo>
                    <a:lnTo>
                      <a:pt x="73" y="418"/>
                    </a:lnTo>
                    <a:lnTo>
                      <a:pt x="73" y="418"/>
                    </a:lnTo>
                    <a:lnTo>
                      <a:pt x="73" y="418"/>
                    </a:lnTo>
                    <a:lnTo>
                      <a:pt x="73" y="418"/>
                    </a:lnTo>
                    <a:lnTo>
                      <a:pt x="73" y="418"/>
                    </a:lnTo>
                    <a:lnTo>
                      <a:pt x="73" y="418"/>
                    </a:lnTo>
                    <a:lnTo>
                      <a:pt x="73" y="419"/>
                    </a:lnTo>
                    <a:lnTo>
                      <a:pt x="73" y="419"/>
                    </a:lnTo>
                    <a:lnTo>
                      <a:pt x="73" y="419"/>
                    </a:lnTo>
                    <a:lnTo>
                      <a:pt x="74" y="419"/>
                    </a:lnTo>
                    <a:lnTo>
                      <a:pt x="74" y="420"/>
                    </a:lnTo>
                    <a:lnTo>
                      <a:pt x="74" y="420"/>
                    </a:lnTo>
                    <a:lnTo>
                      <a:pt x="74" y="420"/>
                    </a:lnTo>
                    <a:lnTo>
                      <a:pt x="74" y="421"/>
                    </a:lnTo>
                    <a:lnTo>
                      <a:pt x="74" y="421"/>
                    </a:lnTo>
                    <a:lnTo>
                      <a:pt x="74" y="421"/>
                    </a:lnTo>
                    <a:lnTo>
                      <a:pt x="74" y="421"/>
                    </a:lnTo>
                    <a:lnTo>
                      <a:pt x="74" y="421"/>
                    </a:lnTo>
                    <a:lnTo>
                      <a:pt x="75" y="422"/>
                    </a:lnTo>
                    <a:lnTo>
                      <a:pt x="75" y="422"/>
                    </a:lnTo>
                    <a:lnTo>
                      <a:pt x="75" y="422"/>
                    </a:lnTo>
                    <a:lnTo>
                      <a:pt x="75" y="422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4"/>
                    </a:lnTo>
                    <a:lnTo>
                      <a:pt x="76" y="425"/>
                    </a:lnTo>
                    <a:lnTo>
                      <a:pt x="76" y="425"/>
                    </a:lnTo>
                    <a:lnTo>
                      <a:pt x="76" y="425"/>
                    </a:lnTo>
                    <a:lnTo>
                      <a:pt x="77" y="426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7" y="427"/>
                    </a:lnTo>
                    <a:lnTo>
                      <a:pt x="78" y="428"/>
                    </a:lnTo>
                    <a:lnTo>
                      <a:pt x="78" y="428"/>
                    </a:lnTo>
                    <a:lnTo>
                      <a:pt x="78" y="428"/>
                    </a:lnTo>
                    <a:lnTo>
                      <a:pt x="78" y="429"/>
                    </a:lnTo>
                    <a:lnTo>
                      <a:pt x="78" y="429"/>
                    </a:lnTo>
                    <a:lnTo>
                      <a:pt x="78" y="430"/>
                    </a:lnTo>
                    <a:lnTo>
                      <a:pt x="78" y="430"/>
                    </a:lnTo>
                    <a:lnTo>
                      <a:pt x="79" y="430"/>
                    </a:lnTo>
                    <a:lnTo>
                      <a:pt x="79" y="431"/>
                    </a:lnTo>
                    <a:lnTo>
                      <a:pt x="79" y="431"/>
                    </a:lnTo>
                    <a:lnTo>
                      <a:pt x="79" y="432"/>
                    </a:lnTo>
                    <a:lnTo>
                      <a:pt x="79" y="432"/>
                    </a:lnTo>
                    <a:lnTo>
                      <a:pt x="80" y="432"/>
                    </a:lnTo>
                    <a:lnTo>
                      <a:pt x="80" y="433"/>
                    </a:lnTo>
                    <a:lnTo>
                      <a:pt x="80" y="433"/>
                    </a:lnTo>
                    <a:lnTo>
                      <a:pt x="80" y="433"/>
                    </a:lnTo>
                    <a:lnTo>
                      <a:pt x="80" y="434"/>
                    </a:lnTo>
                    <a:lnTo>
                      <a:pt x="80" y="434"/>
                    </a:lnTo>
                    <a:lnTo>
                      <a:pt x="80" y="434"/>
                    </a:lnTo>
                    <a:lnTo>
                      <a:pt x="81" y="435"/>
                    </a:lnTo>
                    <a:lnTo>
                      <a:pt x="81" y="435"/>
                    </a:lnTo>
                    <a:lnTo>
                      <a:pt x="81" y="435"/>
                    </a:lnTo>
                    <a:lnTo>
                      <a:pt x="81" y="435"/>
                    </a:lnTo>
                    <a:lnTo>
                      <a:pt x="82" y="436"/>
                    </a:lnTo>
                    <a:lnTo>
                      <a:pt x="82" y="437"/>
                    </a:lnTo>
                    <a:lnTo>
                      <a:pt x="82" y="437"/>
                    </a:lnTo>
                    <a:lnTo>
                      <a:pt x="82" y="437"/>
                    </a:lnTo>
                    <a:lnTo>
                      <a:pt x="82" y="437"/>
                    </a:lnTo>
                    <a:lnTo>
                      <a:pt x="82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8"/>
                    </a:lnTo>
                    <a:lnTo>
                      <a:pt x="83" y="439"/>
                    </a:lnTo>
                    <a:lnTo>
                      <a:pt x="84" y="440"/>
                    </a:lnTo>
                    <a:lnTo>
                      <a:pt x="84" y="440"/>
                    </a:lnTo>
                    <a:lnTo>
                      <a:pt x="84" y="440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4" y="441"/>
                    </a:lnTo>
                    <a:lnTo>
                      <a:pt x="84" y="442"/>
                    </a:lnTo>
                    <a:lnTo>
                      <a:pt x="84" y="442"/>
                    </a:lnTo>
                    <a:lnTo>
                      <a:pt x="84" y="442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5" y="443"/>
                    </a:lnTo>
                    <a:lnTo>
                      <a:pt x="86" y="444"/>
                    </a:lnTo>
                    <a:lnTo>
                      <a:pt x="86" y="444"/>
                    </a:lnTo>
                    <a:lnTo>
                      <a:pt x="86" y="444"/>
                    </a:lnTo>
                    <a:lnTo>
                      <a:pt x="86" y="444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6" y="445"/>
                    </a:lnTo>
                    <a:lnTo>
                      <a:pt x="87" y="445"/>
                    </a:lnTo>
                    <a:lnTo>
                      <a:pt x="87" y="445"/>
                    </a:lnTo>
                    <a:lnTo>
                      <a:pt x="87" y="445"/>
                    </a:lnTo>
                    <a:lnTo>
                      <a:pt x="87" y="446"/>
                    </a:lnTo>
                    <a:lnTo>
                      <a:pt x="87" y="446"/>
                    </a:lnTo>
                    <a:lnTo>
                      <a:pt x="87" y="446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7" y="447"/>
                    </a:lnTo>
                    <a:lnTo>
                      <a:pt x="88" y="447"/>
                    </a:lnTo>
                    <a:lnTo>
                      <a:pt x="88" y="447"/>
                    </a:lnTo>
                    <a:lnTo>
                      <a:pt x="88" y="447"/>
                    </a:lnTo>
                    <a:lnTo>
                      <a:pt x="88" y="448"/>
                    </a:lnTo>
                    <a:lnTo>
                      <a:pt x="88" y="448"/>
                    </a:lnTo>
                    <a:lnTo>
                      <a:pt x="88" y="448"/>
                    </a:lnTo>
                    <a:lnTo>
                      <a:pt x="88" y="448"/>
                    </a:lnTo>
                    <a:lnTo>
                      <a:pt x="88" y="449"/>
                    </a:lnTo>
                    <a:lnTo>
                      <a:pt x="88" y="449"/>
                    </a:lnTo>
                    <a:lnTo>
                      <a:pt x="88" y="449"/>
                    </a:lnTo>
                    <a:lnTo>
                      <a:pt x="88" y="449"/>
                    </a:lnTo>
                    <a:lnTo>
                      <a:pt x="88" y="449"/>
                    </a:lnTo>
                    <a:lnTo>
                      <a:pt x="89" y="449"/>
                    </a:lnTo>
                    <a:lnTo>
                      <a:pt x="89" y="449"/>
                    </a:lnTo>
                    <a:lnTo>
                      <a:pt x="89" y="449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89" y="450"/>
                    </a:lnTo>
                    <a:lnTo>
                      <a:pt x="90" y="451"/>
                    </a:lnTo>
                    <a:lnTo>
                      <a:pt x="90" y="451"/>
                    </a:lnTo>
                    <a:lnTo>
                      <a:pt x="90" y="451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90" y="452"/>
                    </a:lnTo>
                    <a:lnTo>
                      <a:pt x="91" y="453"/>
                    </a:lnTo>
                    <a:lnTo>
                      <a:pt x="91" y="453"/>
                    </a:lnTo>
                    <a:lnTo>
                      <a:pt x="91" y="453"/>
                    </a:lnTo>
                    <a:lnTo>
                      <a:pt x="91" y="453"/>
                    </a:lnTo>
                    <a:lnTo>
                      <a:pt x="91" y="454"/>
                    </a:lnTo>
                    <a:lnTo>
                      <a:pt x="91" y="454"/>
                    </a:lnTo>
                    <a:lnTo>
                      <a:pt x="91" y="454"/>
                    </a:lnTo>
                    <a:lnTo>
                      <a:pt x="92" y="454"/>
                    </a:lnTo>
                    <a:lnTo>
                      <a:pt x="92" y="454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92" y="455"/>
                    </a:lnTo>
                    <a:lnTo>
                      <a:pt x="93" y="456"/>
                    </a:lnTo>
                    <a:lnTo>
                      <a:pt x="93" y="457"/>
                    </a:lnTo>
                    <a:lnTo>
                      <a:pt x="93" y="457"/>
                    </a:lnTo>
                    <a:lnTo>
                      <a:pt x="93" y="457"/>
                    </a:lnTo>
                    <a:lnTo>
                      <a:pt x="94" y="458"/>
                    </a:lnTo>
                    <a:lnTo>
                      <a:pt x="94" y="458"/>
                    </a:lnTo>
                    <a:lnTo>
                      <a:pt x="94" y="458"/>
                    </a:lnTo>
                    <a:lnTo>
                      <a:pt x="94" y="458"/>
                    </a:lnTo>
                    <a:lnTo>
                      <a:pt x="94" y="459"/>
                    </a:lnTo>
                    <a:lnTo>
                      <a:pt x="95" y="459"/>
                    </a:lnTo>
                    <a:lnTo>
                      <a:pt x="95" y="460"/>
                    </a:lnTo>
                    <a:lnTo>
                      <a:pt x="95" y="460"/>
                    </a:lnTo>
                    <a:lnTo>
                      <a:pt x="95" y="461"/>
                    </a:lnTo>
                    <a:lnTo>
                      <a:pt x="95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1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6" y="462"/>
                    </a:lnTo>
                    <a:lnTo>
                      <a:pt x="97" y="462"/>
                    </a:lnTo>
                    <a:lnTo>
                      <a:pt x="97" y="463"/>
                    </a:lnTo>
                    <a:lnTo>
                      <a:pt x="97" y="463"/>
                    </a:lnTo>
                    <a:lnTo>
                      <a:pt x="97" y="463"/>
                    </a:lnTo>
                    <a:lnTo>
                      <a:pt x="97" y="463"/>
                    </a:lnTo>
                    <a:lnTo>
                      <a:pt x="97" y="463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97" y="464"/>
                    </a:lnTo>
                    <a:lnTo>
                      <a:pt x="98" y="464"/>
                    </a:lnTo>
                    <a:lnTo>
                      <a:pt x="98" y="464"/>
                    </a:lnTo>
                    <a:lnTo>
                      <a:pt x="98" y="465"/>
                    </a:lnTo>
                    <a:lnTo>
                      <a:pt x="98" y="465"/>
                    </a:lnTo>
                    <a:lnTo>
                      <a:pt x="98" y="465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6"/>
                    </a:lnTo>
                    <a:lnTo>
                      <a:pt x="99" y="467"/>
                    </a:lnTo>
                    <a:lnTo>
                      <a:pt x="100" y="467"/>
                    </a:lnTo>
                    <a:lnTo>
                      <a:pt x="100" y="467"/>
                    </a:lnTo>
                    <a:lnTo>
                      <a:pt x="100" y="467"/>
                    </a:lnTo>
                    <a:lnTo>
                      <a:pt x="100" y="467"/>
                    </a:lnTo>
                    <a:lnTo>
                      <a:pt x="100" y="467"/>
                    </a:lnTo>
                    <a:lnTo>
                      <a:pt x="100" y="468"/>
                    </a:lnTo>
                    <a:lnTo>
                      <a:pt x="100" y="468"/>
                    </a:lnTo>
                    <a:lnTo>
                      <a:pt x="101" y="469"/>
                    </a:lnTo>
                    <a:lnTo>
                      <a:pt x="101" y="469"/>
                    </a:lnTo>
                    <a:lnTo>
                      <a:pt x="101" y="470"/>
                    </a:lnTo>
                    <a:lnTo>
                      <a:pt x="101" y="470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102" y="470"/>
                    </a:lnTo>
                    <a:lnTo>
                      <a:pt x="102" y="471"/>
                    </a:lnTo>
                    <a:lnTo>
                      <a:pt x="103" y="472"/>
                    </a:lnTo>
                    <a:lnTo>
                      <a:pt x="103" y="472"/>
                    </a:lnTo>
                    <a:lnTo>
                      <a:pt x="103" y="472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104" y="473"/>
                    </a:lnTo>
                    <a:lnTo>
                      <a:pt x="104" y="474"/>
                    </a:lnTo>
                    <a:lnTo>
                      <a:pt x="104" y="474"/>
                    </a:lnTo>
                    <a:lnTo>
                      <a:pt x="104" y="474"/>
                    </a:lnTo>
                    <a:lnTo>
                      <a:pt x="104" y="474"/>
                    </a:lnTo>
                    <a:lnTo>
                      <a:pt x="105" y="474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5" y="475"/>
                    </a:lnTo>
                    <a:lnTo>
                      <a:pt x="106" y="476"/>
                    </a:lnTo>
                    <a:lnTo>
                      <a:pt x="106" y="476"/>
                    </a:lnTo>
                    <a:lnTo>
                      <a:pt x="106" y="477"/>
                    </a:lnTo>
                    <a:lnTo>
                      <a:pt x="106" y="477"/>
                    </a:lnTo>
                    <a:lnTo>
                      <a:pt x="106" y="477"/>
                    </a:lnTo>
                    <a:lnTo>
                      <a:pt x="106" y="477"/>
                    </a:lnTo>
                    <a:lnTo>
                      <a:pt x="106" y="477"/>
                    </a:lnTo>
                    <a:lnTo>
                      <a:pt x="107" y="477"/>
                    </a:lnTo>
                    <a:lnTo>
                      <a:pt x="107" y="477"/>
                    </a:lnTo>
                    <a:lnTo>
                      <a:pt x="107" y="477"/>
                    </a:lnTo>
                    <a:lnTo>
                      <a:pt x="107" y="477"/>
                    </a:lnTo>
                    <a:lnTo>
                      <a:pt x="107" y="477"/>
                    </a:lnTo>
                    <a:lnTo>
                      <a:pt x="107" y="478"/>
                    </a:lnTo>
                    <a:lnTo>
                      <a:pt x="107" y="478"/>
                    </a:lnTo>
                    <a:lnTo>
                      <a:pt x="107" y="478"/>
                    </a:lnTo>
                    <a:lnTo>
                      <a:pt x="107" y="478"/>
                    </a:lnTo>
                    <a:lnTo>
                      <a:pt x="107" y="478"/>
                    </a:lnTo>
                    <a:lnTo>
                      <a:pt x="107" y="478"/>
                    </a:lnTo>
                    <a:lnTo>
                      <a:pt x="108" y="478"/>
                    </a:lnTo>
                    <a:lnTo>
                      <a:pt x="108" y="479"/>
                    </a:lnTo>
                    <a:lnTo>
                      <a:pt x="108" y="479"/>
                    </a:lnTo>
                    <a:lnTo>
                      <a:pt x="108" y="479"/>
                    </a:lnTo>
                    <a:lnTo>
                      <a:pt x="108" y="479"/>
                    </a:lnTo>
                    <a:lnTo>
                      <a:pt x="108" y="479"/>
                    </a:lnTo>
                    <a:lnTo>
                      <a:pt x="109" y="480"/>
                    </a:lnTo>
                    <a:lnTo>
                      <a:pt x="109" y="480"/>
                    </a:lnTo>
                    <a:lnTo>
                      <a:pt x="109" y="480"/>
                    </a:lnTo>
                    <a:lnTo>
                      <a:pt x="109" y="480"/>
                    </a:lnTo>
                    <a:lnTo>
                      <a:pt x="109" y="480"/>
                    </a:lnTo>
                    <a:lnTo>
                      <a:pt x="109" y="480"/>
                    </a:lnTo>
                    <a:lnTo>
                      <a:pt x="109" y="481"/>
                    </a:lnTo>
                    <a:lnTo>
                      <a:pt x="109" y="481"/>
                    </a:lnTo>
                    <a:lnTo>
                      <a:pt x="110" y="482"/>
                    </a:lnTo>
                    <a:lnTo>
                      <a:pt x="110" y="482"/>
                    </a:lnTo>
                    <a:lnTo>
                      <a:pt x="110" y="482"/>
                    </a:lnTo>
                    <a:lnTo>
                      <a:pt x="110" y="482"/>
                    </a:lnTo>
                    <a:lnTo>
                      <a:pt x="111" y="482"/>
                    </a:lnTo>
                    <a:lnTo>
                      <a:pt x="111" y="483"/>
                    </a:lnTo>
                    <a:lnTo>
                      <a:pt x="111" y="483"/>
                    </a:lnTo>
                    <a:lnTo>
                      <a:pt x="111" y="483"/>
                    </a:lnTo>
                    <a:lnTo>
                      <a:pt x="111" y="483"/>
                    </a:lnTo>
                    <a:lnTo>
                      <a:pt x="111" y="483"/>
                    </a:lnTo>
                    <a:lnTo>
                      <a:pt x="111" y="483"/>
                    </a:lnTo>
                    <a:lnTo>
                      <a:pt x="111" y="484"/>
                    </a:lnTo>
                    <a:lnTo>
                      <a:pt x="111" y="484"/>
                    </a:lnTo>
                    <a:lnTo>
                      <a:pt x="112" y="484"/>
                    </a:lnTo>
                    <a:lnTo>
                      <a:pt x="112" y="484"/>
                    </a:lnTo>
                    <a:lnTo>
                      <a:pt x="112" y="484"/>
                    </a:lnTo>
                    <a:lnTo>
                      <a:pt x="112" y="484"/>
                    </a:lnTo>
                    <a:lnTo>
                      <a:pt x="112" y="484"/>
                    </a:lnTo>
                    <a:lnTo>
                      <a:pt x="112" y="484"/>
                    </a:lnTo>
                    <a:lnTo>
                      <a:pt x="113" y="485"/>
                    </a:lnTo>
                    <a:lnTo>
                      <a:pt x="113" y="485"/>
                    </a:lnTo>
                    <a:lnTo>
                      <a:pt x="113" y="485"/>
                    </a:lnTo>
                    <a:lnTo>
                      <a:pt x="113" y="485"/>
                    </a:lnTo>
                    <a:lnTo>
                      <a:pt x="113" y="486"/>
                    </a:lnTo>
                    <a:lnTo>
                      <a:pt x="113" y="486"/>
                    </a:lnTo>
                    <a:lnTo>
                      <a:pt x="114" y="486"/>
                    </a:lnTo>
                    <a:lnTo>
                      <a:pt x="114" y="486"/>
                    </a:lnTo>
                    <a:lnTo>
                      <a:pt x="114" y="487"/>
                    </a:lnTo>
                    <a:lnTo>
                      <a:pt x="114" y="487"/>
                    </a:lnTo>
                    <a:lnTo>
                      <a:pt x="114" y="487"/>
                    </a:lnTo>
                    <a:lnTo>
                      <a:pt x="114" y="487"/>
                    </a:lnTo>
                    <a:lnTo>
                      <a:pt x="114" y="487"/>
                    </a:lnTo>
                    <a:lnTo>
                      <a:pt x="115" y="487"/>
                    </a:lnTo>
                    <a:lnTo>
                      <a:pt x="115" y="487"/>
                    </a:lnTo>
                    <a:lnTo>
                      <a:pt x="115" y="488"/>
                    </a:lnTo>
                    <a:lnTo>
                      <a:pt x="115" y="488"/>
                    </a:lnTo>
                    <a:lnTo>
                      <a:pt x="115" y="488"/>
                    </a:lnTo>
                    <a:lnTo>
                      <a:pt x="115" y="489"/>
                    </a:lnTo>
                    <a:lnTo>
                      <a:pt x="116" y="489"/>
                    </a:lnTo>
                    <a:lnTo>
                      <a:pt x="116" y="489"/>
                    </a:lnTo>
                    <a:lnTo>
                      <a:pt x="116" y="489"/>
                    </a:lnTo>
                    <a:lnTo>
                      <a:pt x="116" y="489"/>
                    </a:lnTo>
                    <a:lnTo>
                      <a:pt x="116" y="490"/>
                    </a:lnTo>
                    <a:lnTo>
                      <a:pt x="117" y="490"/>
                    </a:lnTo>
                    <a:lnTo>
                      <a:pt x="117" y="490"/>
                    </a:lnTo>
                    <a:lnTo>
                      <a:pt x="117" y="490"/>
                    </a:lnTo>
                    <a:lnTo>
                      <a:pt x="117" y="490"/>
                    </a:lnTo>
                    <a:lnTo>
                      <a:pt x="117" y="490"/>
                    </a:lnTo>
                    <a:lnTo>
                      <a:pt x="118" y="491"/>
                    </a:lnTo>
                    <a:lnTo>
                      <a:pt x="118" y="491"/>
                    </a:lnTo>
                    <a:lnTo>
                      <a:pt x="118" y="491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18" y="492"/>
                    </a:lnTo>
                    <a:lnTo>
                      <a:pt x="119" y="493"/>
                    </a:lnTo>
                    <a:lnTo>
                      <a:pt x="119" y="493"/>
                    </a:lnTo>
                    <a:lnTo>
                      <a:pt x="119" y="493"/>
                    </a:lnTo>
                    <a:lnTo>
                      <a:pt x="120" y="493"/>
                    </a:lnTo>
                    <a:lnTo>
                      <a:pt x="120" y="494"/>
                    </a:lnTo>
                    <a:lnTo>
                      <a:pt x="120" y="494"/>
                    </a:lnTo>
                    <a:lnTo>
                      <a:pt x="120" y="494"/>
                    </a:lnTo>
                    <a:lnTo>
                      <a:pt x="120" y="494"/>
                    </a:lnTo>
                    <a:lnTo>
                      <a:pt x="120" y="494"/>
                    </a:lnTo>
                    <a:lnTo>
                      <a:pt x="120" y="494"/>
                    </a:lnTo>
                    <a:lnTo>
                      <a:pt x="121" y="495"/>
                    </a:lnTo>
                    <a:lnTo>
                      <a:pt x="121" y="495"/>
                    </a:lnTo>
                    <a:lnTo>
                      <a:pt x="121" y="495"/>
                    </a:lnTo>
                    <a:lnTo>
                      <a:pt x="121" y="495"/>
                    </a:lnTo>
                    <a:lnTo>
                      <a:pt x="121" y="495"/>
                    </a:lnTo>
                    <a:lnTo>
                      <a:pt x="121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6"/>
                    </a:lnTo>
                    <a:lnTo>
                      <a:pt x="122" y="497"/>
                    </a:lnTo>
                    <a:lnTo>
                      <a:pt x="123" y="497"/>
                    </a:lnTo>
                    <a:lnTo>
                      <a:pt x="123" y="497"/>
                    </a:lnTo>
                    <a:lnTo>
                      <a:pt x="123" y="497"/>
                    </a:lnTo>
                    <a:lnTo>
                      <a:pt x="123" y="498"/>
                    </a:lnTo>
                    <a:lnTo>
                      <a:pt x="123" y="498"/>
                    </a:lnTo>
                    <a:lnTo>
                      <a:pt x="124" y="498"/>
                    </a:lnTo>
                    <a:lnTo>
                      <a:pt x="124" y="499"/>
                    </a:lnTo>
                    <a:lnTo>
                      <a:pt x="124" y="499"/>
                    </a:lnTo>
                    <a:lnTo>
                      <a:pt x="125" y="499"/>
                    </a:lnTo>
                    <a:lnTo>
                      <a:pt x="125" y="499"/>
                    </a:lnTo>
                    <a:lnTo>
                      <a:pt x="125" y="500"/>
                    </a:lnTo>
                    <a:lnTo>
                      <a:pt x="125" y="500"/>
                    </a:lnTo>
                    <a:lnTo>
                      <a:pt x="126" y="500"/>
                    </a:lnTo>
                    <a:lnTo>
                      <a:pt x="126" y="500"/>
                    </a:lnTo>
                    <a:lnTo>
                      <a:pt x="126" y="500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126" y="501"/>
                    </a:lnTo>
                    <a:lnTo>
                      <a:pt x="127" y="501"/>
                    </a:lnTo>
                    <a:lnTo>
                      <a:pt x="127" y="502"/>
                    </a:lnTo>
                    <a:lnTo>
                      <a:pt x="127" y="502"/>
                    </a:lnTo>
                    <a:lnTo>
                      <a:pt x="128" y="502"/>
                    </a:lnTo>
                    <a:lnTo>
                      <a:pt x="128" y="503"/>
                    </a:lnTo>
                    <a:lnTo>
                      <a:pt x="128" y="503"/>
                    </a:lnTo>
                    <a:lnTo>
                      <a:pt x="128" y="503"/>
                    </a:lnTo>
                    <a:lnTo>
                      <a:pt x="128" y="503"/>
                    </a:lnTo>
                    <a:lnTo>
                      <a:pt x="128" y="503"/>
                    </a:lnTo>
                    <a:lnTo>
                      <a:pt x="129" y="503"/>
                    </a:lnTo>
                    <a:lnTo>
                      <a:pt x="129" y="503"/>
                    </a:lnTo>
                    <a:lnTo>
                      <a:pt x="129" y="504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0" y="505"/>
                    </a:lnTo>
                    <a:lnTo>
                      <a:pt x="131" y="505"/>
                    </a:lnTo>
                    <a:lnTo>
                      <a:pt x="131" y="506"/>
                    </a:lnTo>
                    <a:lnTo>
                      <a:pt x="131" y="506"/>
                    </a:lnTo>
                    <a:lnTo>
                      <a:pt x="132" y="506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2" y="507"/>
                    </a:lnTo>
                    <a:lnTo>
                      <a:pt x="133" y="507"/>
                    </a:lnTo>
                    <a:lnTo>
                      <a:pt x="133" y="507"/>
                    </a:lnTo>
                    <a:lnTo>
                      <a:pt x="133" y="507"/>
                    </a:lnTo>
                    <a:lnTo>
                      <a:pt x="133" y="508"/>
                    </a:lnTo>
                    <a:lnTo>
                      <a:pt x="133" y="508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4" y="509"/>
                    </a:lnTo>
                    <a:lnTo>
                      <a:pt x="135" y="509"/>
                    </a:lnTo>
                    <a:lnTo>
                      <a:pt x="135" y="510"/>
                    </a:lnTo>
                    <a:lnTo>
                      <a:pt x="135" y="510"/>
                    </a:lnTo>
                    <a:lnTo>
                      <a:pt x="135" y="510"/>
                    </a:lnTo>
                    <a:lnTo>
                      <a:pt x="135" y="510"/>
                    </a:lnTo>
                    <a:lnTo>
                      <a:pt x="136" y="510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6" y="511"/>
                    </a:lnTo>
                    <a:lnTo>
                      <a:pt x="137" y="511"/>
                    </a:lnTo>
                    <a:lnTo>
                      <a:pt x="137" y="512"/>
                    </a:lnTo>
                    <a:lnTo>
                      <a:pt x="137" y="512"/>
                    </a:lnTo>
                    <a:lnTo>
                      <a:pt x="137" y="512"/>
                    </a:lnTo>
                    <a:lnTo>
                      <a:pt x="137" y="512"/>
                    </a:lnTo>
                    <a:lnTo>
                      <a:pt x="137" y="512"/>
                    </a:lnTo>
                    <a:lnTo>
                      <a:pt x="138" y="512"/>
                    </a:lnTo>
                    <a:lnTo>
                      <a:pt x="138" y="513"/>
                    </a:lnTo>
                    <a:lnTo>
                      <a:pt x="138" y="513"/>
                    </a:lnTo>
                    <a:lnTo>
                      <a:pt x="138" y="513"/>
                    </a:lnTo>
                    <a:lnTo>
                      <a:pt x="138" y="513"/>
                    </a:lnTo>
                    <a:lnTo>
                      <a:pt x="139" y="513"/>
                    </a:lnTo>
                    <a:lnTo>
                      <a:pt x="139" y="513"/>
                    </a:lnTo>
                    <a:lnTo>
                      <a:pt x="139" y="514"/>
                    </a:lnTo>
                    <a:lnTo>
                      <a:pt x="139" y="514"/>
                    </a:lnTo>
                    <a:lnTo>
                      <a:pt x="139" y="514"/>
                    </a:lnTo>
                    <a:lnTo>
                      <a:pt x="140" y="514"/>
                    </a:lnTo>
                    <a:lnTo>
                      <a:pt x="140" y="514"/>
                    </a:lnTo>
                    <a:lnTo>
                      <a:pt x="140" y="515"/>
                    </a:lnTo>
                    <a:lnTo>
                      <a:pt x="141" y="515"/>
                    </a:lnTo>
                    <a:lnTo>
                      <a:pt x="141" y="515"/>
                    </a:lnTo>
                    <a:lnTo>
                      <a:pt x="141" y="516"/>
                    </a:lnTo>
                    <a:lnTo>
                      <a:pt x="141" y="516"/>
                    </a:lnTo>
                    <a:lnTo>
                      <a:pt x="141" y="516"/>
                    </a:lnTo>
                    <a:lnTo>
                      <a:pt x="141" y="516"/>
                    </a:lnTo>
                    <a:lnTo>
                      <a:pt x="141" y="516"/>
                    </a:lnTo>
                    <a:lnTo>
                      <a:pt x="141" y="516"/>
                    </a:lnTo>
                    <a:lnTo>
                      <a:pt x="142" y="517"/>
                    </a:lnTo>
                    <a:lnTo>
                      <a:pt x="143" y="517"/>
                    </a:lnTo>
                    <a:lnTo>
                      <a:pt x="143" y="517"/>
                    </a:lnTo>
                    <a:lnTo>
                      <a:pt x="143" y="517"/>
                    </a:lnTo>
                    <a:lnTo>
                      <a:pt x="144" y="518"/>
                    </a:lnTo>
                    <a:lnTo>
                      <a:pt x="144" y="518"/>
                    </a:lnTo>
                    <a:lnTo>
                      <a:pt x="144" y="518"/>
                    </a:lnTo>
                    <a:lnTo>
                      <a:pt x="145" y="519"/>
                    </a:lnTo>
                    <a:lnTo>
                      <a:pt x="145" y="519"/>
                    </a:lnTo>
                    <a:lnTo>
                      <a:pt x="145" y="519"/>
                    </a:lnTo>
                    <a:lnTo>
                      <a:pt x="145" y="519"/>
                    </a:lnTo>
                    <a:lnTo>
                      <a:pt x="145" y="519"/>
                    </a:lnTo>
                    <a:lnTo>
                      <a:pt x="145" y="519"/>
                    </a:lnTo>
                    <a:lnTo>
                      <a:pt x="146" y="520"/>
                    </a:lnTo>
                    <a:lnTo>
                      <a:pt x="146" y="520"/>
                    </a:lnTo>
                    <a:lnTo>
                      <a:pt x="146" y="520"/>
                    </a:lnTo>
                    <a:lnTo>
                      <a:pt x="146" y="520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7" y="521"/>
                    </a:lnTo>
                    <a:lnTo>
                      <a:pt x="148" y="521"/>
                    </a:lnTo>
                    <a:lnTo>
                      <a:pt x="148" y="522"/>
                    </a:lnTo>
                    <a:lnTo>
                      <a:pt x="148" y="522"/>
                    </a:lnTo>
                    <a:lnTo>
                      <a:pt x="148" y="522"/>
                    </a:lnTo>
                    <a:lnTo>
                      <a:pt x="149" y="522"/>
                    </a:lnTo>
                    <a:lnTo>
                      <a:pt x="149" y="522"/>
                    </a:lnTo>
                    <a:lnTo>
                      <a:pt x="149" y="522"/>
                    </a:lnTo>
                    <a:lnTo>
                      <a:pt x="149" y="523"/>
                    </a:lnTo>
                    <a:lnTo>
                      <a:pt x="150" y="523"/>
                    </a:lnTo>
                    <a:lnTo>
                      <a:pt x="150" y="523"/>
                    </a:lnTo>
                    <a:lnTo>
                      <a:pt x="150" y="524"/>
                    </a:lnTo>
                    <a:lnTo>
                      <a:pt x="150" y="524"/>
                    </a:lnTo>
                    <a:lnTo>
                      <a:pt x="150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1" y="524"/>
                    </a:lnTo>
                    <a:lnTo>
                      <a:pt x="152" y="525"/>
                    </a:lnTo>
                    <a:lnTo>
                      <a:pt x="152" y="525"/>
                    </a:lnTo>
                    <a:lnTo>
                      <a:pt x="152" y="525"/>
                    </a:lnTo>
                    <a:lnTo>
                      <a:pt x="152" y="525"/>
                    </a:lnTo>
                    <a:lnTo>
                      <a:pt x="152" y="525"/>
                    </a:lnTo>
                    <a:lnTo>
                      <a:pt x="152" y="525"/>
                    </a:lnTo>
                    <a:lnTo>
                      <a:pt x="153" y="525"/>
                    </a:lnTo>
                    <a:lnTo>
                      <a:pt x="153" y="525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3" y="526"/>
                    </a:lnTo>
                    <a:lnTo>
                      <a:pt x="154" y="526"/>
                    </a:lnTo>
                    <a:lnTo>
                      <a:pt x="154" y="526"/>
                    </a:lnTo>
                    <a:lnTo>
                      <a:pt x="154" y="526"/>
                    </a:lnTo>
                    <a:lnTo>
                      <a:pt x="154" y="527"/>
                    </a:lnTo>
                    <a:lnTo>
                      <a:pt x="154" y="527"/>
                    </a:lnTo>
                    <a:lnTo>
                      <a:pt x="155" y="527"/>
                    </a:lnTo>
                    <a:lnTo>
                      <a:pt x="155" y="527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8"/>
                    </a:lnTo>
                    <a:lnTo>
                      <a:pt x="156" y="529"/>
                    </a:lnTo>
                    <a:lnTo>
                      <a:pt x="157" y="529"/>
                    </a:lnTo>
                    <a:lnTo>
                      <a:pt x="157" y="529"/>
                    </a:lnTo>
                    <a:lnTo>
                      <a:pt x="157" y="529"/>
                    </a:lnTo>
                    <a:lnTo>
                      <a:pt x="157" y="529"/>
                    </a:lnTo>
                    <a:lnTo>
                      <a:pt x="158" y="529"/>
                    </a:lnTo>
                    <a:lnTo>
                      <a:pt x="158" y="530"/>
                    </a:lnTo>
                    <a:lnTo>
                      <a:pt x="158" y="530"/>
                    </a:lnTo>
                    <a:lnTo>
                      <a:pt x="158" y="530"/>
                    </a:lnTo>
                    <a:lnTo>
                      <a:pt x="158" y="530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9" y="530"/>
                    </a:lnTo>
                    <a:lnTo>
                      <a:pt x="159" y="531"/>
                    </a:lnTo>
                    <a:lnTo>
                      <a:pt x="159" y="531"/>
                    </a:lnTo>
                    <a:lnTo>
                      <a:pt x="159" y="531"/>
                    </a:lnTo>
                    <a:lnTo>
                      <a:pt x="159" y="531"/>
                    </a:lnTo>
                    <a:lnTo>
                      <a:pt x="159" y="531"/>
                    </a:lnTo>
                    <a:lnTo>
                      <a:pt x="159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1"/>
                    </a:lnTo>
                    <a:lnTo>
                      <a:pt x="160" y="532"/>
                    </a:lnTo>
                    <a:lnTo>
                      <a:pt x="161" y="532"/>
                    </a:lnTo>
                    <a:lnTo>
                      <a:pt x="161" y="532"/>
                    </a:lnTo>
                    <a:lnTo>
                      <a:pt x="161" y="532"/>
                    </a:lnTo>
                    <a:lnTo>
                      <a:pt x="161" y="532"/>
                    </a:lnTo>
                    <a:lnTo>
                      <a:pt x="161" y="532"/>
                    </a:lnTo>
                    <a:lnTo>
                      <a:pt x="162" y="532"/>
                    </a:lnTo>
                    <a:lnTo>
                      <a:pt x="162" y="532"/>
                    </a:lnTo>
                    <a:lnTo>
                      <a:pt x="162" y="533"/>
                    </a:lnTo>
                    <a:lnTo>
                      <a:pt x="162" y="533"/>
                    </a:lnTo>
                    <a:lnTo>
                      <a:pt x="162" y="533"/>
                    </a:lnTo>
                    <a:lnTo>
                      <a:pt x="163" y="533"/>
                    </a:lnTo>
                    <a:lnTo>
                      <a:pt x="163" y="533"/>
                    </a:lnTo>
                    <a:lnTo>
                      <a:pt x="163" y="534"/>
                    </a:lnTo>
                    <a:lnTo>
                      <a:pt x="163" y="534"/>
                    </a:lnTo>
                    <a:lnTo>
                      <a:pt x="163" y="534"/>
                    </a:lnTo>
                    <a:lnTo>
                      <a:pt x="163" y="534"/>
                    </a:lnTo>
                    <a:lnTo>
                      <a:pt x="164" y="534"/>
                    </a:lnTo>
                    <a:lnTo>
                      <a:pt x="164" y="534"/>
                    </a:lnTo>
                    <a:lnTo>
                      <a:pt x="164" y="534"/>
                    </a:lnTo>
                    <a:lnTo>
                      <a:pt x="164" y="534"/>
                    </a:lnTo>
                    <a:lnTo>
                      <a:pt x="164" y="534"/>
                    </a:lnTo>
                    <a:lnTo>
                      <a:pt x="164" y="534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5" y="535"/>
                    </a:lnTo>
                    <a:lnTo>
                      <a:pt x="166" y="535"/>
                    </a:lnTo>
                    <a:lnTo>
                      <a:pt x="166" y="535"/>
                    </a:lnTo>
                    <a:lnTo>
                      <a:pt x="166" y="536"/>
                    </a:lnTo>
                    <a:lnTo>
                      <a:pt x="166" y="536"/>
                    </a:lnTo>
                    <a:lnTo>
                      <a:pt x="166" y="536"/>
                    </a:lnTo>
                    <a:lnTo>
                      <a:pt x="167" y="536"/>
                    </a:lnTo>
                    <a:lnTo>
                      <a:pt x="167" y="536"/>
                    </a:lnTo>
                    <a:lnTo>
                      <a:pt x="167" y="536"/>
                    </a:lnTo>
                    <a:lnTo>
                      <a:pt x="167" y="536"/>
                    </a:lnTo>
                    <a:lnTo>
                      <a:pt x="167" y="537"/>
                    </a:lnTo>
                    <a:lnTo>
                      <a:pt x="168" y="537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69" y="538"/>
                    </a:lnTo>
                    <a:lnTo>
                      <a:pt x="169" y="538"/>
                    </a:lnTo>
                    <a:lnTo>
                      <a:pt x="169" y="538"/>
                    </a:lnTo>
                    <a:lnTo>
                      <a:pt x="169" y="538"/>
                    </a:lnTo>
                    <a:lnTo>
                      <a:pt x="170" y="538"/>
                    </a:lnTo>
                    <a:lnTo>
                      <a:pt x="170" y="539"/>
                    </a:lnTo>
                    <a:lnTo>
                      <a:pt x="170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1" y="539"/>
                    </a:lnTo>
                    <a:lnTo>
                      <a:pt x="172" y="540"/>
                    </a:lnTo>
                    <a:lnTo>
                      <a:pt x="172" y="540"/>
                    </a:lnTo>
                    <a:lnTo>
                      <a:pt x="172" y="540"/>
                    </a:lnTo>
                    <a:lnTo>
                      <a:pt x="172" y="540"/>
                    </a:lnTo>
                    <a:lnTo>
                      <a:pt x="172" y="540"/>
                    </a:lnTo>
                    <a:lnTo>
                      <a:pt x="173" y="540"/>
                    </a:lnTo>
                    <a:lnTo>
                      <a:pt x="173" y="540"/>
                    </a:lnTo>
                    <a:lnTo>
                      <a:pt x="173" y="540"/>
                    </a:lnTo>
                    <a:lnTo>
                      <a:pt x="173" y="540"/>
                    </a:lnTo>
                    <a:lnTo>
                      <a:pt x="173" y="541"/>
                    </a:lnTo>
                    <a:lnTo>
                      <a:pt x="173" y="541"/>
                    </a:lnTo>
                    <a:lnTo>
                      <a:pt x="173" y="541"/>
                    </a:lnTo>
                    <a:lnTo>
                      <a:pt x="173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4" y="541"/>
                    </a:lnTo>
                    <a:lnTo>
                      <a:pt x="175" y="541"/>
                    </a:lnTo>
                    <a:lnTo>
                      <a:pt x="175" y="541"/>
                    </a:lnTo>
                    <a:lnTo>
                      <a:pt x="175" y="542"/>
                    </a:lnTo>
                    <a:lnTo>
                      <a:pt x="175" y="542"/>
                    </a:lnTo>
                    <a:lnTo>
                      <a:pt x="175" y="542"/>
                    </a:lnTo>
                    <a:lnTo>
                      <a:pt x="175" y="542"/>
                    </a:lnTo>
                    <a:lnTo>
                      <a:pt x="175" y="542"/>
                    </a:lnTo>
                    <a:lnTo>
                      <a:pt x="176" y="542"/>
                    </a:lnTo>
                    <a:lnTo>
                      <a:pt x="176" y="542"/>
                    </a:lnTo>
                    <a:lnTo>
                      <a:pt x="176" y="542"/>
                    </a:lnTo>
                    <a:lnTo>
                      <a:pt x="177" y="543"/>
                    </a:lnTo>
                    <a:lnTo>
                      <a:pt x="177" y="543"/>
                    </a:lnTo>
                    <a:lnTo>
                      <a:pt x="178" y="543"/>
                    </a:lnTo>
                    <a:lnTo>
                      <a:pt x="178" y="544"/>
                    </a:lnTo>
                    <a:lnTo>
                      <a:pt x="178" y="544"/>
                    </a:lnTo>
                    <a:lnTo>
                      <a:pt x="178" y="544"/>
                    </a:lnTo>
                    <a:lnTo>
                      <a:pt x="179" y="544"/>
                    </a:lnTo>
                    <a:lnTo>
                      <a:pt x="179" y="544"/>
                    </a:lnTo>
                    <a:lnTo>
                      <a:pt x="179" y="544"/>
                    </a:lnTo>
                    <a:lnTo>
                      <a:pt x="179" y="544"/>
                    </a:lnTo>
                    <a:lnTo>
                      <a:pt x="179" y="545"/>
                    </a:lnTo>
                    <a:lnTo>
                      <a:pt x="179" y="545"/>
                    </a:lnTo>
                    <a:lnTo>
                      <a:pt x="180" y="545"/>
                    </a:lnTo>
                    <a:lnTo>
                      <a:pt x="180" y="545"/>
                    </a:lnTo>
                    <a:lnTo>
                      <a:pt x="181" y="545"/>
                    </a:lnTo>
                    <a:lnTo>
                      <a:pt x="181" y="545"/>
                    </a:lnTo>
                    <a:lnTo>
                      <a:pt x="181" y="545"/>
                    </a:lnTo>
                    <a:lnTo>
                      <a:pt x="181" y="546"/>
                    </a:lnTo>
                    <a:lnTo>
                      <a:pt x="181" y="546"/>
                    </a:lnTo>
                    <a:lnTo>
                      <a:pt x="181" y="546"/>
                    </a:lnTo>
                    <a:lnTo>
                      <a:pt x="182" y="546"/>
                    </a:lnTo>
                    <a:lnTo>
                      <a:pt x="183" y="547"/>
                    </a:lnTo>
                    <a:lnTo>
                      <a:pt x="183" y="547"/>
                    </a:lnTo>
                    <a:lnTo>
                      <a:pt x="183" y="547"/>
                    </a:lnTo>
                    <a:lnTo>
                      <a:pt x="184" y="547"/>
                    </a:lnTo>
                    <a:lnTo>
                      <a:pt x="184" y="548"/>
                    </a:lnTo>
                    <a:lnTo>
                      <a:pt x="184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5" y="548"/>
                    </a:lnTo>
                    <a:lnTo>
                      <a:pt x="186" y="548"/>
                    </a:lnTo>
                    <a:lnTo>
                      <a:pt x="186" y="549"/>
                    </a:lnTo>
                    <a:lnTo>
                      <a:pt x="186" y="549"/>
                    </a:lnTo>
                    <a:lnTo>
                      <a:pt x="186" y="549"/>
                    </a:lnTo>
                    <a:lnTo>
                      <a:pt x="187" y="549"/>
                    </a:lnTo>
                    <a:lnTo>
                      <a:pt x="187" y="549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8" y="550"/>
                    </a:lnTo>
                    <a:lnTo>
                      <a:pt x="189" y="550"/>
                    </a:lnTo>
                    <a:lnTo>
                      <a:pt x="189" y="550"/>
                    </a:lnTo>
                    <a:lnTo>
                      <a:pt x="189" y="550"/>
                    </a:lnTo>
                    <a:lnTo>
                      <a:pt x="190" y="551"/>
                    </a:lnTo>
                    <a:lnTo>
                      <a:pt x="190" y="551"/>
                    </a:lnTo>
                    <a:lnTo>
                      <a:pt x="190" y="551"/>
                    </a:lnTo>
                    <a:lnTo>
                      <a:pt x="190" y="551"/>
                    </a:lnTo>
                    <a:lnTo>
                      <a:pt x="191" y="551"/>
                    </a:lnTo>
                    <a:lnTo>
                      <a:pt x="191" y="551"/>
                    </a:lnTo>
                    <a:lnTo>
                      <a:pt x="191" y="551"/>
                    </a:lnTo>
                    <a:lnTo>
                      <a:pt x="191" y="552"/>
                    </a:lnTo>
                    <a:lnTo>
                      <a:pt x="192" y="552"/>
                    </a:lnTo>
                    <a:lnTo>
                      <a:pt x="192" y="552"/>
                    </a:lnTo>
                    <a:lnTo>
                      <a:pt x="193" y="552"/>
                    </a:lnTo>
                    <a:lnTo>
                      <a:pt x="193" y="553"/>
                    </a:lnTo>
                    <a:lnTo>
                      <a:pt x="193" y="553"/>
                    </a:lnTo>
                    <a:lnTo>
                      <a:pt x="193" y="553"/>
                    </a:lnTo>
                    <a:lnTo>
                      <a:pt x="194" y="553"/>
                    </a:lnTo>
                    <a:lnTo>
                      <a:pt x="194" y="553"/>
                    </a:lnTo>
                    <a:lnTo>
                      <a:pt x="194" y="553"/>
                    </a:lnTo>
                    <a:lnTo>
                      <a:pt x="194" y="553"/>
                    </a:lnTo>
                    <a:lnTo>
                      <a:pt x="194" y="553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5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6" y="554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7" y="555"/>
                    </a:lnTo>
                    <a:lnTo>
                      <a:pt x="198" y="555"/>
                    </a:lnTo>
                    <a:lnTo>
                      <a:pt x="198" y="555"/>
                    </a:lnTo>
                    <a:lnTo>
                      <a:pt x="198" y="555"/>
                    </a:lnTo>
                    <a:lnTo>
                      <a:pt x="198" y="555"/>
                    </a:lnTo>
                    <a:lnTo>
                      <a:pt x="198" y="556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199" y="556"/>
                    </a:lnTo>
                    <a:lnTo>
                      <a:pt x="200" y="556"/>
                    </a:lnTo>
                    <a:lnTo>
                      <a:pt x="200" y="557"/>
                    </a:lnTo>
                    <a:lnTo>
                      <a:pt x="200" y="557"/>
                    </a:lnTo>
                    <a:lnTo>
                      <a:pt x="201" y="557"/>
                    </a:lnTo>
                    <a:lnTo>
                      <a:pt x="201" y="557"/>
                    </a:lnTo>
                    <a:lnTo>
                      <a:pt x="202" y="557"/>
                    </a:lnTo>
                    <a:lnTo>
                      <a:pt x="202" y="557"/>
                    </a:lnTo>
                    <a:lnTo>
                      <a:pt x="202" y="557"/>
                    </a:lnTo>
                    <a:lnTo>
                      <a:pt x="202" y="557"/>
                    </a:lnTo>
                    <a:lnTo>
                      <a:pt x="202" y="557"/>
                    </a:lnTo>
                    <a:lnTo>
                      <a:pt x="202" y="558"/>
                    </a:lnTo>
                    <a:lnTo>
                      <a:pt x="202" y="558"/>
                    </a:lnTo>
                    <a:lnTo>
                      <a:pt x="202" y="558"/>
                    </a:lnTo>
                    <a:lnTo>
                      <a:pt x="202" y="558"/>
                    </a:lnTo>
                    <a:lnTo>
                      <a:pt x="202" y="558"/>
                    </a:lnTo>
                    <a:lnTo>
                      <a:pt x="202" y="558"/>
                    </a:lnTo>
                    <a:lnTo>
                      <a:pt x="203" y="558"/>
                    </a:lnTo>
                    <a:lnTo>
                      <a:pt x="203" y="558"/>
                    </a:lnTo>
                    <a:lnTo>
                      <a:pt x="203" y="558"/>
                    </a:lnTo>
                    <a:lnTo>
                      <a:pt x="204" y="558"/>
                    </a:lnTo>
                    <a:lnTo>
                      <a:pt x="204" y="558"/>
                    </a:lnTo>
                    <a:lnTo>
                      <a:pt x="204" y="559"/>
                    </a:lnTo>
                    <a:lnTo>
                      <a:pt x="205" y="559"/>
                    </a:lnTo>
                    <a:lnTo>
                      <a:pt x="205" y="559"/>
                    </a:lnTo>
                    <a:lnTo>
                      <a:pt x="206" y="559"/>
                    </a:lnTo>
                    <a:lnTo>
                      <a:pt x="206" y="559"/>
                    </a:lnTo>
                    <a:lnTo>
                      <a:pt x="206" y="559"/>
                    </a:lnTo>
                    <a:lnTo>
                      <a:pt x="206" y="559"/>
                    </a:lnTo>
                    <a:lnTo>
                      <a:pt x="206" y="560"/>
                    </a:lnTo>
                    <a:lnTo>
                      <a:pt x="207" y="560"/>
                    </a:lnTo>
                    <a:lnTo>
                      <a:pt x="207" y="560"/>
                    </a:lnTo>
                    <a:lnTo>
                      <a:pt x="207" y="560"/>
                    </a:lnTo>
                    <a:lnTo>
                      <a:pt x="207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208" y="561"/>
                    </a:lnTo>
                    <a:lnTo>
                      <a:pt x="208" y="561"/>
                    </a:lnTo>
                    <a:lnTo>
                      <a:pt x="208" y="561"/>
                    </a:lnTo>
                    <a:lnTo>
                      <a:pt x="209" y="561"/>
                    </a:lnTo>
                    <a:lnTo>
                      <a:pt x="209" y="561"/>
                    </a:lnTo>
                    <a:lnTo>
                      <a:pt x="209" y="561"/>
                    </a:lnTo>
                    <a:lnTo>
                      <a:pt x="209" y="561"/>
                    </a:lnTo>
                    <a:lnTo>
                      <a:pt x="209" y="561"/>
                    </a:lnTo>
                    <a:lnTo>
                      <a:pt x="209" y="561"/>
                    </a:lnTo>
                    <a:lnTo>
                      <a:pt x="210" y="561"/>
                    </a:lnTo>
                    <a:lnTo>
                      <a:pt x="210" y="561"/>
                    </a:lnTo>
                    <a:lnTo>
                      <a:pt x="210" y="562"/>
                    </a:lnTo>
                    <a:lnTo>
                      <a:pt x="211" y="562"/>
                    </a:lnTo>
                    <a:lnTo>
                      <a:pt x="211" y="562"/>
                    </a:lnTo>
                    <a:lnTo>
                      <a:pt x="212" y="562"/>
                    </a:lnTo>
                    <a:lnTo>
                      <a:pt x="212" y="562"/>
                    </a:lnTo>
                    <a:lnTo>
                      <a:pt x="212" y="563"/>
                    </a:lnTo>
                    <a:lnTo>
                      <a:pt x="212" y="563"/>
                    </a:lnTo>
                    <a:lnTo>
                      <a:pt x="212" y="563"/>
                    </a:lnTo>
                    <a:lnTo>
                      <a:pt x="212" y="563"/>
                    </a:lnTo>
                    <a:lnTo>
                      <a:pt x="213" y="563"/>
                    </a:lnTo>
                    <a:lnTo>
                      <a:pt x="213" y="563"/>
                    </a:lnTo>
                    <a:lnTo>
                      <a:pt x="213" y="563"/>
                    </a:lnTo>
                    <a:lnTo>
                      <a:pt x="213" y="563"/>
                    </a:lnTo>
                    <a:lnTo>
                      <a:pt x="213" y="563"/>
                    </a:lnTo>
                    <a:lnTo>
                      <a:pt x="214" y="564"/>
                    </a:lnTo>
                    <a:lnTo>
                      <a:pt x="215" y="564"/>
                    </a:lnTo>
                    <a:lnTo>
                      <a:pt x="215" y="564"/>
                    </a:lnTo>
                    <a:lnTo>
                      <a:pt x="215" y="564"/>
                    </a:lnTo>
                    <a:lnTo>
                      <a:pt x="215" y="564"/>
                    </a:lnTo>
                    <a:lnTo>
                      <a:pt x="215" y="564"/>
                    </a:lnTo>
                    <a:lnTo>
                      <a:pt x="216" y="564"/>
                    </a:lnTo>
                    <a:lnTo>
                      <a:pt x="216" y="564"/>
                    </a:lnTo>
                    <a:lnTo>
                      <a:pt x="216" y="564"/>
                    </a:lnTo>
                    <a:lnTo>
                      <a:pt x="216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7" y="565"/>
                    </a:lnTo>
                    <a:lnTo>
                      <a:pt x="218" y="565"/>
                    </a:lnTo>
                    <a:lnTo>
                      <a:pt x="218" y="565"/>
                    </a:lnTo>
                    <a:lnTo>
                      <a:pt x="220" y="566"/>
                    </a:lnTo>
                    <a:lnTo>
                      <a:pt x="220" y="566"/>
                    </a:lnTo>
                    <a:lnTo>
                      <a:pt x="221" y="567"/>
                    </a:lnTo>
                    <a:lnTo>
                      <a:pt x="221" y="567"/>
                    </a:lnTo>
                    <a:lnTo>
                      <a:pt x="222" y="567"/>
                    </a:lnTo>
                    <a:lnTo>
                      <a:pt x="222" y="567"/>
                    </a:lnTo>
                    <a:lnTo>
                      <a:pt x="222" y="567"/>
                    </a:lnTo>
                    <a:lnTo>
                      <a:pt x="223" y="567"/>
                    </a:lnTo>
                    <a:lnTo>
                      <a:pt x="223" y="567"/>
                    </a:lnTo>
                    <a:lnTo>
                      <a:pt x="223" y="568"/>
                    </a:lnTo>
                    <a:lnTo>
                      <a:pt x="223" y="568"/>
                    </a:lnTo>
                    <a:lnTo>
                      <a:pt x="223" y="568"/>
                    </a:lnTo>
                    <a:lnTo>
                      <a:pt x="224" y="568"/>
                    </a:lnTo>
                    <a:lnTo>
                      <a:pt x="224" y="568"/>
                    </a:lnTo>
                    <a:lnTo>
                      <a:pt x="224" y="568"/>
                    </a:lnTo>
                    <a:lnTo>
                      <a:pt x="225" y="568"/>
                    </a:lnTo>
                    <a:lnTo>
                      <a:pt x="225" y="568"/>
                    </a:lnTo>
                    <a:lnTo>
                      <a:pt x="225" y="568"/>
                    </a:lnTo>
                    <a:lnTo>
                      <a:pt x="225" y="569"/>
                    </a:lnTo>
                    <a:lnTo>
                      <a:pt x="225" y="569"/>
                    </a:lnTo>
                    <a:lnTo>
                      <a:pt x="225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6" y="569"/>
                    </a:lnTo>
                    <a:lnTo>
                      <a:pt x="227" y="569"/>
                    </a:lnTo>
                    <a:lnTo>
                      <a:pt x="227" y="569"/>
                    </a:lnTo>
                    <a:lnTo>
                      <a:pt x="227" y="569"/>
                    </a:lnTo>
                    <a:lnTo>
                      <a:pt x="228" y="570"/>
                    </a:lnTo>
                    <a:lnTo>
                      <a:pt x="228" y="570"/>
                    </a:lnTo>
                    <a:lnTo>
                      <a:pt x="228" y="570"/>
                    </a:lnTo>
                    <a:lnTo>
                      <a:pt x="228" y="570"/>
                    </a:lnTo>
                    <a:lnTo>
                      <a:pt x="228" y="570"/>
                    </a:lnTo>
                    <a:lnTo>
                      <a:pt x="228" y="570"/>
                    </a:lnTo>
                    <a:lnTo>
                      <a:pt x="229" y="570"/>
                    </a:lnTo>
                    <a:lnTo>
                      <a:pt x="229" y="570"/>
                    </a:lnTo>
                    <a:lnTo>
                      <a:pt x="229" y="570"/>
                    </a:lnTo>
                    <a:lnTo>
                      <a:pt x="229" y="570"/>
                    </a:lnTo>
                    <a:lnTo>
                      <a:pt x="230" y="570"/>
                    </a:lnTo>
                    <a:lnTo>
                      <a:pt x="230" y="570"/>
                    </a:lnTo>
                    <a:lnTo>
                      <a:pt x="230" y="570"/>
                    </a:lnTo>
                    <a:lnTo>
                      <a:pt x="230" y="571"/>
                    </a:lnTo>
                    <a:lnTo>
                      <a:pt x="230" y="571"/>
                    </a:lnTo>
                    <a:lnTo>
                      <a:pt x="231" y="571"/>
                    </a:lnTo>
                    <a:lnTo>
                      <a:pt x="231" y="571"/>
                    </a:lnTo>
                    <a:lnTo>
                      <a:pt x="231" y="571"/>
                    </a:lnTo>
                    <a:lnTo>
                      <a:pt x="231" y="571"/>
                    </a:lnTo>
                    <a:lnTo>
                      <a:pt x="231" y="571"/>
                    </a:lnTo>
                    <a:lnTo>
                      <a:pt x="231" y="571"/>
                    </a:lnTo>
                    <a:lnTo>
                      <a:pt x="232" y="571"/>
                    </a:lnTo>
                    <a:lnTo>
                      <a:pt x="232" y="571"/>
                    </a:lnTo>
                    <a:lnTo>
                      <a:pt x="232" y="571"/>
                    </a:lnTo>
                    <a:lnTo>
                      <a:pt x="232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3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4" y="572"/>
                    </a:lnTo>
                    <a:lnTo>
                      <a:pt x="235" y="572"/>
                    </a:lnTo>
                    <a:lnTo>
                      <a:pt x="235" y="572"/>
                    </a:lnTo>
                    <a:lnTo>
                      <a:pt x="235" y="573"/>
                    </a:lnTo>
                    <a:lnTo>
                      <a:pt x="235" y="573"/>
                    </a:lnTo>
                    <a:lnTo>
                      <a:pt x="235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6" y="573"/>
                    </a:lnTo>
                    <a:lnTo>
                      <a:pt x="237" y="573"/>
                    </a:lnTo>
                    <a:lnTo>
                      <a:pt x="237" y="573"/>
                    </a:lnTo>
                    <a:lnTo>
                      <a:pt x="237" y="574"/>
                    </a:lnTo>
                    <a:lnTo>
                      <a:pt x="238" y="574"/>
                    </a:lnTo>
                    <a:lnTo>
                      <a:pt x="239" y="574"/>
                    </a:lnTo>
                    <a:lnTo>
                      <a:pt x="239" y="574"/>
                    </a:lnTo>
                    <a:lnTo>
                      <a:pt x="239" y="574"/>
                    </a:lnTo>
                    <a:lnTo>
                      <a:pt x="239" y="574"/>
                    </a:lnTo>
                    <a:lnTo>
                      <a:pt x="240" y="574"/>
                    </a:lnTo>
                    <a:lnTo>
                      <a:pt x="240" y="575"/>
                    </a:lnTo>
                    <a:lnTo>
                      <a:pt x="241" y="575"/>
                    </a:lnTo>
                    <a:lnTo>
                      <a:pt x="241" y="575"/>
                    </a:lnTo>
                    <a:lnTo>
                      <a:pt x="241" y="575"/>
                    </a:lnTo>
                    <a:lnTo>
                      <a:pt x="242" y="575"/>
                    </a:lnTo>
                    <a:lnTo>
                      <a:pt x="243" y="576"/>
                    </a:lnTo>
                    <a:lnTo>
                      <a:pt x="243" y="576"/>
                    </a:lnTo>
                    <a:lnTo>
                      <a:pt x="243" y="576"/>
                    </a:lnTo>
                    <a:lnTo>
                      <a:pt x="244" y="576"/>
                    </a:lnTo>
                    <a:lnTo>
                      <a:pt x="244" y="576"/>
                    </a:lnTo>
                    <a:lnTo>
                      <a:pt x="245" y="576"/>
                    </a:lnTo>
                    <a:lnTo>
                      <a:pt x="245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6" y="577"/>
                    </a:lnTo>
                    <a:lnTo>
                      <a:pt x="247" y="577"/>
                    </a:lnTo>
                    <a:lnTo>
                      <a:pt x="248" y="578"/>
                    </a:lnTo>
                    <a:lnTo>
                      <a:pt x="248" y="578"/>
                    </a:lnTo>
                    <a:lnTo>
                      <a:pt x="248" y="578"/>
                    </a:lnTo>
                    <a:lnTo>
                      <a:pt x="249" y="578"/>
                    </a:lnTo>
                    <a:lnTo>
                      <a:pt x="249" y="578"/>
                    </a:lnTo>
                    <a:lnTo>
                      <a:pt x="249" y="578"/>
                    </a:lnTo>
                    <a:lnTo>
                      <a:pt x="250" y="578"/>
                    </a:lnTo>
                    <a:lnTo>
                      <a:pt x="250" y="578"/>
                    </a:lnTo>
                    <a:lnTo>
                      <a:pt x="250" y="578"/>
                    </a:lnTo>
                    <a:lnTo>
                      <a:pt x="250" y="578"/>
                    </a:lnTo>
                    <a:lnTo>
                      <a:pt x="250" y="578"/>
                    </a:lnTo>
                    <a:lnTo>
                      <a:pt x="250" y="578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1" y="579"/>
                    </a:lnTo>
                    <a:lnTo>
                      <a:pt x="252" y="579"/>
                    </a:lnTo>
                    <a:lnTo>
                      <a:pt x="252" y="579"/>
                    </a:lnTo>
                    <a:lnTo>
                      <a:pt x="253" y="579"/>
                    </a:lnTo>
                    <a:lnTo>
                      <a:pt x="253" y="579"/>
                    </a:lnTo>
                    <a:lnTo>
                      <a:pt x="253" y="579"/>
                    </a:lnTo>
                    <a:lnTo>
                      <a:pt x="253" y="580"/>
                    </a:lnTo>
                    <a:lnTo>
                      <a:pt x="253" y="580"/>
                    </a:lnTo>
                    <a:lnTo>
                      <a:pt x="254" y="580"/>
                    </a:lnTo>
                    <a:lnTo>
                      <a:pt x="254" y="580"/>
                    </a:lnTo>
                    <a:lnTo>
                      <a:pt x="254" y="580"/>
                    </a:lnTo>
                    <a:lnTo>
                      <a:pt x="254" y="580"/>
                    </a:lnTo>
                    <a:lnTo>
                      <a:pt x="254" y="580"/>
                    </a:lnTo>
                    <a:lnTo>
                      <a:pt x="255" y="580"/>
                    </a:lnTo>
                    <a:lnTo>
                      <a:pt x="255" y="580"/>
                    </a:lnTo>
                    <a:lnTo>
                      <a:pt x="255" y="580"/>
                    </a:lnTo>
                    <a:lnTo>
                      <a:pt x="255" y="580"/>
                    </a:lnTo>
                    <a:lnTo>
                      <a:pt x="256" y="580"/>
                    </a:lnTo>
                    <a:lnTo>
                      <a:pt x="257" y="581"/>
                    </a:lnTo>
                    <a:lnTo>
                      <a:pt x="257" y="581"/>
                    </a:lnTo>
                    <a:lnTo>
                      <a:pt x="257" y="581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8" y="581"/>
                    </a:lnTo>
                    <a:lnTo>
                      <a:pt x="259" y="581"/>
                    </a:lnTo>
                    <a:lnTo>
                      <a:pt x="259" y="581"/>
                    </a:lnTo>
                    <a:lnTo>
                      <a:pt x="259" y="581"/>
                    </a:lnTo>
                    <a:lnTo>
                      <a:pt x="259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0" y="582"/>
                    </a:lnTo>
                    <a:lnTo>
                      <a:pt x="261" y="582"/>
                    </a:lnTo>
                    <a:lnTo>
                      <a:pt x="261" y="582"/>
                    </a:lnTo>
                    <a:lnTo>
                      <a:pt x="261" y="582"/>
                    </a:lnTo>
                    <a:lnTo>
                      <a:pt x="261" y="582"/>
                    </a:lnTo>
                    <a:lnTo>
                      <a:pt x="262" y="582"/>
                    </a:lnTo>
                    <a:lnTo>
                      <a:pt x="262" y="583"/>
                    </a:lnTo>
                    <a:lnTo>
                      <a:pt x="262" y="583"/>
                    </a:lnTo>
                    <a:lnTo>
                      <a:pt x="262" y="583"/>
                    </a:lnTo>
                    <a:lnTo>
                      <a:pt x="262" y="583"/>
                    </a:lnTo>
                    <a:lnTo>
                      <a:pt x="263" y="583"/>
                    </a:lnTo>
                    <a:lnTo>
                      <a:pt x="264" y="583"/>
                    </a:lnTo>
                    <a:lnTo>
                      <a:pt x="264" y="583"/>
                    </a:lnTo>
                    <a:lnTo>
                      <a:pt x="264" y="583"/>
                    </a:lnTo>
                    <a:lnTo>
                      <a:pt x="264" y="583"/>
                    </a:lnTo>
                    <a:lnTo>
                      <a:pt x="265" y="584"/>
                    </a:lnTo>
                    <a:lnTo>
                      <a:pt x="265" y="584"/>
                    </a:lnTo>
                    <a:lnTo>
                      <a:pt x="266" y="584"/>
                    </a:lnTo>
                    <a:lnTo>
                      <a:pt x="266" y="584"/>
                    </a:lnTo>
                    <a:lnTo>
                      <a:pt x="266" y="584"/>
                    </a:lnTo>
                    <a:lnTo>
                      <a:pt x="266" y="584"/>
                    </a:lnTo>
                    <a:lnTo>
                      <a:pt x="266" y="584"/>
                    </a:lnTo>
                    <a:lnTo>
                      <a:pt x="267" y="584"/>
                    </a:lnTo>
                    <a:lnTo>
                      <a:pt x="267" y="584"/>
                    </a:lnTo>
                    <a:lnTo>
                      <a:pt x="267" y="584"/>
                    </a:lnTo>
                    <a:lnTo>
                      <a:pt x="267" y="584"/>
                    </a:lnTo>
                    <a:lnTo>
                      <a:pt x="267" y="584"/>
                    </a:lnTo>
                    <a:lnTo>
                      <a:pt x="268" y="584"/>
                    </a:lnTo>
                    <a:lnTo>
                      <a:pt x="268" y="584"/>
                    </a:lnTo>
                    <a:lnTo>
                      <a:pt x="268" y="584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8" y="585"/>
                    </a:lnTo>
                    <a:lnTo>
                      <a:pt x="269" y="585"/>
                    </a:lnTo>
                    <a:lnTo>
                      <a:pt x="269" y="585"/>
                    </a:lnTo>
                    <a:lnTo>
                      <a:pt x="269" y="585"/>
                    </a:lnTo>
                    <a:lnTo>
                      <a:pt x="269" y="585"/>
                    </a:lnTo>
                    <a:lnTo>
                      <a:pt x="269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0" y="585"/>
                    </a:lnTo>
                    <a:lnTo>
                      <a:pt x="271" y="585"/>
                    </a:lnTo>
                    <a:lnTo>
                      <a:pt x="271" y="585"/>
                    </a:lnTo>
                    <a:lnTo>
                      <a:pt x="271" y="586"/>
                    </a:lnTo>
                    <a:lnTo>
                      <a:pt x="272" y="586"/>
                    </a:lnTo>
                    <a:lnTo>
                      <a:pt x="272" y="586"/>
                    </a:lnTo>
                    <a:lnTo>
                      <a:pt x="272" y="586"/>
                    </a:lnTo>
                    <a:lnTo>
                      <a:pt x="273" y="586"/>
                    </a:lnTo>
                    <a:lnTo>
                      <a:pt x="273" y="586"/>
                    </a:lnTo>
                    <a:lnTo>
                      <a:pt x="273" y="586"/>
                    </a:lnTo>
                    <a:lnTo>
                      <a:pt x="273" y="586"/>
                    </a:lnTo>
                    <a:lnTo>
                      <a:pt x="273" y="586"/>
                    </a:lnTo>
                    <a:lnTo>
                      <a:pt x="273" y="586"/>
                    </a:lnTo>
                    <a:lnTo>
                      <a:pt x="274" y="586"/>
                    </a:lnTo>
                    <a:lnTo>
                      <a:pt x="275" y="587"/>
                    </a:lnTo>
                    <a:lnTo>
                      <a:pt x="275" y="587"/>
                    </a:lnTo>
                    <a:lnTo>
                      <a:pt x="275" y="587"/>
                    </a:lnTo>
                    <a:lnTo>
                      <a:pt x="276" y="587"/>
                    </a:lnTo>
                    <a:lnTo>
                      <a:pt x="276" y="587"/>
                    </a:lnTo>
                    <a:lnTo>
                      <a:pt x="277" y="587"/>
                    </a:lnTo>
                    <a:lnTo>
                      <a:pt x="277" y="587"/>
                    </a:lnTo>
                    <a:lnTo>
                      <a:pt x="277" y="587"/>
                    </a:lnTo>
                    <a:lnTo>
                      <a:pt x="278" y="588"/>
                    </a:lnTo>
                    <a:lnTo>
                      <a:pt x="278" y="588"/>
                    </a:lnTo>
                    <a:lnTo>
                      <a:pt x="278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79" y="588"/>
                    </a:lnTo>
                    <a:lnTo>
                      <a:pt x="280" y="588"/>
                    </a:lnTo>
                    <a:lnTo>
                      <a:pt x="280" y="588"/>
                    </a:lnTo>
                    <a:lnTo>
                      <a:pt x="281" y="588"/>
                    </a:lnTo>
                    <a:lnTo>
                      <a:pt x="281" y="589"/>
                    </a:lnTo>
                    <a:lnTo>
                      <a:pt x="281" y="589"/>
                    </a:lnTo>
                    <a:lnTo>
                      <a:pt x="281" y="589"/>
                    </a:lnTo>
                    <a:lnTo>
                      <a:pt x="282" y="589"/>
                    </a:lnTo>
                    <a:lnTo>
                      <a:pt x="282" y="589"/>
                    </a:lnTo>
                    <a:lnTo>
                      <a:pt x="282" y="589"/>
                    </a:lnTo>
                    <a:lnTo>
                      <a:pt x="282" y="589"/>
                    </a:lnTo>
                    <a:lnTo>
                      <a:pt x="282" y="589"/>
                    </a:lnTo>
                    <a:lnTo>
                      <a:pt x="282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3" y="589"/>
                    </a:lnTo>
                    <a:lnTo>
                      <a:pt x="284" y="590"/>
                    </a:lnTo>
                    <a:lnTo>
                      <a:pt x="284" y="590"/>
                    </a:lnTo>
                    <a:lnTo>
                      <a:pt x="285" y="590"/>
                    </a:lnTo>
                    <a:lnTo>
                      <a:pt x="285" y="590"/>
                    </a:lnTo>
                    <a:lnTo>
                      <a:pt x="285" y="590"/>
                    </a:lnTo>
                    <a:lnTo>
                      <a:pt x="285" y="590"/>
                    </a:lnTo>
                    <a:lnTo>
                      <a:pt x="285" y="590"/>
                    </a:lnTo>
                    <a:lnTo>
                      <a:pt x="285" y="590"/>
                    </a:lnTo>
                    <a:lnTo>
                      <a:pt x="286" y="590"/>
                    </a:lnTo>
                    <a:lnTo>
                      <a:pt x="286" y="590"/>
                    </a:lnTo>
                    <a:lnTo>
                      <a:pt x="287" y="590"/>
                    </a:lnTo>
                    <a:lnTo>
                      <a:pt x="287" y="590"/>
                    </a:lnTo>
                    <a:lnTo>
                      <a:pt x="287" y="590"/>
                    </a:lnTo>
                    <a:lnTo>
                      <a:pt x="287" y="590"/>
                    </a:lnTo>
                    <a:lnTo>
                      <a:pt x="288" y="591"/>
                    </a:lnTo>
                    <a:lnTo>
                      <a:pt x="288" y="591"/>
                    </a:lnTo>
                    <a:lnTo>
                      <a:pt x="289" y="591"/>
                    </a:lnTo>
                    <a:lnTo>
                      <a:pt x="289" y="591"/>
                    </a:lnTo>
                    <a:lnTo>
                      <a:pt x="289" y="591"/>
                    </a:lnTo>
                    <a:lnTo>
                      <a:pt x="289" y="591"/>
                    </a:lnTo>
                    <a:lnTo>
                      <a:pt x="289" y="591"/>
                    </a:lnTo>
                    <a:lnTo>
                      <a:pt x="289" y="591"/>
                    </a:lnTo>
                    <a:lnTo>
                      <a:pt x="290" y="591"/>
                    </a:lnTo>
                    <a:lnTo>
                      <a:pt x="290" y="591"/>
                    </a:lnTo>
                    <a:lnTo>
                      <a:pt x="291" y="591"/>
                    </a:lnTo>
                    <a:lnTo>
                      <a:pt x="291" y="592"/>
                    </a:lnTo>
                    <a:lnTo>
                      <a:pt x="291" y="592"/>
                    </a:lnTo>
                    <a:lnTo>
                      <a:pt x="292" y="592"/>
                    </a:lnTo>
                    <a:lnTo>
                      <a:pt x="292" y="592"/>
                    </a:lnTo>
                    <a:lnTo>
                      <a:pt x="292" y="592"/>
                    </a:lnTo>
                    <a:lnTo>
                      <a:pt x="292" y="592"/>
                    </a:lnTo>
                    <a:lnTo>
                      <a:pt x="292" y="592"/>
                    </a:lnTo>
                    <a:lnTo>
                      <a:pt x="293" y="592"/>
                    </a:lnTo>
                    <a:lnTo>
                      <a:pt x="293" y="592"/>
                    </a:lnTo>
                    <a:lnTo>
                      <a:pt x="294" y="592"/>
                    </a:lnTo>
                    <a:lnTo>
                      <a:pt x="294" y="592"/>
                    </a:lnTo>
                    <a:lnTo>
                      <a:pt x="294" y="592"/>
                    </a:lnTo>
                    <a:lnTo>
                      <a:pt x="295" y="593"/>
                    </a:lnTo>
                    <a:lnTo>
                      <a:pt x="295" y="593"/>
                    </a:lnTo>
                    <a:lnTo>
                      <a:pt x="295" y="593"/>
                    </a:lnTo>
                    <a:lnTo>
                      <a:pt x="295" y="593"/>
                    </a:lnTo>
                    <a:lnTo>
                      <a:pt x="295" y="593"/>
                    </a:lnTo>
                    <a:lnTo>
                      <a:pt x="296" y="593"/>
                    </a:lnTo>
                    <a:lnTo>
                      <a:pt x="296" y="593"/>
                    </a:lnTo>
                    <a:lnTo>
                      <a:pt x="296" y="593"/>
                    </a:lnTo>
                    <a:lnTo>
                      <a:pt x="296" y="593"/>
                    </a:lnTo>
                    <a:lnTo>
                      <a:pt x="297" y="593"/>
                    </a:lnTo>
                    <a:lnTo>
                      <a:pt x="297" y="593"/>
                    </a:lnTo>
                    <a:lnTo>
                      <a:pt x="297" y="593"/>
                    </a:lnTo>
                    <a:lnTo>
                      <a:pt x="297" y="593"/>
                    </a:lnTo>
                    <a:lnTo>
                      <a:pt x="298" y="593"/>
                    </a:lnTo>
                    <a:lnTo>
                      <a:pt x="298" y="593"/>
                    </a:lnTo>
                    <a:lnTo>
                      <a:pt x="298" y="593"/>
                    </a:lnTo>
                    <a:lnTo>
                      <a:pt x="298" y="593"/>
                    </a:lnTo>
                    <a:lnTo>
                      <a:pt x="298" y="593"/>
                    </a:lnTo>
                    <a:lnTo>
                      <a:pt x="298" y="593"/>
                    </a:lnTo>
                    <a:lnTo>
                      <a:pt x="298" y="594"/>
                    </a:lnTo>
                    <a:lnTo>
                      <a:pt x="299" y="594"/>
                    </a:lnTo>
                    <a:lnTo>
                      <a:pt x="299" y="594"/>
                    </a:lnTo>
                    <a:lnTo>
                      <a:pt x="299" y="594"/>
                    </a:lnTo>
                    <a:lnTo>
                      <a:pt x="300" y="594"/>
                    </a:lnTo>
                    <a:lnTo>
                      <a:pt x="300" y="594"/>
                    </a:lnTo>
                    <a:lnTo>
                      <a:pt x="301" y="594"/>
                    </a:lnTo>
                    <a:lnTo>
                      <a:pt x="301" y="594"/>
                    </a:lnTo>
                    <a:lnTo>
                      <a:pt x="301" y="594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302" y="595"/>
                    </a:lnTo>
                    <a:lnTo>
                      <a:pt x="303" y="595"/>
                    </a:lnTo>
                    <a:lnTo>
                      <a:pt x="303" y="595"/>
                    </a:lnTo>
                    <a:lnTo>
                      <a:pt x="303" y="595"/>
                    </a:lnTo>
                    <a:lnTo>
                      <a:pt x="303" y="595"/>
                    </a:lnTo>
                    <a:lnTo>
                      <a:pt x="304" y="595"/>
                    </a:lnTo>
                    <a:lnTo>
                      <a:pt x="304" y="595"/>
                    </a:lnTo>
                    <a:lnTo>
                      <a:pt x="305" y="595"/>
                    </a:lnTo>
                    <a:lnTo>
                      <a:pt x="305" y="595"/>
                    </a:lnTo>
                    <a:lnTo>
                      <a:pt x="306" y="595"/>
                    </a:lnTo>
                    <a:lnTo>
                      <a:pt x="306" y="596"/>
                    </a:lnTo>
                    <a:lnTo>
                      <a:pt x="306" y="596"/>
                    </a:lnTo>
                    <a:lnTo>
                      <a:pt x="307" y="596"/>
                    </a:lnTo>
                    <a:lnTo>
                      <a:pt x="307" y="596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8" y="596"/>
                    </a:lnTo>
                    <a:lnTo>
                      <a:pt x="309" y="596"/>
                    </a:lnTo>
                    <a:lnTo>
                      <a:pt x="309" y="596"/>
                    </a:lnTo>
                    <a:lnTo>
                      <a:pt x="309" y="596"/>
                    </a:lnTo>
                    <a:lnTo>
                      <a:pt x="310" y="597"/>
                    </a:lnTo>
                    <a:lnTo>
                      <a:pt x="310" y="597"/>
                    </a:lnTo>
                    <a:lnTo>
                      <a:pt x="310" y="597"/>
                    </a:lnTo>
                    <a:lnTo>
                      <a:pt x="311" y="597"/>
                    </a:lnTo>
                    <a:lnTo>
                      <a:pt x="311" y="597"/>
                    </a:lnTo>
                    <a:lnTo>
                      <a:pt x="312" y="597"/>
                    </a:lnTo>
                    <a:lnTo>
                      <a:pt x="312" y="597"/>
                    </a:lnTo>
                    <a:lnTo>
                      <a:pt x="313" y="597"/>
                    </a:lnTo>
                    <a:lnTo>
                      <a:pt x="313" y="597"/>
                    </a:lnTo>
                    <a:lnTo>
                      <a:pt x="314" y="597"/>
                    </a:lnTo>
                    <a:lnTo>
                      <a:pt x="314" y="598"/>
                    </a:lnTo>
                    <a:lnTo>
                      <a:pt x="314" y="598"/>
                    </a:lnTo>
                    <a:lnTo>
                      <a:pt x="314" y="598"/>
                    </a:lnTo>
                    <a:lnTo>
                      <a:pt x="314" y="598"/>
                    </a:lnTo>
                    <a:lnTo>
                      <a:pt x="314" y="598"/>
                    </a:lnTo>
                    <a:lnTo>
                      <a:pt x="315" y="598"/>
                    </a:lnTo>
                    <a:lnTo>
                      <a:pt x="315" y="598"/>
                    </a:lnTo>
                    <a:lnTo>
                      <a:pt x="315" y="598"/>
                    </a:lnTo>
                    <a:lnTo>
                      <a:pt x="315" y="598"/>
                    </a:lnTo>
                    <a:lnTo>
                      <a:pt x="315" y="598"/>
                    </a:lnTo>
                    <a:lnTo>
                      <a:pt x="316" y="598"/>
                    </a:lnTo>
                    <a:lnTo>
                      <a:pt x="316" y="598"/>
                    </a:lnTo>
                    <a:lnTo>
                      <a:pt x="316" y="598"/>
                    </a:lnTo>
                    <a:lnTo>
                      <a:pt x="317" y="598"/>
                    </a:lnTo>
                    <a:lnTo>
                      <a:pt x="318" y="599"/>
                    </a:lnTo>
                    <a:lnTo>
                      <a:pt x="318" y="599"/>
                    </a:lnTo>
                    <a:lnTo>
                      <a:pt x="319" y="599"/>
                    </a:lnTo>
                    <a:lnTo>
                      <a:pt x="320" y="599"/>
                    </a:lnTo>
                    <a:lnTo>
                      <a:pt x="320" y="599"/>
                    </a:lnTo>
                    <a:lnTo>
                      <a:pt x="320" y="599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21" y="599"/>
                    </a:lnTo>
                    <a:lnTo>
                      <a:pt x="322" y="599"/>
                    </a:lnTo>
                    <a:lnTo>
                      <a:pt x="324" y="600"/>
                    </a:lnTo>
                    <a:lnTo>
                      <a:pt x="324" y="600"/>
                    </a:lnTo>
                    <a:lnTo>
                      <a:pt x="324" y="600"/>
                    </a:lnTo>
                    <a:lnTo>
                      <a:pt x="325" y="600"/>
                    </a:lnTo>
                    <a:lnTo>
                      <a:pt x="325" y="600"/>
                    </a:lnTo>
                    <a:lnTo>
                      <a:pt x="325" y="600"/>
                    </a:lnTo>
                    <a:lnTo>
                      <a:pt x="325" y="600"/>
                    </a:lnTo>
                    <a:lnTo>
                      <a:pt x="325" y="600"/>
                    </a:lnTo>
                    <a:lnTo>
                      <a:pt x="325" y="600"/>
                    </a:lnTo>
                    <a:lnTo>
                      <a:pt x="326" y="600"/>
                    </a:lnTo>
                    <a:lnTo>
                      <a:pt x="326" y="600"/>
                    </a:lnTo>
                    <a:lnTo>
                      <a:pt x="326" y="601"/>
                    </a:lnTo>
                    <a:lnTo>
                      <a:pt x="327" y="601"/>
                    </a:lnTo>
                    <a:lnTo>
                      <a:pt x="327" y="601"/>
                    </a:lnTo>
                    <a:lnTo>
                      <a:pt x="327" y="601"/>
                    </a:lnTo>
                    <a:lnTo>
                      <a:pt x="328" y="601"/>
                    </a:lnTo>
                    <a:lnTo>
                      <a:pt x="328" y="601"/>
                    </a:lnTo>
                    <a:lnTo>
                      <a:pt x="328" y="601"/>
                    </a:lnTo>
                    <a:lnTo>
                      <a:pt x="328" y="601"/>
                    </a:lnTo>
                    <a:lnTo>
                      <a:pt x="329" y="601"/>
                    </a:lnTo>
                    <a:lnTo>
                      <a:pt x="330" y="601"/>
                    </a:lnTo>
                    <a:lnTo>
                      <a:pt x="331" y="602"/>
                    </a:lnTo>
                    <a:lnTo>
                      <a:pt x="331" y="602"/>
                    </a:lnTo>
                    <a:lnTo>
                      <a:pt x="332" y="602"/>
                    </a:lnTo>
                    <a:lnTo>
                      <a:pt x="332" y="602"/>
                    </a:lnTo>
                    <a:lnTo>
                      <a:pt x="333" y="602"/>
                    </a:lnTo>
                    <a:lnTo>
                      <a:pt x="333" y="602"/>
                    </a:lnTo>
                    <a:lnTo>
                      <a:pt x="333" y="602"/>
                    </a:lnTo>
                    <a:lnTo>
                      <a:pt x="333" y="602"/>
                    </a:lnTo>
                    <a:lnTo>
                      <a:pt x="334" y="602"/>
                    </a:lnTo>
                    <a:lnTo>
                      <a:pt x="334" y="602"/>
                    </a:lnTo>
                    <a:lnTo>
                      <a:pt x="334" y="602"/>
                    </a:lnTo>
                    <a:lnTo>
                      <a:pt x="335" y="602"/>
                    </a:lnTo>
                    <a:lnTo>
                      <a:pt x="335" y="602"/>
                    </a:lnTo>
                    <a:lnTo>
                      <a:pt x="336" y="603"/>
                    </a:lnTo>
                    <a:lnTo>
                      <a:pt x="337" y="603"/>
                    </a:lnTo>
                    <a:lnTo>
                      <a:pt x="337" y="603"/>
                    </a:lnTo>
                    <a:lnTo>
                      <a:pt x="337" y="603"/>
                    </a:lnTo>
                    <a:lnTo>
                      <a:pt x="337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8" y="603"/>
                    </a:lnTo>
                    <a:lnTo>
                      <a:pt x="339" y="603"/>
                    </a:lnTo>
                    <a:lnTo>
                      <a:pt x="340" y="604"/>
                    </a:lnTo>
                    <a:lnTo>
                      <a:pt x="341" y="604"/>
                    </a:lnTo>
                    <a:lnTo>
                      <a:pt x="341" y="604"/>
                    </a:lnTo>
                    <a:lnTo>
                      <a:pt x="341" y="604"/>
                    </a:lnTo>
                    <a:lnTo>
                      <a:pt x="341" y="604"/>
                    </a:lnTo>
                    <a:lnTo>
                      <a:pt x="342" y="604"/>
                    </a:lnTo>
                    <a:lnTo>
                      <a:pt x="342" y="604"/>
                    </a:lnTo>
                    <a:lnTo>
                      <a:pt x="343" y="604"/>
                    </a:lnTo>
                    <a:lnTo>
                      <a:pt x="343" y="604"/>
                    </a:lnTo>
                    <a:lnTo>
                      <a:pt x="344" y="604"/>
                    </a:lnTo>
                    <a:lnTo>
                      <a:pt x="344" y="604"/>
                    </a:lnTo>
                    <a:lnTo>
                      <a:pt x="344" y="604"/>
                    </a:lnTo>
                    <a:lnTo>
                      <a:pt x="345" y="605"/>
                    </a:lnTo>
                    <a:lnTo>
                      <a:pt x="346" y="605"/>
                    </a:lnTo>
                    <a:lnTo>
                      <a:pt x="346" y="605"/>
                    </a:lnTo>
                    <a:lnTo>
                      <a:pt x="347" y="605"/>
                    </a:lnTo>
                    <a:lnTo>
                      <a:pt x="347" y="605"/>
                    </a:lnTo>
                    <a:lnTo>
                      <a:pt x="348" y="605"/>
                    </a:lnTo>
                    <a:lnTo>
                      <a:pt x="349" y="605"/>
                    </a:lnTo>
                    <a:lnTo>
                      <a:pt x="349" y="605"/>
                    </a:lnTo>
                    <a:lnTo>
                      <a:pt x="350" y="606"/>
                    </a:lnTo>
                    <a:lnTo>
                      <a:pt x="350" y="606"/>
                    </a:lnTo>
                    <a:lnTo>
                      <a:pt x="350" y="606"/>
                    </a:lnTo>
                    <a:lnTo>
                      <a:pt x="351" y="606"/>
                    </a:lnTo>
                    <a:lnTo>
                      <a:pt x="351" y="606"/>
                    </a:lnTo>
                    <a:lnTo>
                      <a:pt x="352" y="606"/>
                    </a:lnTo>
                    <a:lnTo>
                      <a:pt x="353" y="606"/>
                    </a:lnTo>
                    <a:lnTo>
                      <a:pt x="353" y="606"/>
                    </a:lnTo>
                    <a:lnTo>
                      <a:pt x="353" y="606"/>
                    </a:lnTo>
                    <a:lnTo>
                      <a:pt x="354" y="606"/>
                    </a:lnTo>
                    <a:lnTo>
                      <a:pt x="354" y="606"/>
                    </a:lnTo>
                    <a:lnTo>
                      <a:pt x="354" y="607"/>
                    </a:lnTo>
                    <a:lnTo>
                      <a:pt x="355" y="607"/>
                    </a:lnTo>
                    <a:lnTo>
                      <a:pt x="356" y="607"/>
                    </a:lnTo>
                    <a:lnTo>
                      <a:pt x="356" y="607"/>
                    </a:lnTo>
                    <a:lnTo>
                      <a:pt x="356" y="607"/>
                    </a:lnTo>
                    <a:lnTo>
                      <a:pt x="357" y="607"/>
                    </a:lnTo>
                    <a:lnTo>
                      <a:pt x="357" y="607"/>
                    </a:lnTo>
                    <a:lnTo>
                      <a:pt x="358" y="607"/>
                    </a:lnTo>
                    <a:lnTo>
                      <a:pt x="358" y="607"/>
                    </a:lnTo>
                    <a:lnTo>
                      <a:pt x="358" y="607"/>
                    </a:lnTo>
                    <a:lnTo>
                      <a:pt x="358" y="607"/>
                    </a:lnTo>
                    <a:lnTo>
                      <a:pt x="360" y="608"/>
                    </a:lnTo>
                    <a:lnTo>
                      <a:pt x="361" y="608"/>
                    </a:lnTo>
                    <a:lnTo>
                      <a:pt x="362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4" y="608"/>
                    </a:lnTo>
                    <a:lnTo>
                      <a:pt x="365" y="609"/>
                    </a:lnTo>
                    <a:lnTo>
                      <a:pt x="365" y="609"/>
                    </a:lnTo>
                    <a:lnTo>
                      <a:pt x="365" y="609"/>
                    </a:lnTo>
                    <a:lnTo>
                      <a:pt x="366" y="609"/>
                    </a:lnTo>
                    <a:lnTo>
                      <a:pt x="366" y="609"/>
                    </a:lnTo>
                    <a:lnTo>
                      <a:pt x="366" y="609"/>
                    </a:lnTo>
                    <a:lnTo>
                      <a:pt x="366" y="609"/>
                    </a:lnTo>
                    <a:lnTo>
                      <a:pt x="366" y="609"/>
                    </a:lnTo>
                    <a:lnTo>
                      <a:pt x="367" y="609"/>
                    </a:lnTo>
                    <a:lnTo>
                      <a:pt x="367" y="609"/>
                    </a:lnTo>
                    <a:lnTo>
                      <a:pt x="368" y="609"/>
                    </a:lnTo>
                    <a:lnTo>
                      <a:pt x="368" y="609"/>
                    </a:lnTo>
                    <a:lnTo>
                      <a:pt x="368" y="609"/>
                    </a:lnTo>
                    <a:lnTo>
                      <a:pt x="369" y="609"/>
                    </a:lnTo>
                    <a:lnTo>
                      <a:pt x="369" y="609"/>
                    </a:lnTo>
                    <a:lnTo>
                      <a:pt x="369" y="609"/>
                    </a:lnTo>
                    <a:lnTo>
                      <a:pt x="370" y="609"/>
                    </a:lnTo>
                    <a:lnTo>
                      <a:pt x="370" y="610"/>
                    </a:lnTo>
                    <a:lnTo>
                      <a:pt x="371" y="610"/>
                    </a:lnTo>
                    <a:lnTo>
                      <a:pt x="371" y="610"/>
                    </a:lnTo>
                    <a:lnTo>
                      <a:pt x="371" y="610"/>
                    </a:lnTo>
                    <a:lnTo>
                      <a:pt x="371" y="610"/>
                    </a:lnTo>
                    <a:lnTo>
                      <a:pt x="372" y="610"/>
                    </a:lnTo>
                    <a:lnTo>
                      <a:pt x="373" y="610"/>
                    </a:lnTo>
                    <a:lnTo>
                      <a:pt x="373" y="610"/>
                    </a:lnTo>
                    <a:lnTo>
                      <a:pt x="374" y="610"/>
                    </a:lnTo>
                    <a:lnTo>
                      <a:pt x="374" y="610"/>
                    </a:lnTo>
                    <a:lnTo>
                      <a:pt x="375" y="610"/>
                    </a:lnTo>
                    <a:lnTo>
                      <a:pt x="375" y="610"/>
                    </a:lnTo>
                    <a:lnTo>
                      <a:pt x="376" y="611"/>
                    </a:lnTo>
                    <a:lnTo>
                      <a:pt x="376" y="611"/>
                    </a:lnTo>
                    <a:lnTo>
                      <a:pt x="376" y="611"/>
                    </a:lnTo>
                    <a:lnTo>
                      <a:pt x="377" y="611"/>
                    </a:lnTo>
                    <a:lnTo>
                      <a:pt x="377" y="611"/>
                    </a:lnTo>
                    <a:lnTo>
                      <a:pt x="377" y="611"/>
                    </a:lnTo>
                    <a:lnTo>
                      <a:pt x="378" y="611"/>
                    </a:lnTo>
                    <a:lnTo>
                      <a:pt x="378" y="611"/>
                    </a:lnTo>
                    <a:lnTo>
                      <a:pt x="378" y="611"/>
                    </a:lnTo>
                    <a:lnTo>
                      <a:pt x="378" y="611"/>
                    </a:lnTo>
                    <a:lnTo>
                      <a:pt x="378" y="611"/>
                    </a:lnTo>
                    <a:lnTo>
                      <a:pt x="379" y="611"/>
                    </a:lnTo>
                    <a:lnTo>
                      <a:pt x="379" y="611"/>
                    </a:lnTo>
                    <a:lnTo>
                      <a:pt x="379" y="611"/>
                    </a:lnTo>
                    <a:lnTo>
                      <a:pt x="380" y="611"/>
                    </a:lnTo>
                    <a:lnTo>
                      <a:pt x="380" y="611"/>
                    </a:lnTo>
                    <a:lnTo>
                      <a:pt x="380" y="611"/>
                    </a:lnTo>
                    <a:lnTo>
                      <a:pt x="380" y="611"/>
                    </a:lnTo>
                    <a:lnTo>
                      <a:pt x="381" y="611"/>
                    </a:lnTo>
                    <a:lnTo>
                      <a:pt x="381" y="612"/>
                    </a:lnTo>
                    <a:lnTo>
                      <a:pt x="382" y="612"/>
                    </a:lnTo>
                    <a:lnTo>
                      <a:pt x="382" y="612"/>
                    </a:lnTo>
                    <a:lnTo>
                      <a:pt x="382" y="612"/>
                    </a:lnTo>
                    <a:lnTo>
                      <a:pt x="382" y="612"/>
                    </a:lnTo>
                    <a:lnTo>
                      <a:pt x="383" y="612"/>
                    </a:lnTo>
                    <a:lnTo>
                      <a:pt x="384" y="612"/>
                    </a:lnTo>
                    <a:lnTo>
                      <a:pt x="384" y="612"/>
                    </a:lnTo>
                    <a:lnTo>
                      <a:pt x="384" y="612"/>
                    </a:lnTo>
                    <a:lnTo>
                      <a:pt x="384" y="612"/>
                    </a:lnTo>
                    <a:lnTo>
                      <a:pt x="386" y="612"/>
                    </a:lnTo>
                    <a:lnTo>
                      <a:pt x="386" y="612"/>
                    </a:lnTo>
                    <a:lnTo>
                      <a:pt x="388" y="613"/>
                    </a:lnTo>
                    <a:lnTo>
                      <a:pt x="388" y="613"/>
                    </a:lnTo>
                    <a:lnTo>
                      <a:pt x="389" y="613"/>
                    </a:lnTo>
                    <a:lnTo>
                      <a:pt x="389" y="613"/>
                    </a:lnTo>
                    <a:lnTo>
                      <a:pt x="390" y="613"/>
                    </a:lnTo>
                    <a:lnTo>
                      <a:pt x="390" y="613"/>
                    </a:lnTo>
                    <a:lnTo>
                      <a:pt x="390" y="613"/>
                    </a:lnTo>
                    <a:lnTo>
                      <a:pt x="391" y="613"/>
                    </a:lnTo>
                    <a:lnTo>
                      <a:pt x="391" y="613"/>
                    </a:lnTo>
                    <a:lnTo>
                      <a:pt x="392" y="613"/>
                    </a:lnTo>
                    <a:lnTo>
                      <a:pt x="393" y="613"/>
                    </a:lnTo>
                    <a:lnTo>
                      <a:pt x="393" y="614"/>
                    </a:lnTo>
                    <a:lnTo>
                      <a:pt x="393" y="614"/>
                    </a:lnTo>
                    <a:lnTo>
                      <a:pt x="394" y="614"/>
                    </a:lnTo>
                    <a:lnTo>
                      <a:pt x="395" y="614"/>
                    </a:lnTo>
                    <a:lnTo>
                      <a:pt x="395" y="614"/>
                    </a:lnTo>
                    <a:lnTo>
                      <a:pt x="396" y="614"/>
                    </a:lnTo>
                    <a:lnTo>
                      <a:pt x="396" y="614"/>
                    </a:lnTo>
                    <a:lnTo>
                      <a:pt x="396" y="614"/>
                    </a:lnTo>
                    <a:lnTo>
                      <a:pt x="397" y="614"/>
                    </a:lnTo>
                    <a:lnTo>
                      <a:pt x="397" y="614"/>
                    </a:lnTo>
                    <a:lnTo>
                      <a:pt x="397" y="614"/>
                    </a:lnTo>
                    <a:lnTo>
                      <a:pt x="398" y="614"/>
                    </a:lnTo>
                    <a:lnTo>
                      <a:pt x="398" y="614"/>
                    </a:lnTo>
                    <a:lnTo>
                      <a:pt x="400" y="615"/>
                    </a:lnTo>
                    <a:lnTo>
                      <a:pt x="400" y="615"/>
                    </a:lnTo>
                    <a:lnTo>
                      <a:pt x="401" y="615"/>
                    </a:lnTo>
                    <a:lnTo>
                      <a:pt x="401" y="615"/>
                    </a:lnTo>
                    <a:lnTo>
                      <a:pt x="403" y="615"/>
                    </a:lnTo>
                    <a:lnTo>
                      <a:pt x="403" y="615"/>
                    </a:lnTo>
                    <a:lnTo>
                      <a:pt x="403" y="615"/>
                    </a:lnTo>
                    <a:lnTo>
                      <a:pt x="405" y="615"/>
                    </a:lnTo>
                    <a:lnTo>
                      <a:pt x="405" y="615"/>
                    </a:lnTo>
                    <a:lnTo>
                      <a:pt x="407" y="616"/>
                    </a:lnTo>
                    <a:lnTo>
                      <a:pt x="407" y="616"/>
                    </a:lnTo>
                    <a:lnTo>
                      <a:pt x="407" y="616"/>
                    </a:lnTo>
                    <a:lnTo>
                      <a:pt x="408" y="616"/>
                    </a:lnTo>
                    <a:lnTo>
                      <a:pt x="408" y="616"/>
                    </a:lnTo>
                    <a:lnTo>
                      <a:pt x="408" y="616"/>
                    </a:lnTo>
                    <a:lnTo>
                      <a:pt x="409" y="616"/>
                    </a:lnTo>
                    <a:lnTo>
                      <a:pt x="411" y="616"/>
                    </a:lnTo>
                    <a:lnTo>
                      <a:pt x="411" y="616"/>
                    </a:lnTo>
                    <a:lnTo>
                      <a:pt x="411" y="616"/>
                    </a:lnTo>
                    <a:lnTo>
                      <a:pt x="411" y="616"/>
                    </a:lnTo>
                    <a:lnTo>
                      <a:pt x="412" y="617"/>
                    </a:lnTo>
                    <a:lnTo>
                      <a:pt x="412" y="617"/>
                    </a:lnTo>
                    <a:lnTo>
                      <a:pt x="412" y="617"/>
                    </a:lnTo>
                    <a:lnTo>
                      <a:pt x="413" y="617"/>
                    </a:lnTo>
                    <a:lnTo>
                      <a:pt x="414" y="617"/>
                    </a:lnTo>
                    <a:lnTo>
                      <a:pt x="415" y="617"/>
                    </a:lnTo>
                    <a:lnTo>
                      <a:pt x="415" y="617"/>
                    </a:lnTo>
                    <a:lnTo>
                      <a:pt x="416" y="617"/>
                    </a:lnTo>
                    <a:lnTo>
                      <a:pt x="416" y="617"/>
                    </a:lnTo>
                    <a:lnTo>
                      <a:pt x="416" y="617"/>
                    </a:lnTo>
                    <a:lnTo>
                      <a:pt x="416" y="617"/>
                    </a:lnTo>
                    <a:lnTo>
                      <a:pt x="417" y="617"/>
                    </a:lnTo>
                    <a:lnTo>
                      <a:pt x="419" y="618"/>
                    </a:lnTo>
                    <a:lnTo>
                      <a:pt x="420" y="618"/>
                    </a:lnTo>
                    <a:lnTo>
                      <a:pt x="420" y="618"/>
                    </a:lnTo>
                    <a:lnTo>
                      <a:pt x="421" y="618"/>
                    </a:lnTo>
                    <a:lnTo>
                      <a:pt x="422" y="618"/>
                    </a:lnTo>
                    <a:lnTo>
                      <a:pt x="422" y="618"/>
                    </a:lnTo>
                    <a:lnTo>
                      <a:pt x="422" y="618"/>
                    </a:lnTo>
                    <a:lnTo>
                      <a:pt x="423" y="618"/>
                    </a:lnTo>
                    <a:lnTo>
                      <a:pt x="424" y="618"/>
                    </a:lnTo>
                    <a:lnTo>
                      <a:pt x="424" y="618"/>
                    </a:lnTo>
                    <a:lnTo>
                      <a:pt x="424" y="618"/>
                    </a:lnTo>
                    <a:lnTo>
                      <a:pt x="425" y="618"/>
                    </a:lnTo>
                    <a:lnTo>
                      <a:pt x="425" y="618"/>
                    </a:lnTo>
                    <a:lnTo>
                      <a:pt x="425" y="619"/>
                    </a:lnTo>
                    <a:lnTo>
                      <a:pt x="426" y="619"/>
                    </a:lnTo>
                    <a:lnTo>
                      <a:pt x="427" y="619"/>
                    </a:lnTo>
                    <a:lnTo>
                      <a:pt x="428" y="619"/>
                    </a:lnTo>
                    <a:lnTo>
                      <a:pt x="428" y="619"/>
                    </a:lnTo>
                    <a:lnTo>
                      <a:pt x="429" y="619"/>
                    </a:lnTo>
                    <a:lnTo>
                      <a:pt x="429" y="619"/>
                    </a:lnTo>
                    <a:lnTo>
                      <a:pt x="429" y="619"/>
                    </a:lnTo>
                    <a:lnTo>
                      <a:pt x="430" y="619"/>
                    </a:lnTo>
                    <a:lnTo>
                      <a:pt x="431" y="619"/>
                    </a:lnTo>
                    <a:lnTo>
                      <a:pt x="431" y="619"/>
                    </a:lnTo>
                    <a:lnTo>
                      <a:pt x="431" y="619"/>
                    </a:lnTo>
                    <a:lnTo>
                      <a:pt x="431" y="619"/>
                    </a:lnTo>
                    <a:lnTo>
                      <a:pt x="432" y="619"/>
                    </a:lnTo>
                    <a:lnTo>
                      <a:pt x="432" y="619"/>
                    </a:lnTo>
                    <a:lnTo>
                      <a:pt x="433" y="620"/>
                    </a:lnTo>
                    <a:lnTo>
                      <a:pt x="433" y="620"/>
                    </a:lnTo>
                    <a:lnTo>
                      <a:pt x="434" y="620"/>
                    </a:lnTo>
                    <a:lnTo>
                      <a:pt x="434" y="620"/>
                    </a:lnTo>
                    <a:lnTo>
                      <a:pt x="435" y="620"/>
                    </a:lnTo>
                    <a:lnTo>
                      <a:pt x="435" y="620"/>
                    </a:lnTo>
                    <a:lnTo>
                      <a:pt x="436" y="620"/>
                    </a:lnTo>
                    <a:lnTo>
                      <a:pt x="436" y="620"/>
                    </a:lnTo>
                    <a:lnTo>
                      <a:pt x="437" y="620"/>
                    </a:lnTo>
                    <a:lnTo>
                      <a:pt x="438" y="620"/>
                    </a:lnTo>
                    <a:lnTo>
                      <a:pt x="440" y="621"/>
                    </a:lnTo>
                    <a:lnTo>
                      <a:pt x="441" y="621"/>
                    </a:lnTo>
                    <a:lnTo>
                      <a:pt x="441" y="621"/>
                    </a:lnTo>
                    <a:lnTo>
                      <a:pt x="441" y="621"/>
                    </a:lnTo>
                    <a:lnTo>
                      <a:pt x="441" y="621"/>
                    </a:lnTo>
                    <a:lnTo>
                      <a:pt x="442" y="621"/>
                    </a:lnTo>
                    <a:lnTo>
                      <a:pt x="443" y="621"/>
                    </a:lnTo>
                    <a:lnTo>
                      <a:pt x="444" y="621"/>
                    </a:lnTo>
                    <a:lnTo>
                      <a:pt x="444" y="621"/>
                    </a:lnTo>
                    <a:lnTo>
                      <a:pt x="445" y="621"/>
                    </a:lnTo>
                    <a:lnTo>
                      <a:pt x="445" y="621"/>
                    </a:lnTo>
                    <a:lnTo>
                      <a:pt x="447" y="622"/>
                    </a:lnTo>
                    <a:lnTo>
                      <a:pt x="448" y="622"/>
                    </a:lnTo>
                    <a:lnTo>
                      <a:pt x="448" y="622"/>
                    </a:lnTo>
                    <a:lnTo>
                      <a:pt x="449" y="622"/>
                    </a:lnTo>
                    <a:lnTo>
                      <a:pt x="450" y="622"/>
                    </a:lnTo>
                    <a:lnTo>
                      <a:pt x="450" y="622"/>
                    </a:lnTo>
                    <a:lnTo>
                      <a:pt x="450" y="622"/>
                    </a:lnTo>
                    <a:lnTo>
                      <a:pt x="451" y="622"/>
                    </a:lnTo>
                    <a:lnTo>
                      <a:pt x="452" y="622"/>
                    </a:lnTo>
                    <a:lnTo>
                      <a:pt x="452" y="622"/>
                    </a:lnTo>
                    <a:lnTo>
                      <a:pt x="453" y="622"/>
                    </a:lnTo>
                    <a:lnTo>
                      <a:pt x="454" y="622"/>
                    </a:lnTo>
                    <a:lnTo>
                      <a:pt x="456" y="623"/>
                    </a:lnTo>
                    <a:lnTo>
                      <a:pt x="456" y="623"/>
                    </a:lnTo>
                    <a:lnTo>
                      <a:pt x="456" y="623"/>
                    </a:lnTo>
                    <a:lnTo>
                      <a:pt x="459" y="623"/>
                    </a:lnTo>
                    <a:lnTo>
                      <a:pt x="459" y="623"/>
                    </a:lnTo>
                    <a:lnTo>
                      <a:pt x="460" y="623"/>
                    </a:lnTo>
                    <a:lnTo>
                      <a:pt x="460" y="623"/>
                    </a:lnTo>
                    <a:lnTo>
                      <a:pt x="462" y="623"/>
                    </a:lnTo>
                    <a:lnTo>
                      <a:pt x="462" y="623"/>
                    </a:lnTo>
                    <a:lnTo>
                      <a:pt x="463" y="624"/>
                    </a:lnTo>
                    <a:lnTo>
                      <a:pt x="464" y="624"/>
                    </a:lnTo>
                    <a:lnTo>
                      <a:pt x="464" y="624"/>
                    </a:lnTo>
                    <a:lnTo>
                      <a:pt x="465" y="624"/>
                    </a:lnTo>
                    <a:lnTo>
                      <a:pt x="466" y="624"/>
                    </a:lnTo>
                    <a:lnTo>
                      <a:pt x="466" y="624"/>
                    </a:lnTo>
                    <a:lnTo>
                      <a:pt x="467" y="624"/>
                    </a:lnTo>
                    <a:lnTo>
                      <a:pt x="467" y="624"/>
                    </a:lnTo>
                    <a:lnTo>
                      <a:pt x="467" y="624"/>
                    </a:lnTo>
                    <a:lnTo>
                      <a:pt x="468" y="624"/>
                    </a:lnTo>
                    <a:lnTo>
                      <a:pt x="469" y="624"/>
                    </a:lnTo>
                    <a:lnTo>
                      <a:pt x="470" y="624"/>
                    </a:lnTo>
                    <a:lnTo>
                      <a:pt x="470" y="624"/>
                    </a:lnTo>
                    <a:lnTo>
                      <a:pt x="472" y="625"/>
                    </a:lnTo>
                    <a:lnTo>
                      <a:pt x="472" y="625"/>
                    </a:lnTo>
                    <a:lnTo>
                      <a:pt x="474" y="625"/>
                    </a:lnTo>
                    <a:lnTo>
                      <a:pt x="474" y="625"/>
                    </a:lnTo>
                    <a:lnTo>
                      <a:pt x="476" y="625"/>
                    </a:lnTo>
                    <a:lnTo>
                      <a:pt x="477" y="625"/>
                    </a:lnTo>
                    <a:lnTo>
                      <a:pt x="477" y="625"/>
                    </a:lnTo>
                    <a:lnTo>
                      <a:pt x="477" y="625"/>
                    </a:lnTo>
                    <a:lnTo>
                      <a:pt x="478" y="625"/>
                    </a:lnTo>
                    <a:lnTo>
                      <a:pt x="478" y="625"/>
                    </a:lnTo>
                    <a:lnTo>
                      <a:pt x="479" y="626"/>
                    </a:lnTo>
                    <a:lnTo>
                      <a:pt x="479" y="626"/>
                    </a:lnTo>
                    <a:lnTo>
                      <a:pt x="481" y="626"/>
                    </a:lnTo>
                    <a:lnTo>
                      <a:pt x="482" y="626"/>
                    </a:lnTo>
                    <a:lnTo>
                      <a:pt x="483" y="626"/>
                    </a:lnTo>
                    <a:lnTo>
                      <a:pt x="484" y="626"/>
                    </a:lnTo>
                    <a:lnTo>
                      <a:pt x="484" y="626"/>
                    </a:lnTo>
                    <a:lnTo>
                      <a:pt x="486" y="626"/>
                    </a:lnTo>
                    <a:lnTo>
                      <a:pt x="487" y="626"/>
                    </a:lnTo>
                    <a:lnTo>
                      <a:pt x="487" y="626"/>
                    </a:lnTo>
                    <a:lnTo>
                      <a:pt x="487" y="626"/>
                    </a:lnTo>
                    <a:lnTo>
                      <a:pt x="490" y="627"/>
                    </a:lnTo>
                    <a:lnTo>
                      <a:pt x="490" y="627"/>
                    </a:lnTo>
                    <a:lnTo>
                      <a:pt x="494" y="627"/>
                    </a:lnTo>
                    <a:lnTo>
                      <a:pt x="495" y="627"/>
                    </a:lnTo>
                    <a:lnTo>
                      <a:pt x="497" y="628"/>
                    </a:lnTo>
                    <a:lnTo>
                      <a:pt x="498" y="628"/>
                    </a:lnTo>
                    <a:lnTo>
                      <a:pt x="500" y="628"/>
                    </a:lnTo>
                    <a:lnTo>
                      <a:pt x="500" y="628"/>
                    </a:lnTo>
                    <a:lnTo>
                      <a:pt x="501" y="628"/>
                    </a:lnTo>
                    <a:lnTo>
                      <a:pt x="501" y="628"/>
                    </a:lnTo>
                    <a:lnTo>
                      <a:pt x="501" y="628"/>
                    </a:lnTo>
                    <a:lnTo>
                      <a:pt x="502" y="628"/>
                    </a:lnTo>
                    <a:lnTo>
                      <a:pt x="502" y="628"/>
                    </a:lnTo>
                    <a:lnTo>
                      <a:pt x="504" y="628"/>
                    </a:lnTo>
                    <a:lnTo>
                      <a:pt x="504" y="628"/>
                    </a:lnTo>
                    <a:lnTo>
                      <a:pt x="505" y="628"/>
                    </a:lnTo>
                    <a:lnTo>
                      <a:pt x="505" y="628"/>
                    </a:lnTo>
                    <a:lnTo>
                      <a:pt x="507" y="629"/>
                    </a:lnTo>
                    <a:lnTo>
                      <a:pt x="507" y="629"/>
                    </a:lnTo>
                    <a:lnTo>
                      <a:pt x="508" y="629"/>
                    </a:lnTo>
                    <a:lnTo>
                      <a:pt x="508" y="629"/>
                    </a:lnTo>
                    <a:lnTo>
                      <a:pt x="509" y="629"/>
                    </a:lnTo>
                    <a:lnTo>
                      <a:pt x="511" y="629"/>
                    </a:lnTo>
                    <a:lnTo>
                      <a:pt x="512" y="629"/>
                    </a:lnTo>
                    <a:lnTo>
                      <a:pt x="514" y="629"/>
                    </a:lnTo>
                    <a:lnTo>
                      <a:pt x="514" y="629"/>
                    </a:lnTo>
                    <a:lnTo>
                      <a:pt x="515" y="629"/>
                    </a:lnTo>
                    <a:lnTo>
                      <a:pt x="517" y="630"/>
                    </a:lnTo>
                    <a:lnTo>
                      <a:pt x="517" y="630"/>
                    </a:lnTo>
                    <a:lnTo>
                      <a:pt x="519" y="630"/>
                    </a:lnTo>
                    <a:lnTo>
                      <a:pt x="519" y="630"/>
                    </a:lnTo>
                    <a:lnTo>
                      <a:pt x="519" y="630"/>
                    </a:lnTo>
                    <a:lnTo>
                      <a:pt x="520" y="630"/>
                    </a:lnTo>
                    <a:lnTo>
                      <a:pt x="521" y="630"/>
                    </a:lnTo>
                    <a:lnTo>
                      <a:pt x="521" y="630"/>
                    </a:lnTo>
                    <a:lnTo>
                      <a:pt x="522" y="630"/>
                    </a:lnTo>
                    <a:lnTo>
                      <a:pt x="522" y="630"/>
                    </a:lnTo>
                    <a:lnTo>
                      <a:pt x="522" y="630"/>
                    </a:lnTo>
                    <a:lnTo>
                      <a:pt x="523" y="630"/>
                    </a:lnTo>
                    <a:lnTo>
                      <a:pt x="524" y="630"/>
                    </a:lnTo>
                    <a:lnTo>
                      <a:pt x="525" y="630"/>
                    </a:lnTo>
                    <a:lnTo>
                      <a:pt x="525" y="630"/>
                    </a:lnTo>
                    <a:lnTo>
                      <a:pt x="525" y="630"/>
                    </a:lnTo>
                    <a:lnTo>
                      <a:pt x="528" y="631"/>
                    </a:lnTo>
                    <a:lnTo>
                      <a:pt x="529" y="631"/>
                    </a:lnTo>
                    <a:lnTo>
                      <a:pt x="529" y="631"/>
                    </a:lnTo>
                    <a:lnTo>
                      <a:pt x="530" y="631"/>
                    </a:lnTo>
                    <a:lnTo>
                      <a:pt x="530" y="631"/>
                    </a:lnTo>
                    <a:lnTo>
                      <a:pt x="531" y="631"/>
                    </a:lnTo>
                    <a:lnTo>
                      <a:pt x="531" y="631"/>
                    </a:lnTo>
                    <a:lnTo>
                      <a:pt x="532" y="631"/>
                    </a:lnTo>
                    <a:lnTo>
                      <a:pt x="532" y="631"/>
                    </a:lnTo>
                    <a:lnTo>
                      <a:pt x="532" y="631"/>
                    </a:lnTo>
                    <a:lnTo>
                      <a:pt x="532" y="631"/>
                    </a:lnTo>
                    <a:lnTo>
                      <a:pt x="533" y="631"/>
                    </a:lnTo>
                    <a:lnTo>
                      <a:pt x="533" y="631"/>
                    </a:lnTo>
                    <a:lnTo>
                      <a:pt x="534" y="631"/>
                    </a:lnTo>
                    <a:lnTo>
                      <a:pt x="535" y="631"/>
                    </a:lnTo>
                    <a:lnTo>
                      <a:pt x="536" y="631"/>
                    </a:lnTo>
                    <a:lnTo>
                      <a:pt x="537" y="632"/>
                    </a:lnTo>
                    <a:lnTo>
                      <a:pt x="538" y="632"/>
                    </a:lnTo>
                    <a:lnTo>
                      <a:pt x="539" y="632"/>
                    </a:lnTo>
                    <a:lnTo>
                      <a:pt x="543" y="632"/>
                    </a:lnTo>
                    <a:lnTo>
                      <a:pt x="543" y="632"/>
                    </a:lnTo>
                    <a:lnTo>
                      <a:pt x="543" y="632"/>
                    </a:lnTo>
                    <a:lnTo>
                      <a:pt x="545" y="632"/>
                    </a:lnTo>
                    <a:lnTo>
                      <a:pt x="545" y="632"/>
                    </a:lnTo>
                    <a:lnTo>
                      <a:pt x="547" y="632"/>
                    </a:lnTo>
                    <a:lnTo>
                      <a:pt x="547" y="632"/>
                    </a:lnTo>
                    <a:lnTo>
                      <a:pt x="548" y="633"/>
                    </a:lnTo>
                    <a:lnTo>
                      <a:pt x="549" y="633"/>
                    </a:lnTo>
                    <a:lnTo>
                      <a:pt x="551" y="633"/>
                    </a:lnTo>
                    <a:lnTo>
                      <a:pt x="553" y="633"/>
                    </a:lnTo>
                    <a:lnTo>
                      <a:pt x="553" y="633"/>
                    </a:lnTo>
                    <a:lnTo>
                      <a:pt x="556" y="633"/>
                    </a:lnTo>
                    <a:lnTo>
                      <a:pt x="556" y="633"/>
                    </a:lnTo>
                    <a:lnTo>
                      <a:pt x="556" y="633"/>
                    </a:lnTo>
                    <a:lnTo>
                      <a:pt x="560" y="634"/>
                    </a:lnTo>
                    <a:lnTo>
                      <a:pt x="560" y="634"/>
                    </a:lnTo>
                    <a:lnTo>
                      <a:pt x="561" y="634"/>
                    </a:lnTo>
                    <a:lnTo>
                      <a:pt x="561" y="634"/>
                    </a:lnTo>
                    <a:lnTo>
                      <a:pt x="562" y="634"/>
                    </a:lnTo>
                    <a:lnTo>
                      <a:pt x="562" y="634"/>
                    </a:lnTo>
                    <a:lnTo>
                      <a:pt x="566" y="634"/>
                    </a:lnTo>
                    <a:lnTo>
                      <a:pt x="569" y="634"/>
                    </a:lnTo>
                    <a:lnTo>
                      <a:pt x="571" y="635"/>
                    </a:lnTo>
                    <a:lnTo>
                      <a:pt x="571" y="635"/>
                    </a:lnTo>
                    <a:lnTo>
                      <a:pt x="576" y="635"/>
                    </a:lnTo>
                    <a:lnTo>
                      <a:pt x="576" y="635"/>
                    </a:lnTo>
                    <a:lnTo>
                      <a:pt x="576" y="635"/>
                    </a:lnTo>
                    <a:lnTo>
                      <a:pt x="577" y="635"/>
                    </a:lnTo>
                    <a:lnTo>
                      <a:pt x="579" y="635"/>
                    </a:lnTo>
                    <a:lnTo>
                      <a:pt x="581" y="635"/>
                    </a:lnTo>
                    <a:lnTo>
                      <a:pt x="581" y="635"/>
                    </a:lnTo>
                    <a:lnTo>
                      <a:pt x="582" y="635"/>
                    </a:lnTo>
                    <a:lnTo>
                      <a:pt x="584" y="636"/>
                    </a:lnTo>
                    <a:lnTo>
                      <a:pt x="584" y="636"/>
                    </a:lnTo>
                    <a:lnTo>
                      <a:pt x="585" y="636"/>
                    </a:lnTo>
                    <a:lnTo>
                      <a:pt x="585" y="636"/>
                    </a:lnTo>
                    <a:lnTo>
                      <a:pt x="587" y="636"/>
                    </a:lnTo>
                    <a:lnTo>
                      <a:pt x="587" y="636"/>
                    </a:lnTo>
                    <a:lnTo>
                      <a:pt x="587" y="636"/>
                    </a:lnTo>
                    <a:lnTo>
                      <a:pt x="589" y="636"/>
                    </a:lnTo>
                    <a:lnTo>
                      <a:pt x="590" y="636"/>
                    </a:lnTo>
                    <a:lnTo>
                      <a:pt x="590" y="636"/>
                    </a:lnTo>
                    <a:lnTo>
                      <a:pt x="592" y="636"/>
                    </a:lnTo>
                    <a:lnTo>
                      <a:pt x="592" y="636"/>
                    </a:lnTo>
                    <a:lnTo>
                      <a:pt x="592" y="636"/>
                    </a:lnTo>
                    <a:lnTo>
                      <a:pt x="594" y="636"/>
                    </a:lnTo>
                    <a:lnTo>
                      <a:pt x="595" y="637"/>
                    </a:lnTo>
                    <a:lnTo>
                      <a:pt x="596" y="637"/>
                    </a:lnTo>
                    <a:lnTo>
                      <a:pt x="597" y="637"/>
                    </a:lnTo>
                    <a:lnTo>
                      <a:pt x="598" y="637"/>
                    </a:lnTo>
                    <a:lnTo>
                      <a:pt x="599" y="637"/>
                    </a:lnTo>
                    <a:lnTo>
                      <a:pt x="599" y="637"/>
                    </a:lnTo>
                    <a:lnTo>
                      <a:pt x="600" y="637"/>
                    </a:lnTo>
                    <a:lnTo>
                      <a:pt x="600" y="637"/>
                    </a:lnTo>
                    <a:lnTo>
                      <a:pt x="600" y="637"/>
                    </a:lnTo>
                    <a:lnTo>
                      <a:pt x="601" y="637"/>
                    </a:lnTo>
                    <a:lnTo>
                      <a:pt x="602" y="637"/>
                    </a:lnTo>
                    <a:lnTo>
                      <a:pt x="603" y="637"/>
                    </a:lnTo>
                    <a:lnTo>
                      <a:pt x="605" y="637"/>
                    </a:lnTo>
                    <a:lnTo>
                      <a:pt x="605" y="637"/>
                    </a:lnTo>
                    <a:lnTo>
                      <a:pt x="607" y="637"/>
                    </a:lnTo>
                    <a:lnTo>
                      <a:pt x="608" y="637"/>
                    </a:lnTo>
                    <a:lnTo>
                      <a:pt x="608" y="638"/>
                    </a:lnTo>
                    <a:lnTo>
                      <a:pt x="609" y="638"/>
                    </a:lnTo>
                    <a:lnTo>
                      <a:pt x="612" y="638"/>
                    </a:lnTo>
                    <a:lnTo>
                      <a:pt x="615" y="638"/>
                    </a:lnTo>
                    <a:lnTo>
                      <a:pt x="616" y="638"/>
                    </a:lnTo>
                    <a:lnTo>
                      <a:pt x="619" y="638"/>
                    </a:lnTo>
                    <a:lnTo>
                      <a:pt x="622" y="639"/>
                    </a:lnTo>
                    <a:lnTo>
                      <a:pt x="622" y="639"/>
                    </a:lnTo>
                    <a:lnTo>
                      <a:pt x="623" y="639"/>
                    </a:lnTo>
                    <a:lnTo>
                      <a:pt x="624" y="639"/>
                    </a:lnTo>
                    <a:lnTo>
                      <a:pt x="625" y="639"/>
                    </a:lnTo>
                    <a:lnTo>
                      <a:pt x="626" y="639"/>
                    </a:lnTo>
                    <a:lnTo>
                      <a:pt x="626" y="639"/>
                    </a:lnTo>
                    <a:lnTo>
                      <a:pt x="627" y="639"/>
                    </a:lnTo>
                    <a:lnTo>
                      <a:pt x="629" y="639"/>
                    </a:lnTo>
                    <a:lnTo>
                      <a:pt x="630" y="639"/>
                    </a:lnTo>
                    <a:lnTo>
                      <a:pt x="630" y="639"/>
                    </a:lnTo>
                    <a:lnTo>
                      <a:pt x="639" y="640"/>
                    </a:lnTo>
                    <a:lnTo>
                      <a:pt x="639" y="640"/>
                    </a:lnTo>
                    <a:lnTo>
                      <a:pt x="641" y="640"/>
                    </a:lnTo>
                    <a:lnTo>
                      <a:pt x="641" y="640"/>
                    </a:lnTo>
                    <a:lnTo>
                      <a:pt x="642" y="640"/>
                    </a:lnTo>
                    <a:lnTo>
                      <a:pt x="646" y="640"/>
                    </a:lnTo>
                    <a:lnTo>
                      <a:pt x="651" y="641"/>
                    </a:lnTo>
                    <a:lnTo>
                      <a:pt x="653" y="641"/>
                    </a:lnTo>
                    <a:lnTo>
                      <a:pt x="657" y="641"/>
                    </a:lnTo>
                    <a:lnTo>
                      <a:pt x="658" y="641"/>
                    </a:lnTo>
                    <a:lnTo>
                      <a:pt x="663" y="641"/>
                    </a:lnTo>
                    <a:lnTo>
                      <a:pt x="664" y="641"/>
                    </a:lnTo>
                    <a:lnTo>
                      <a:pt x="664" y="641"/>
                    </a:lnTo>
                    <a:lnTo>
                      <a:pt x="664" y="641"/>
                    </a:lnTo>
                    <a:lnTo>
                      <a:pt x="665" y="641"/>
                    </a:lnTo>
                    <a:lnTo>
                      <a:pt x="665" y="641"/>
                    </a:lnTo>
                    <a:lnTo>
                      <a:pt x="666" y="641"/>
                    </a:lnTo>
                    <a:lnTo>
                      <a:pt x="667" y="642"/>
                    </a:lnTo>
                    <a:lnTo>
                      <a:pt x="667" y="642"/>
                    </a:lnTo>
                    <a:lnTo>
                      <a:pt x="668" y="642"/>
                    </a:lnTo>
                    <a:lnTo>
                      <a:pt x="668" y="642"/>
                    </a:lnTo>
                    <a:lnTo>
                      <a:pt x="671" y="642"/>
                    </a:lnTo>
                    <a:lnTo>
                      <a:pt x="671" y="642"/>
                    </a:lnTo>
                    <a:lnTo>
                      <a:pt x="673" y="642"/>
                    </a:lnTo>
                    <a:lnTo>
                      <a:pt x="674" y="642"/>
                    </a:lnTo>
                    <a:lnTo>
                      <a:pt x="675" y="642"/>
                    </a:lnTo>
                    <a:lnTo>
                      <a:pt x="675" y="642"/>
                    </a:lnTo>
                    <a:lnTo>
                      <a:pt x="677" y="642"/>
                    </a:lnTo>
                    <a:lnTo>
                      <a:pt x="684" y="643"/>
                    </a:lnTo>
                    <a:lnTo>
                      <a:pt x="685" y="643"/>
                    </a:lnTo>
                    <a:lnTo>
                      <a:pt x="688" y="643"/>
                    </a:lnTo>
                    <a:lnTo>
                      <a:pt x="690" y="643"/>
                    </a:lnTo>
                    <a:lnTo>
                      <a:pt x="690" y="643"/>
                    </a:lnTo>
                    <a:lnTo>
                      <a:pt x="693" y="643"/>
                    </a:lnTo>
                    <a:lnTo>
                      <a:pt x="693" y="643"/>
                    </a:lnTo>
                    <a:lnTo>
                      <a:pt x="694" y="643"/>
                    </a:lnTo>
                    <a:lnTo>
                      <a:pt x="697" y="643"/>
                    </a:lnTo>
                    <a:lnTo>
                      <a:pt x="699" y="644"/>
                    </a:lnTo>
                    <a:lnTo>
                      <a:pt x="704" y="644"/>
                    </a:lnTo>
                    <a:lnTo>
                      <a:pt x="708" y="644"/>
                    </a:lnTo>
                    <a:lnTo>
                      <a:pt x="710" y="644"/>
                    </a:lnTo>
                    <a:lnTo>
                      <a:pt x="715" y="644"/>
                    </a:lnTo>
                    <a:lnTo>
                      <a:pt x="715" y="644"/>
                    </a:lnTo>
                    <a:lnTo>
                      <a:pt x="715" y="644"/>
                    </a:lnTo>
                    <a:lnTo>
                      <a:pt x="717" y="644"/>
                    </a:lnTo>
                    <a:lnTo>
                      <a:pt x="720" y="645"/>
                    </a:lnTo>
                    <a:lnTo>
                      <a:pt x="720" y="645"/>
                    </a:lnTo>
                    <a:lnTo>
                      <a:pt x="721" y="645"/>
                    </a:lnTo>
                    <a:lnTo>
                      <a:pt x="723" y="645"/>
                    </a:lnTo>
                    <a:lnTo>
                      <a:pt x="728" y="645"/>
                    </a:lnTo>
                    <a:lnTo>
                      <a:pt x="729" y="645"/>
                    </a:lnTo>
                    <a:lnTo>
                      <a:pt x="733" y="645"/>
                    </a:lnTo>
                    <a:lnTo>
                      <a:pt x="733" y="645"/>
                    </a:lnTo>
                    <a:lnTo>
                      <a:pt x="743" y="646"/>
                    </a:lnTo>
                    <a:lnTo>
                      <a:pt x="743" y="646"/>
                    </a:lnTo>
                    <a:lnTo>
                      <a:pt x="744" y="646"/>
                    </a:lnTo>
                    <a:lnTo>
                      <a:pt x="751" y="646"/>
                    </a:lnTo>
                    <a:lnTo>
                      <a:pt x="751" y="646"/>
                    </a:lnTo>
                    <a:lnTo>
                      <a:pt x="757" y="647"/>
                    </a:lnTo>
                    <a:lnTo>
                      <a:pt x="758" y="647"/>
                    </a:lnTo>
                    <a:lnTo>
                      <a:pt x="759" y="647"/>
                    </a:lnTo>
                    <a:lnTo>
                      <a:pt x="763" y="647"/>
                    </a:lnTo>
                    <a:lnTo>
                      <a:pt x="767" y="647"/>
                    </a:lnTo>
                    <a:lnTo>
                      <a:pt x="774" y="647"/>
                    </a:lnTo>
                    <a:lnTo>
                      <a:pt x="775" y="647"/>
                    </a:lnTo>
                    <a:lnTo>
                      <a:pt x="778" y="648"/>
                    </a:lnTo>
                    <a:lnTo>
                      <a:pt x="779" y="648"/>
                    </a:lnTo>
                    <a:lnTo>
                      <a:pt x="784" y="648"/>
                    </a:lnTo>
                    <a:lnTo>
                      <a:pt x="785" y="648"/>
                    </a:lnTo>
                    <a:lnTo>
                      <a:pt x="793" y="648"/>
                    </a:lnTo>
                    <a:lnTo>
                      <a:pt x="795" y="648"/>
                    </a:lnTo>
                    <a:lnTo>
                      <a:pt x="795" y="648"/>
                    </a:lnTo>
                    <a:lnTo>
                      <a:pt x="799" y="649"/>
                    </a:lnTo>
                    <a:lnTo>
                      <a:pt x="800" y="649"/>
                    </a:lnTo>
                    <a:lnTo>
                      <a:pt x="802" y="649"/>
                    </a:lnTo>
                    <a:lnTo>
                      <a:pt x="802" y="649"/>
                    </a:lnTo>
                    <a:lnTo>
                      <a:pt x="807" y="649"/>
                    </a:lnTo>
                    <a:lnTo>
                      <a:pt x="809" y="649"/>
                    </a:lnTo>
                    <a:lnTo>
                      <a:pt x="811" y="649"/>
                    </a:lnTo>
                    <a:lnTo>
                      <a:pt x="812" y="649"/>
                    </a:lnTo>
                    <a:lnTo>
                      <a:pt x="813" y="649"/>
                    </a:lnTo>
                    <a:lnTo>
                      <a:pt x="814" y="649"/>
                    </a:lnTo>
                    <a:lnTo>
                      <a:pt x="816" y="649"/>
                    </a:lnTo>
                    <a:lnTo>
                      <a:pt x="817" y="649"/>
                    </a:lnTo>
                    <a:lnTo>
                      <a:pt x="819" y="649"/>
                    </a:lnTo>
                    <a:lnTo>
                      <a:pt x="819" y="649"/>
                    </a:lnTo>
                    <a:lnTo>
                      <a:pt x="832" y="650"/>
                    </a:lnTo>
                    <a:lnTo>
                      <a:pt x="839" y="650"/>
                    </a:lnTo>
                    <a:lnTo>
                      <a:pt x="850" y="651"/>
                    </a:lnTo>
                    <a:lnTo>
                      <a:pt x="854" y="651"/>
                    </a:lnTo>
                    <a:lnTo>
                      <a:pt x="855" y="651"/>
                    </a:lnTo>
                    <a:lnTo>
                      <a:pt x="859" y="651"/>
                    </a:lnTo>
                    <a:lnTo>
                      <a:pt x="863" y="651"/>
                    </a:lnTo>
                    <a:lnTo>
                      <a:pt x="865" y="651"/>
                    </a:lnTo>
                    <a:lnTo>
                      <a:pt x="875" y="652"/>
                    </a:lnTo>
                    <a:lnTo>
                      <a:pt x="881" y="652"/>
                    </a:lnTo>
                    <a:lnTo>
                      <a:pt x="896" y="652"/>
                    </a:lnTo>
                    <a:lnTo>
                      <a:pt x="900" y="653"/>
                    </a:lnTo>
                    <a:lnTo>
                      <a:pt x="909" y="653"/>
                    </a:lnTo>
                    <a:lnTo>
                      <a:pt x="910" y="653"/>
                    </a:lnTo>
                    <a:lnTo>
                      <a:pt x="912" y="653"/>
                    </a:lnTo>
                    <a:lnTo>
                      <a:pt x="915" y="653"/>
                    </a:lnTo>
                    <a:lnTo>
                      <a:pt x="919" y="653"/>
                    </a:lnTo>
                    <a:lnTo>
                      <a:pt x="920" y="653"/>
                    </a:lnTo>
                    <a:lnTo>
                      <a:pt x="923" y="653"/>
                    </a:lnTo>
                    <a:lnTo>
                      <a:pt x="932" y="654"/>
                    </a:lnTo>
                    <a:lnTo>
                      <a:pt x="938" y="654"/>
                    </a:lnTo>
                    <a:lnTo>
                      <a:pt x="944" y="654"/>
                    </a:lnTo>
                    <a:lnTo>
                      <a:pt x="954" y="654"/>
                    </a:lnTo>
                    <a:lnTo>
                      <a:pt x="959" y="655"/>
                    </a:lnTo>
                    <a:lnTo>
                      <a:pt x="961" y="655"/>
                    </a:lnTo>
                    <a:lnTo>
                      <a:pt x="964" y="655"/>
                    </a:lnTo>
                    <a:lnTo>
                      <a:pt x="967" y="655"/>
                    </a:lnTo>
                    <a:lnTo>
                      <a:pt x="970" y="655"/>
                    </a:lnTo>
                    <a:lnTo>
                      <a:pt x="973" y="655"/>
                    </a:lnTo>
                    <a:lnTo>
                      <a:pt x="974" y="655"/>
                    </a:lnTo>
                    <a:lnTo>
                      <a:pt x="975" y="655"/>
                    </a:lnTo>
                    <a:lnTo>
                      <a:pt x="991" y="656"/>
                    </a:lnTo>
                    <a:lnTo>
                      <a:pt x="994" y="656"/>
                    </a:lnTo>
                    <a:lnTo>
                      <a:pt x="995" y="656"/>
                    </a:lnTo>
                    <a:lnTo>
                      <a:pt x="1017" y="656"/>
                    </a:lnTo>
                    <a:lnTo>
                      <a:pt x="1025" y="657"/>
                    </a:lnTo>
                    <a:lnTo>
                      <a:pt x="1031" y="657"/>
                    </a:lnTo>
                    <a:lnTo>
                      <a:pt x="1039" y="657"/>
                    </a:lnTo>
                    <a:lnTo>
                      <a:pt x="1044" y="657"/>
                    </a:lnTo>
                    <a:lnTo>
                      <a:pt x="1055" y="657"/>
                    </a:lnTo>
                    <a:lnTo>
                      <a:pt x="1061" y="658"/>
                    </a:lnTo>
                    <a:lnTo>
                      <a:pt x="1122" y="659"/>
                    </a:lnTo>
                    <a:lnTo>
                      <a:pt x="1178" y="660"/>
                    </a:lnTo>
                  </a:path>
                </a:pathLst>
              </a:custGeom>
              <a:noFill/>
              <a:ln w="22225">
                <a:solidFill>
                  <a:srgbClr val="7070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8" name="Freeform 2225"/>
              <p:cNvSpPr>
                <a:spLocks/>
              </p:cNvSpPr>
              <p:nvPr/>
            </p:nvSpPr>
            <p:spPr bwMode="auto">
              <a:xfrm>
                <a:off x="761" y="1776"/>
                <a:ext cx="4154" cy="1746"/>
              </a:xfrm>
              <a:custGeom>
                <a:avLst/>
                <a:gdLst>
                  <a:gd name="T0" fmla="*/ 18 w 1190"/>
                  <a:gd name="T1" fmla="*/ 174 h 500"/>
                  <a:gd name="T2" fmla="*/ 31 w 1190"/>
                  <a:gd name="T3" fmla="*/ 240 h 500"/>
                  <a:gd name="T4" fmla="*/ 38 w 1190"/>
                  <a:gd name="T5" fmla="*/ 267 h 500"/>
                  <a:gd name="T6" fmla="*/ 43 w 1190"/>
                  <a:gd name="T7" fmla="*/ 285 h 500"/>
                  <a:gd name="T8" fmla="*/ 50 w 1190"/>
                  <a:gd name="T9" fmla="*/ 302 h 500"/>
                  <a:gd name="T10" fmla="*/ 54 w 1190"/>
                  <a:gd name="T11" fmla="*/ 312 h 500"/>
                  <a:gd name="T12" fmla="*/ 61 w 1190"/>
                  <a:gd name="T13" fmla="*/ 327 h 500"/>
                  <a:gd name="T14" fmla="*/ 66 w 1190"/>
                  <a:gd name="T15" fmla="*/ 336 h 500"/>
                  <a:gd name="T16" fmla="*/ 71 w 1190"/>
                  <a:gd name="T17" fmla="*/ 345 h 500"/>
                  <a:gd name="T18" fmla="*/ 76 w 1190"/>
                  <a:gd name="T19" fmla="*/ 353 h 500"/>
                  <a:gd name="T20" fmla="*/ 82 w 1190"/>
                  <a:gd name="T21" fmla="*/ 362 h 500"/>
                  <a:gd name="T22" fmla="*/ 86 w 1190"/>
                  <a:gd name="T23" fmla="*/ 366 h 500"/>
                  <a:gd name="T24" fmla="*/ 91 w 1190"/>
                  <a:gd name="T25" fmla="*/ 373 h 500"/>
                  <a:gd name="T26" fmla="*/ 97 w 1190"/>
                  <a:gd name="T27" fmla="*/ 379 h 500"/>
                  <a:gd name="T28" fmla="*/ 101 w 1190"/>
                  <a:gd name="T29" fmla="*/ 382 h 500"/>
                  <a:gd name="T30" fmla="*/ 107 w 1190"/>
                  <a:gd name="T31" fmla="*/ 388 h 500"/>
                  <a:gd name="T32" fmla="*/ 111 w 1190"/>
                  <a:gd name="T33" fmla="*/ 391 h 500"/>
                  <a:gd name="T34" fmla="*/ 116 w 1190"/>
                  <a:gd name="T35" fmla="*/ 396 h 500"/>
                  <a:gd name="T36" fmla="*/ 121 w 1190"/>
                  <a:gd name="T37" fmla="*/ 399 h 500"/>
                  <a:gd name="T38" fmla="*/ 126 w 1190"/>
                  <a:gd name="T39" fmla="*/ 403 h 500"/>
                  <a:gd name="T40" fmla="*/ 132 w 1190"/>
                  <a:gd name="T41" fmla="*/ 407 h 500"/>
                  <a:gd name="T42" fmla="*/ 139 w 1190"/>
                  <a:gd name="T43" fmla="*/ 412 h 500"/>
                  <a:gd name="T44" fmla="*/ 146 w 1190"/>
                  <a:gd name="T45" fmla="*/ 415 h 500"/>
                  <a:gd name="T46" fmla="*/ 151 w 1190"/>
                  <a:gd name="T47" fmla="*/ 418 h 500"/>
                  <a:gd name="T48" fmla="*/ 159 w 1190"/>
                  <a:gd name="T49" fmla="*/ 422 h 500"/>
                  <a:gd name="T50" fmla="*/ 165 w 1190"/>
                  <a:gd name="T51" fmla="*/ 425 h 500"/>
                  <a:gd name="T52" fmla="*/ 171 w 1190"/>
                  <a:gd name="T53" fmla="*/ 428 h 500"/>
                  <a:gd name="T54" fmla="*/ 177 w 1190"/>
                  <a:gd name="T55" fmla="*/ 430 h 500"/>
                  <a:gd name="T56" fmla="*/ 185 w 1190"/>
                  <a:gd name="T57" fmla="*/ 433 h 500"/>
                  <a:gd name="T58" fmla="*/ 191 w 1190"/>
                  <a:gd name="T59" fmla="*/ 435 h 500"/>
                  <a:gd name="T60" fmla="*/ 200 w 1190"/>
                  <a:gd name="T61" fmla="*/ 438 h 500"/>
                  <a:gd name="T62" fmla="*/ 208 w 1190"/>
                  <a:gd name="T63" fmla="*/ 441 h 500"/>
                  <a:gd name="T64" fmla="*/ 215 w 1190"/>
                  <a:gd name="T65" fmla="*/ 443 h 500"/>
                  <a:gd name="T66" fmla="*/ 224 w 1190"/>
                  <a:gd name="T67" fmla="*/ 445 h 500"/>
                  <a:gd name="T68" fmla="*/ 235 w 1190"/>
                  <a:gd name="T69" fmla="*/ 448 h 500"/>
                  <a:gd name="T70" fmla="*/ 242 w 1190"/>
                  <a:gd name="T71" fmla="*/ 450 h 500"/>
                  <a:gd name="T72" fmla="*/ 247 w 1190"/>
                  <a:gd name="T73" fmla="*/ 451 h 500"/>
                  <a:gd name="T74" fmla="*/ 260 w 1190"/>
                  <a:gd name="T75" fmla="*/ 454 h 500"/>
                  <a:gd name="T76" fmla="*/ 267 w 1190"/>
                  <a:gd name="T77" fmla="*/ 455 h 500"/>
                  <a:gd name="T78" fmla="*/ 276 w 1190"/>
                  <a:gd name="T79" fmla="*/ 457 h 500"/>
                  <a:gd name="T80" fmla="*/ 283 w 1190"/>
                  <a:gd name="T81" fmla="*/ 458 h 500"/>
                  <a:gd name="T82" fmla="*/ 293 w 1190"/>
                  <a:gd name="T83" fmla="*/ 460 h 500"/>
                  <a:gd name="T84" fmla="*/ 301 w 1190"/>
                  <a:gd name="T85" fmla="*/ 461 h 500"/>
                  <a:gd name="T86" fmla="*/ 310 w 1190"/>
                  <a:gd name="T87" fmla="*/ 463 h 500"/>
                  <a:gd name="T88" fmla="*/ 322 w 1190"/>
                  <a:gd name="T89" fmla="*/ 464 h 500"/>
                  <a:gd name="T90" fmla="*/ 336 w 1190"/>
                  <a:gd name="T91" fmla="*/ 466 h 500"/>
                  <a:gd name="T92" fmla="*/ 349 w 1190"/>
                  <a:gd name="T93" fmla="*/ 468 h 500"/>
                  <a:gd name="T94" fmla="*/ 364 w 1190"/>
                  <a:gd name="T95" fmla="*/ 470 h 500"/>
                  <a:gd name="T96" fmla="*/ 380 w 1190"/>
                  <a:gd name="T97" fmla="*/ 471 h 500"/>
                  <a:gd name="T98" fmla="*/ 393 w 1190"/>
                  <a:gd name="T99" fmla="*/ 473 h 500"/>
                  <a:gd name="T100" fmla="*/ 410 w 1190"/>
                  <a:gd name="T101" fmla="*/ 474 h 500"/>
                  <a:gd name="T102" fmla="*/ 432 w 1190"/>
                  <a:gd name="T103" fmla="*/ 476 h 500"/>
                  <a:gd name="T104" fmla="*/ 449 w 1190"/>
                  <a:gd name="T105" fmla="*/ 477 h 500"/>
                  <a:gd name="T106" fmla="*/ 476 w 1190"/>
                  <a:gd name="T107" fmla="*/ 479 h 500"/>
                  <a:gd name="T108" fmla="*/ 506 w 1190"/>
                  <a:gd name="T109" fmla="*/ 481 h 500"/>
                  <a:gd name="T110" fmla="*/ 534 w 1190"/>
                  <a:gd name="T111" fmla="*/ 483 h 500"/>
                  <a:gd name="T112" fmla="*/ 565 w 1190"/>
                  <a:gd name="T113" fmla="*/ 485 h 500"/>
                  <a:gd name="T114" fmla="*/ 604 w 1190"/>
                  <a:gd name="T115" fmla="*/ 486 h 500"/>
                  <a:gd name="T116" fmla="*/ 651 w 1190"/>
                  <a:gd name="T117" fmla="*/ 488 h 500"/>
                  <a:gd name="T118" fmla="*/ 706 w 1190"/>
                  <a:gd name="T119" fmla="*/ 490 h 500"/>
                  <a:gd name="T120" fmla="*/ 807 w 1190"/>
                  <a:gd name="T121" fmla="*/ 493 h 500"/>
                  <a:gd name="T122" fmla="*/ 944 w 1190"/>
                  <a:gd name="T123" fmla="*/ 496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90" h="500">
                    <a:moveTo>
                      <a:pt x="0" y="0"/>
                    </a:moveTo>
                    <a:lnTo>
                      <a:pt x="4" y="49"/>
                    </a:lnTo>
                    <a:lnTo>
                      <a:pt x="5" y="62"/>
                    </a:lnTo>
                    <a:lnTo>
                      <a:pt x="6" y="71"/>
                    </a:lnTo>
                    <a:lnTo>
                      <a:pt x="6" y="74"/>
                    </a:lnTo>
                    <a:lnTo>
                      <a:pt x="6" y="76"/>
                    </a:lnTo>
                    <a:lnTo>
                      <a:pt x="7" y="82"/>
                    </a:lnTo>
                    <a:lnTo>
                      <a:pt x="7" y="87"/>
                    </a:lnTo>
                    <a:lnTo>
                      <a:pt x="9" y="98"/>
                    </a:lnTo>
                    <a:lnTo>
                      <a:pt x="9" y="102"/>
                    </a:lnTo>
                    <a:lnTo>
                      <a:pt x="9" y="102"/>
                    </a:lnTo>
                    <a:lnTo>
                      <a:pt x="9" y="103"/>
                    </a:lnTo>
                    <a:lnTo>
                      <a:pt x="9" y="104"/>
                    </a:lnTo>
                    <a:lnTo>
                      <a:pt x="10" y="108"/>
                    </a:lnTo>
                    <a:lnTo>
                      <a:pt x="11" y="120"/>
                    </a:lnTo>
                    <a:lnTo>
                      <a:pt x="12" y="132"/>
                    </a:lnTo>
                    <a:lnTo>
                      <a:pt x="13" y="140"/>
                    </a:lnTo>
                    <a:lnTo>
                      <a:pt x="13" y="141"/>
                    </a:lnTo>
                    <a:lnTo>
                      <a:pt x="14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4" y="149"/>
                    </a:lnTo>
                    <a:lnTo>
                      <a:pt x="15" y="151"/>
                    </a:lnTo>
                    <a:lnTo>
                      <a:pt x="15" y="151"/>
                    </a:lnTo>
                    <a:lnTo>
                      <a:pt x="15" y="156"/>
                    </a:lnTo>
                    <a:lnTo>
                      <a:pt x="15" y="157"/>
                    </a:lnTo>
                    <a:lnTo>
                      <a:pt x="16" y="158"/>
                    </a:lnTo>
                    <a:lnTo>
                      <a:pt x="16" y="161"/>
                    </a:lnTo>
                    <a:lnTo>
                      <a:pt x="16" y="163"/>
                    </a:lnTo>
                    <a:lnTo>
                      <a:pt x="17" y="167"/>
                    </a:lnTo>
                    <a:lnTo>
                      <a:pt x="17" y="169"/>
                    </a:lnTo>
                    <a:lnTo>
                      <a:pt x="17" y="169"/>
                    </a:lnTo>
                    <a:lnTo>
                      <a:pt x="18" y="171"/>
                    </a:lnTo>
                    <a:lnTo>
                      <a:pt x="18" y="172"/>
                    </a:lnTo>
                    <a:lnTo>
                      <a:pt x="18" y="174"/>
                    </a:lnTo>
                    <a:lnTo>
                      <a:pt x="19" y="177"/>
                    </a:lnTo>
                    <a:lnTo>
                      <a:pt x="19" y="178"/>
                    </a:lnTo>
                    <a:lnTo>
                      <a:pt x="19" y="179"/>
                    </a:lnTo>
                    <a:lnTo>
                      <a:pt x="20" y="185"/>
                    </a:lnTo>
                    <a:lnTo>
                      <a:pt x="20" y="186"/>
                    </a:lnTo>
                    <a:lnTo>
                      <a:pt x="21" y="189"/>
                    </a:lnTo>
                    <a:lnTo>
                      <a:pt x="22" y="195"/>
                    </a:lnTo>
                    <a:lnTo>
                      <a:pt x="22" y="199"/>
                    </a:lnTo>
                    <a:lnTo>
                      <a:pt x="23" y="201"/>
                    </a:lnTo>
                    <a:lnTo>
                      <a:pt x="23" y="203"/>
                    </a:lnTo>
                    <a:lnTo>
                      <a:pt x="23" y="204"/>
                    </a:lnTo>
                    <a:lnTo>
                      <a:pt x="23" y="205"/>
                    </a:lnTo>
                    <a:lnTo>
                      <a:pt x="24" y="207"/>
                    </a:lnTo>
                    <a:lnTo>
                      <a:pt x="24" y="207"/>
                    </a:lnTo>
                    <a:lnTo>
                      <a:pt x="24" y="208"/>
                    </a:lnTo>
                    <a:lnTo>
                      <a:pt x="24" y="210"/>
                    </a:lnTo>
                    <a:lnTo>
                      <a:pt x="25" y="216"/>
                    </a:lnTo>
                    <a:lnTo>
                      <a:pt x="26" y="218"/>
                    </a:lnTo>
                    <a:lnTo>
                      <a:pt x="26" y="219"/>
                    </a:lnTo>
                    <a:lnTo>
                      <a:pt x="26" y="220"/>
                    </a:lnTo>
                    <a:lnTo>
                      <a:pt x="27" y="221"/>
                    </a:lnTo>
                    <a:lnTo>
                      <a:pt x="27" y="222"/>
                    </a:lnTo>
                    <a:lnTo>
                      <a:pt x="27" y="225"/>
                    </a:lnTo>
                    <a:lnTo>
                      <a:pt x="27" y="226"/>
                    </a:lnTo>
                    <a:lnTo>
                      <a:pt x="28" y="230"/>
                    </a:lnTo>
                    <a:lnTo>
                      <a:pt x="29" y="231"/>
                    </a:lnTo>
                    <a:lnTo>
                      <a:pt x="29" y="231"/>
                    </a:lnTo>
                    <a:lnTo>
                      <a:pt x="29" y="232"/>
                    </a:lnTo>
                    <a:lnTo>
                      <a:pt x="29" y="232"/>
                    </a:lnTo>
                    <a:lnTo>
                      <a:pt x="29" y="233"/>
                    </a:lnTo>
                    <a:lnTo>
                      <a:pt x="30" y="237"/>
                    </a:lnTo>
                    <a:lnTo>
                      <a:pt x="30" y="237"/>
                    </a:lnTo>
                    <a:lnTo>
                      <a:pt x="30" y="237"/>
                    </a:lnTo>
                    <a:lnTo>
                      <a:pt x="30" y="239"/>
                    </a:lnTo>
                    <a:lnTo>
                      <a:pt x="31" y="240"/>
                    </a:lnTo>
                    <a:lnTo>
                      <a:pt x="31" y="240"/>
                    </a:lnTo>
                    <a:lnTo>
                      <a:pt x="31" y="241"/>
                    </a:lnTo>
                    <a:lnTo>
                      <a:pt x="31" y="243"/>
                    </a:lnTo>
                    <a:lnTo>
                      <a:pt x="32" y="244"/>
                    </a:lnTo>
                    <a:lnTo>
                      <a:pt x="32" y="245"/>
                    </a:lnTo>
                    <a:lnTo>
                      <a:pt x="32" y="246"/>
                    </a:lnTo>
                    <a:lnTo>
                      <a:pt x="32" y="246"/>
                    </a:lnTo>
                    <a:lnTo>
                      <a:pt x="32" y="247"/>
                    </a:lnTo>
                    <a:lnTo>
                      <a:pt x="33" y="248"/>
                    </a:lnTo>
                    <a:lnTo>
                      <a:pt x="33" y="249"/>
                    </a:lnTo>
                    <a:lnTo>
                      <a:pt x="33" y="250"/>
                    </a:lnTo>
                    <a:lnTo>
                      <a:pt x="33" y="250"/>
                    </a:lnTo>
                    <a:lnTo>
                      <a:pt x="33" y="251"/>
                    </a:lnTo>
                    <a:lnTo>
                      <a:pt x="34" y="252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4" y="253"/>
                    </a:lnTo>
                    <a:lnTo>
                      <a:pt x="34" y="255"/>
                    </a:lnTo>
                    <a:lnTo>
                      <a:pt x="34" y="255"/>
                    </a:lnTo>
                    <a:lnTo>
                      <a:pt x="35" y="258"/>
                    </a:lnTo>
                    <a:lnTo>
                      <a:pt x="35" y="259"/>
                    </a:lnTo>
                    <a:lnTo>
                      <a:pt x="36" y="259"/>
                    </a:lnTo>
                    <a:lnTo>
                      <a:pt x="36" y="259"/>
                    </a:lnTo>
                    <a:lnTo>
                      <a:pt x="36" y="260"/>
                    </a:lnTo>
                    <a:lnTo>
                      <a:pt x="36" y="261"/>
                    </a:lnTo>
                    <a:lnTo>
                      <a:pt x="36" y="261"/>
                    </a:lnTo>
                    <a:lnTo>
                      <a:pt x="36" y="262"/>
                    </a:lnTo>
                    <a:lnTo>
                      <a:pt x="37" y="264"/>
                    </a:lnTo>
                    <a:lnTo>
                      <a:pt x="37" y="264"/>
                    </a:lnTo>
                    <a:lnTo>
                      <a:pt x="37" y="265"/>
                    </a:lnTo>
                    <a:lnTo>
                      <a:pt x="37" y="266"/>
                    </a:lnTo>
                    <a:lnTo>
                      <a:pt x="37" y="266"/>
                    </a:lnTo>
                    <a:lnTo>
                      <a:pt x="38" y="267"/>
                    </a:lnTo>
                    <a:lnTo>
                      <a:pt x="38" y="267"/>
                    </a:lnTo>
                    <a:lnTo>
                      <a:pt x="38" y="267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8"/>
                    </a:lnTo>
                    <a:lnTo>
                      <a:pt x="38" y="269"/>
                    </a:lnTo>
                    <a:lnTo>
                      <a:pt x="39" y="270"/>
                    </a:lnTo>
                    <a:lnTo>
                      <a:pt x="39" y="270"/>
                    </a:lnTo>
                    <a:lnTo>
                      <a:pt x="39" y="271"/>
                    </a:lnTo>
                    <a:lnTo>
                      <a:pt x="39" y="272"/>
                    </a:lnTo>
                    <a:lnTo>
                      <a:pt x="39" y="273"/>
                    </a:lnTo>
                    <a:lnTo>
                      <a:pt x="40" y="273"/>
                    </a:lnTo>
                    <a:lnTo>
                      <a:pt x="40" y="273"/>
                    </a:lnTo>
                    <a:lnTo>
                      <a:pt x="40" y="274"/>
                    </a:lnTo>
                    <a:lnTo>
                      <a:pt x="40" y="274"/>
                    </a:lnTo>
                    <a:lnTo>
                      <a:pt x="40" y="274"/>
                    </a:lnTo>
                    <a:lnTo>
                      <a:pt x="40" y="274"/>
                    </a:lnTo>
                    <a:lnTo>
                      <a:pt x="40" y="274"/>
                    </a:lnTo>
                    <a:lnTo>
                      <a:pt x="40" y="275"/>
                    </a:lnTo>
                    <a:lnTo>
                      <a:pt x="40" y="275"/>
                    </a:lnTo>
                    <a:lnTo>
                      <a:pt x="41" y="276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1" y="277"/>
                    </a:lnTo>
                    <a:lnTo>
                      <a:pt x="41" y="278"/>
                    </a:lnTo>
                    <a:lnTo>
                      <a:pt x="42" y="279"/>
                    </a:lnTo>
                    <a:lnTo>
                      <a:pt x="42" y="280"/>
                    </a:lnTo>
                    <a:lnTo>
                      <a:pt x="42" y="280"/>
                    </a:lnTo>
                    <a:lnTo>
                      <a:pt x="42" y="281"/>
                    </a:lnTo>
                    <a:lnTo>
                      <a:pt x="42" y="281"/>
                    </a:lnTo>
                    <a:lnTo>
                      <a:pt x="42" y="282"/>
                    </a:lnTo>
                    <a:lnTo>
                      <a:pt x="43" y="282"/>
                    </a:lnTo>
                    <a:lnTo>
                      <a:pt x="43" y="283"/>
                    </a:lnTo>
                    <a:lnTo>
                      <a:pt x="43" y="284"/>
                    </a:lnTo>
                    <a:lnTo>
                      <a:pt x="43" y="284"/>
                    </a:lnTo>
                    <a:lnTo>
                      <a:pt x="43" y="285"/>
                    </a:lnTo>
                    <a:lnTo>
                      <a:pt x="44" y="285"/>
                    </a:lnTo>
                    <a:lnTo>
                      <a:pt x="44" y="286"/>
                    </a:lnTo>
                    <a:lnTo>
                      <a:pt x="44" y="287"/>
                    </a:lnTo>
                    <a:lnTo>
                      <a:pt x="44" y="287"/>
                    </a:lnTo>
                    <a:lnTo>
                      <a:pt x="44" y="287"/>
                    </a:lnTo>
                    <a:lnTo>
                      <a:pt x="44" y="288"/>
                    </a:lnTo>
                    <a:lnTo>
                      <a:pt x="45" y="288"/>
                    </a:lnTo>
                    <a:lnTo>
                      <a:pt x="45" y="289"/>
                    </a:lnTo>
                    <a:lnTo>
                      <a:pt x="45" y="290"/>
                    </a:lnTo>
                    <a:lnTo>
                      <a:pt x="45" y="290"/>
                    </a:lnTo>
                    <a:lnTo>
                      <a:pt x="45" y="291"/>
                    </a:lnTo>
                    <a:lnTo>
                      <a:pt x="46" y="291"/>
                    </a:lnTo>
                    <a:lnTo>
                      <a:pt x="46" y="293"/>
                    </a:lnTo>
                    <a:lnTo>
                      <a:pt x="46" y="293"/>
                    </a:lnTo>
                    <a:lnTo>
                      <a:pt x="46" y="294"/>
                    </a:lnTo>
                    <a:lnTo>
                      <a:pt x="47" y="294"/>
                    </a:lnTo>
                    <a:lnTo>
                      <a:pt x="47" y="295"/>
                    </a:lnTo>
                    <a:lnTo>
                      <a:pt x="47" y="296"/>
                    </a:lnTo>
                    <a:lnTo>
                      <a:pt x="47" y="296"/>
                    </a:lnTo>
                    <a:lnTo>
                      <a:pt x="47" y="296"/>
                    </a:lnTo>
                    <a:lnTo>
                      <a:pt x="48" y="297"/>
                    </a:lnTo>
                    <a:lnTo>
                      <a:pt x="48" y="297"/>
                    </a:lnTo>
                    <a:lnTo>
                      <a:pt x="48" y="297"/>
                    </a:lnTo>
                    <a:lnTo>
                      <a:pt x="48" y="298"/>
                    </a:lnTo>
                    <a:lnTo>
                      <a:pt x="48" y="298"/>
                    </a:lnTo>
                    <a:lnTo>
                      <a:pt x="48" y="298"/>
                    </a:lnTo>
                    <a:lnTo>
                      <a:pt x="48" y="298"/>
                    </a:lnTo>
                    <a:lnTo>
                      <a:pt x="48" y="299"/>
                    </a:lnTo>
                    <a:lnTo>
                      <a:pt x="49" y="299"/>
                    </a:lnTo>
                    <a:lnTo>
                      <a:pt x="49" y="300"/>
                    </a:lnTo>
                    <a:lnTo>
                      <a:pt x="49" y="301"/>
                    </a:lnTo>
                    <a:lnTo>
                      <a:pt x="49" y="301"/>
                    </a:lnTo>
                    <a:lnTo>
                      <a:pt x="50" y="302"/>
                    </a:lnTo>
                    <a:lnTo>
                      <a:pt x="50" y="302"/>
                    </a:lnTo>
                    <a:lnTo>
                      <a:pt x="50" y="302"/>
                    </a:lnTo>
                    <a:lnTo>
                      <a:pt x="50" y="303"/>
                    </a:lnTo>
                    <a:lnTo>
                      <a:pt x="50" y="303"/>
                    </a:lnTo>
                    <a:lnTo>
                      <a:pt x="50" y="303"/>
                    </a:lnTo>
                    <a:lnTo>
                      <a:pt x="50" y="303"/>
                    </a:lnTo>
                    <a:lnTo>
                      <a:pt x="50" y="304"/>
                    </a:lnTo>
                    <a:lnTo>
                      <a:pt x="51" y="304"/>
                    </a:lnTo>
                    <a:lnTo>
                      <a:pt x="51" y="305"/>
                    </a:lnTo>
                    <a:lnTo>
                      <a:pt x="51" y="305"/>
                    </a:lnTo>
                    <a:lnTo>
                      <a:pt x="51" y="305"/>
                    </a:lnTo>
                    <a:lnTo>
                      <a:pt x="51" y="305"/>
                    </a:lnTo>
                    <a:lnTo>
                      <a:pt x="51" y="305"/>
                    </a:lnTo>
                    <a:lnTo>
                      <a:pt x="51" y="306"/>
                    </a:lnTo>
                    <a:lnTo>
                      <a:pt x="51" y="306"/>
                    </a:lnTo>
                    <a:lnTo>
                      <a:pt x="51" y="306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2" y="307"/>
                    </a:lnTo>
                    <a:lnTo>
                      <a:pt x="52" y="308"/>
                    </a:lnTo>
                    <a:lnTo>
                      <a:pt x="52" y="308"/>
                    </a:lnTo>
                    <a:lnTo>
                      <a:pt x="52" y="309"/>
                    </a:lnTo>
                    <a:lnTo>
                      <a:pt x="53" y="309"/>
                    </a:lnTo>
                    <a:lnTo>
                      <a:pt x="53" y="310"/>
                    </a:lnTo>
                    <a:lnTo>
                      <a:pt x="53" y="310"/>
                    </a:lnTo>
                    <a:lnTo>
                      <a:pt x="53" y="310"/>
                    </a:lnTo>
                    <a:lnTo>
                      <a:pt x="53" y="310"/>
                    </a:lnTo>
                    <a:lnTo>
                      <a:pt x="53" y="311"/>
                    </a:lnTo>
                    <a:lnTo>
                      <a:pt x="53" y="311"/>
                    </a:lnTo>
                    <a:lnTo>
                      <a:pt x="54" y="311"/>
                    </a:lnTo>
                    <a:lnTo>
                      <a:pt x="54" y="311"/>
                    </a:lnTo>
                    <a:lnTo>
                      <a:pt x="54" y="311"/>
                    </a:lnTo>
                    <a:lnTo>
                      <a:pt x="54" y="311"/>
                    </a:lnTo>
                    <a:lnTo>
                      <a:pt x="54" y="312"/>
                    </a:lnTo>
                    <a:lnTo>
                      <a:pt x="54" y="312"/>
                    </a:lnTo>
                    <a:lnTo>
                      <a:pt x="54" y="313"/>
                    </a:lnTo>
                    <a:lnTo>
                      <a:pt x="55" y="314"/>
                    </a:lnTo>
                    <a:lnTo>
                      <a:pt x="55" y="314"/>
                    </a:lnTo>
                    <a:lnTo>
                      <a:pt x="55" y="315"/>
                    </a:lnTo>
                    <a:lnTo>
                      <a:pt x="55" y="315"/>
                    </a:lnTo>
                    <a:lnTo>
                      <a:pt x="56" y="316"/>
                    </a:lnTo>
                    <a:lnTo>
                      <a:pt x="56" y="316"/>
                    </a:lnTo>
                    <a:lnTo>
                      <a:pt x="56" y="316"/>
                    </a:lnTo>
                    <a:lnTo>
                      <a:pt x="56" y="316"/>
                    </a:lnTo>
                    <a:lnTo>
                      <a:pt x="56" y="317"/>
                    </a:lnTo>
                    <a:lnTo>
                      <a:pt x="57" y="318"/>
                    </a:lnTo>
                    <a:lnTo>
                      <a:pt x="57" y="318"/>
                    </a:lnTo>
                    <a:lnTo>
                      <a:pt x="57" y="319"/>
                    </a:lnTo>
                    <a:lnTo>
                      <a:pt x="57" y="320"/>
                    </a:lnTo>
                    <a:lnTo>
                      <a:pt x="57" y="320"/>
                    </a:lnTo>
                    <a:lnTo>
                      <a:pt x="57" y="320"/>
                    </a:lnTo>
                    <a:lnTo>
                      <a:pt x="58" y="320"/>
                    </a:lnTo>
                    <a:lnTo>
                      <a:pt x="58" y="321"/>
                    </a:lnTo>
                    <a:lnTo>
                      <a:pt x="58" y="321"/>
                    </a:lnTo>
                    <a:lnTo>
                      <a:pt x="58" y="321"/>
                    </a:lnTo>
                    <a:lnTo>
                      <a:pt x="58" y="321"/>
                    </a:lnTo>
                    <a:lnTo>
                      <a:pt x="58" y="322"/>
                    </a:lnTo>
                    <a:lnTo>
                      <a:pt x="59" y="322"/>
                    </a:lnTo>
                    <a:lnTo>
                      <a:pt x="59" y="323"/>
                    </a:lnTo>
                    <a:lnTo>
                      <a:pt x="59" y="323"/>
                    </a:lnTo>
                    <a:lnTo>
                      <a:pt x="59" y="323"/>
                    </a:lnTo>
                    <a:lnTo>
                      <a:pt x="60" y="324"/>
                    </a:lnTo>
                    <a:lnTo>
                      <a:pt x="60" y="325"/>
                    </a:lnTo>
                    <a:lnTo>
                      <a:pt x="60" y="325"/>
                    </a:lnTo>
                    <a:lnTo>
                      <a:pt x="60" y="325"/>
                    </a:lnTo>
                    <a:lnTo>
                      <a:pt x="61" y="326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7"/>
                    </a:lnTo>
                    <a:lnTo>
                      <a:pt x="61" y="328"/>
                    </a:lnTo>
                    <a:lnTo>
                      <a:pt x="61" y="328"/>
                    </a:lnTo>
                    <a:lnTo>
                      <a:pt x="61" y="328"/>
                    </a:lnTo>
                    <a:lnTo>
                      <a:pt x="62" y="328"/>
                    </a:lnTo>
                    <a:lnTo>
                      <a:pt x="62" y="329"/>
                    </a:lnTo>
                    <a:lnTo>
                      <a:pt x="62" y="329"/>
                    </a:lnTo>
                    <a:lnTo>
                      <a:pt x="62" y="329"/>
                    </a:lnTo>
                    <a:lnTo>
                      <a:pt x="62" y="329"/>
                    </a:lnTo>
                    <a:lnTo>
                      <a:pt x="62" y="329"/>
                    </a:lnTo>
                    <a:lnTo>
                      <a:pt x="62" y="329"/>
                    </a:lnTo>
                    <a:lnTo>
                      <a:pt x="62" y="330"/>
                    </a:lnTo>
                    <a:lnTo>
                      <a:pt x="62" y="330"/>
                    </a:lnTo>
                    <a:lnTo>
                      <a:pt x="63" y="330"/>
                    </a:lnTo>
                    <a:lnTo>
                      <a:pt x="63" y="330"/>
                    </a:lnTo>
                    <a:lnTo>
                      <a:pt x="63" y="331"/>
                    </a:lnTo>
                    <a:lnTo>
                      <a:pt x="63" y="331"/>
                    </a:lnTo>
                    <a:lnTo>
                      <a:pt x="63" y="331"/>
                    </a:lnTo>
                    <a:lnTo>
                      <a:pt x="63" y="332"/>
                    </a:lnTo>
                    <a:lnTo>
                      <a:pt x="64" y="332"/>
                    </a:lnTo>
                    <a:lnTo>
                      <a:pt x="64" y="332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4" y="333"/>
                    </a:lnTo>
                    <a:lnTo>
                      <a:pt x="64" y="334"/>
                    </a:lnTo>
                    <a:lnTo>
                      <a:pt x="65" y="334"/>
                    </a:lnTo>
                    <a:lnTo>
                      <a:pt x="65" y="334"/>
                    </a:lnTo>
                    <a:lnTo>
                      <a:pt x="65" y="334"/>
                    </a:lnTo>
                    <a:lnTo>
                      <a:pt x="65" y="335"/>
                    </a:lnTo>
                    <a:lnTo>
                      <a:pt x="65" y="335"/>
                    </a:lnTo>
                    <a:lnTo>
                      <a:pt x="65" y="335"/>
                    </a:lnTo>
                    <a:lnTo>
                      <a:pt x="65" y="335"/>
                    </a:lnTo>
                    <a:lnTo>
                      <a:pt x="66" y="336"/>
                    </a:lnTo>
                    <a:lnTo>
                      <a:pt x="66" y="336"/>
                    </a:lnTo>
                    <a:lnTo>
                      <a:pt x="66" y="336"/>
                    </a:lnTo>
                    <a:lnTo>
                      <a:pt x="66" y="337"/>
                    </a:lnTo>
                    <a:lnTo>
                      <a:pt x="66" y="337"/>
                    </a:lnTo>
                    <a:lnTo>
                      <a:pt x="66" y="337"/>
                    </a:lnTo>
                    <a:lnTo>
                      <a:pt x="66" y="337"/>
                    </a:lnTo>
                    <a:lnTo>
                      <a:pt x="66" y="337"/>
                    </a:lnTo>
                    <a:lnTo>
                      <a:pt x="66" y="337"/>
                    </a:lnTo>
                    <a:lnTo>
                      <a:pt x="67" y="337"/>
                    </a:lnTo>
                    <a:lnTo>
                      <a:pt x="67" y="338"/>
                    </a:lnTo>
                    <a:lnTo>
                      <a:pt x="67" y="338"/>
                    </a:lnTo>
                    <a:lnTo>
                      <a:pt x="67" y="338"/>
                    </a:lnTo>
                    <a:lnTo>
                      <a:pt x="67" y="339"/>
                    </a:lnTo>
                    <a:lnTo>
                      <a:pt x="68" y="339"/>
                    </a:lnTo>
                    <a:lnTo>
                      <a:pt x="68" y="339"/>
                    </a:lnTo>
                    <a:lnTo>
                      <a:pt x="68" y="340"/>
                    </a:lnTo>
                    <a:lnTo>
                      <a:pt x="68" y="340"/>
                    </a:lnTo>
                    <a:lnTo>
                      <a:pt x="68" y="340"/>
                    </a:lnTo>
                    <a:lnTo>
                      <a:pt x="68" y="340"/>
                    </a:lnTo>
                    <a:lnTo>
                      <a:pt x="68" y="340"/>
                    </a:lnTo>
                    <a:lnTo>
                      <a:pt x="68" y="341"/>
                    </a:lnTo>
                    <a:lnTo>
                      <a:pt x="69" y="341"/>
                    </a:lnTo>
                    <a:lnTo>
                      <a:pt x="69" y="341"/>
                    </a:lnTo>
                    <a:lnTo>
                      <a:pt x="69" y="342"/>
                    </a:lnTo>
                    <a:lnTo>
                      <a:pt x="69" y="343"/>
                    </a:lnTo>
                    <a:lnTo>
                      <a:pt x="70" y="343"/>
                    </a:lnTo>
                    <a:lnTo>
                      <a:pt x="70" y="343"/>
                    </a:lnTo>
                    <a:lnTo>
                      <a:pt x="70" y="343"/>
                    </a:lnTo>
                    <a:lnTo>
                      <a:pt x="70" y="343"/>
                    </a:lnTo>
                    <a:lnTo>
                      <a:pt x="70" y="343"/>
                    </a:lnTo>
                    <a:lnTo>
                      <a:pt x="70" y="344"/>
                    </a:lnTo>
                    <a:lnTo>
                      <a:pt x="70" y="344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5"/>
                    </a:lnTo>
                    <a:lnTo>
                      <a:pt x="71" y="346"/>
                    </a:lnTo>
                    <a:lnTo>
                      <a:pt x="72" y="346"/>
                    </a:lnTo>
                    <a:lnTo>
                      <a:pt x="72" y="347"/>
                    </a:lnTo>
                    <a:lnTo>
                      <a:pt x="72" y="347"/>
                    </a:lnTo>
                    <a:lnTo>
                      <a:pt x="72" y="347"/>
                    </a:lnTo>
                    <a:lnTo>
                      <a:pt x="72" y="347"/>
                    </a:lnTo>
                    <a:lnTo>
                      <a:pt x="73" y="347"/>
                    </a:lnTo>
                    <a:lnTo>
                      <a:pt x="73" y="348"/>
                    </a:lnTo>
                    <a:lnTo>
                      <a:pt x="73" y="348"/>
                    </a:lnTo>
                    <a:lnTo>
                      <a:pt x="73" y="348"/>
                    </a:lnTo>
                    <a:lnTo>
                      <a:pt x="73" y="348"/>
                    </a:lnTo>
                    <a:lnTo>
                      <a:pt x="73" y="348"/>
                    </a:lnTo>
                    <a:lnTo>
                      <a:pt x="73" y="349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4" y="350"/>
                    </a:lnTo>
                    <a:lnTo>
                      <a:pt x="75" y="351"/>
                    </a:lnTo>
                    <a:lnTo>
                      <a:pt x="75" y="351"/>
                    </a:lnTo>
                    <a:lnTo>
                      <a:pt x="75" y="351"/>
                    </a:lnTo>
                    <a:lnTo>
                      <a:pt x="75" y="352"/>
                    </a:lnTo>
                    <a:lnTo>
                      <a:pt x="75" y="352"/>
                    </a:lnTo>
                    <a:lnTo>
                      <a:pt x="76" y="352"/>
                    </a:lnTo>
                    <a:lnTo>
                      <a:pt x="76" y="352"/>
                    </a:lnTo>
                    <a:lnTo>
                      <a:pt x="76" y="352"/>
                    </a:lnTo>
                    <a:lnTo>
                      <a:pt x="76" y="352"/>
                    </a:lnTo>
                    <a:lnTo>
                      <a:pt x="76" y="352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6" y="353"/>
                    </a:lnTo>
                    <a:lnTo>
                      <a:pt x="77" y="354"/>
                    </a:lnTo>
                    <a:lnTo>
                      <a:pt x="77" y="354"/>
                    </a:lnTo>
                    <a:lnTo>
                      <a:pt x="77" y="354"/>
                    </a:lnTo>
                    <a:lnTo>
                      <a:pt x="77" y="354"/>
                    </a:lnTo>
                    <a:lnTo>
                      <a:pt x="77" y="354"/>
                    </a:lnTo>
                    <a:lnTo>
                      <a:pt x="77" y="355"/>
                    </a:lnTo>
                    <a:lnTo>
                      <a:pt x="78" y="355"/>
                    </a:lnTo>
                    <a:lnTo>
                      <a:pt x="78" y="355"/>
                    </a:lnTo>
                    <a:lnTo>
                      <a:pt x="78" y="356"/>
                    </a:lnTo>
                    <a:lnTo>
                      <a:pt x="78" y="356"/>
                    </a:lnTo>
                    <a:lnTo>
                      <a:pt x="78" y="356"/>
                    </a:lnTo>
                    <a:lnTo>
                      <a:pt x="79" y="357"/>
                    </a:lnTo>
                    <a:lnTo>
                      <a:pt x="79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8"/>
                    </a:lnTo>
                    <a:lnTo>
                      <a:pt x="80" y="359"/>
                    </a:lnTo>
                    <a:lnTo>
                      <a:pt x="80" y="359"/>
                    </a:lnTo>
                    <a:lnTo>
                      <a:pt x="81" y="359"/>
                    </a:lnTo>
                    <a:lnTo>
                      <a:pt x="81" y="359"/>
                    </a:lnTo>
                    <a:lnTo>
                      <a:pt x="81" y="359"/>
                    </a:lnTo>
                    <a:lnTo>
                      <a:pt x="81" y="359"/>
                    </a:lnTo>
                    <a:lnTo>
                      <a:pt x="81" y="360"/>
                    </a:lnTo>
                    <a:lnTo>
                      <a:pt x="82" y="361"/>
                    </a:lnTo>
                    <a:lnTo>
                      <a:pt x="82" y="361"/>
                    </a:lnTo>
                    <a:lnTo>
                      <a:pt x="82" y="361"/>
                    </a:lnTo>
                    <a:lnTo>
                      <a:pt x="82" y="361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2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2"/>
                    </a:lnTo>
                    <a:lnTo>
                      <a:pt x="83" y="363"/>
                    </a:lnTo>
                    <a:lnTo>
                      <a:pt x="83" y="363"/>
                    </a:lnTo>
                    <a:lnTo>
                      <a:pt x="83" y="363"/>
                    </a:lnTo>
                    <a:lnTo>
                      <a:pt x="84" y="363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4" y="364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5" y="365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6"/>
                    </a:lnTo>
                    <a:lnTo>
                      <a:pt x="86" y="367"/>
                    </a:lnTo>
                    <a:lnTo>
                      <a:pt x="86" y="367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87" y="367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8"/>
                    </a:lnTo>
                    <a:lnTo>
                      <a:pt x="88" y="369"/>
                    </a:lnTo>
                    <a:lnTo>
                      <a:pt x="88" y="369"/>
                    </a:lnTo>
                    <a:lnTo>
                      <a:pt x="89" y="369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89" y="370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0" y="371"/>
                    </a:lnTo>
                    <a:lnTo>
                      <a:pt x="91" y="372"/>
                    </a:lnTo>
                    <a:lnTo>
                      <a:pt x="91" y="372"/>
                    </a:lnTo>
                    <a:lnTo>
                      <a:pt x="91" y="372"/>
                    </a:lnTo>
                    <a:lnTo>
                      <a:pt x="91" y="372"/>
                    </a:lnTo>
                    <a:lnTo>
                      <a:pt x="91" y="373"/>
                    </a:lnTo>
                    <a:lnTo>
                      <a:pt x="92" y="373"/>
                    </a:lnTo>
                    <a:lnTo>
                      <a:pt x="92" y="373"/>
                    </a:lnTo>
                    <a:lnTo>
                      <a:pt x="92" y="373"/>
                    </a:lnTo>
                    <a:lnTo>
                      <a:pt x="92" y="373"/>
                    </a:lnTo>
                    <a:lnTo>
                      <a:pt x="92" y="373"/>
                    </a:lnTo>
                    <a:lnTo>
                      <a:pt x="92" y="373"/>
                    </a:lnTo>
                    <a:lnTo>
                      <a:pt x="92" y="374"/>
                    </a:lnTo>
                    <a:lnTo>
                      <a:pt x="93" y="374"/>
                    </a:lnTo>
                    <a:lnTo>
                      <a:pt x="93" y="374"/>
                    </a:lnTo>
                    <a:lnTo>
                      <a:pt x="93" y="374"/>
                    </a:lnTo>
                    <a:lnTo>
                      <a:pt x="93" y="374"/>
                    </a:lnTo>
                    <a:lnTo>
                      <a:pt x="94" y="375"/>
                    </a:lnTo>
                    <a:lnTo>
                      <a:pt x="94" y="375"/>
                    </a:lnTo>
                    <a:lnTo>
                      <a:pt x="94" y="375"/>
                    </a:lnTo>
                    <a:lnTo>
                      <a:pt x="94" y="375"/>
                    </a:lnTo>
                    <a:lnTo>
                      <a:pt x="94" y="375"/>
                    </a:lnTo>
                    <a:lnTo>
                      <a:pt x="94" y="376"/>
                    </a:lnTo>
                    <a:lnTo>
                      <a:pt x="95" y="376"/>
                    </a:lnTo>
                    <a:lnTo>
                      <a:pt x="95" y="376"/>
                    </a:lnTo>
                    <a:lnTo>
                      <a:pt x="95" y="376"/>
                    </a:lnTo>
                    <a:lnTo>
                      <a:pt x="95" y="376"/>
                    </a:lnTo>
                    <a:lnTo>
                      <a:pt x="95" y="376"/>
                    </a:lnTo>
                    <a:lnTo>
                      <a:pt x="96" y="377"/>
                    </a:lnTo>
                    <a:lnTo>
                      <a:pt x="96" y="377"/>
                    </a:lnTo>
                    <a:lnTo>
                      <a:pt x="96" y="377"/>
                    </a:lnTo>
                    <a:lnTo>
                      <a:pt x="96" y="377"/>
                    </a:lnTo>
                    <a:lnTo>
                      <a:pt x="96" y="377"/>
                    </a:lnTo>
                    <a:lnTo>
                      <a:pt x="96" y="378"/>
                    </a:lnTo>
                    <a:lnTo>
                      <a:pt x="96" y="378"/>
                    </a:lnTo>
                    <a:lnTo>
                      <a:pt x="96" y="378"/>
                    </a:lnTo>
                    <a:lnTo>
                      <a:pt x="96" y="378"/>
                    </a:lnTo>
                    <a:lnTo>
                      <a:pt x="96" y="378"/>
                    </a:lnTo>
                    <a:lnTo>
                      <a:pt x="96" y="378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7" y="379"/>
                    </a:lnTo>
                    <a:lnTo>
                      <a:pt x="98" y="379"/>
                    </a:lnTo>
                    <a:lnTo>
                      <a:pt x="98" y="379"/>
                    </a:lnTo>
                    <a:lnTo>
                      <a:pt x="98" y="379"/>
                    </a:lnTo>
                    <a:lnTo>
                      <a:pt x="98" y="379"/>
                    </a:lnTo>
                    <a:lnTo>
                      <a:pt x="98" y="380"/>
                    </a:lnTo>
                    <a:lnTo>
                      <a:pt x="98" y="380"/>
                    </a:lnTo>
                    <a:lnTo>
                      <a:pt x="98" y="380"/>
                    </a:lnTo>
                    <a:lnTo>
                      <a:pt x="99" y="380"/>
                    </a:lnTo>
                    <a:lnTo>
                      <a:pt x="99" y="380"/>
                    </a:lnTo>
                    <a:lnTo>
                      <a:pt x="99" y="380"/>
                    </a:lnTo>
                    <a:lnTo>
                      <a:pt x="99" y="380"/>
                    </a:lnTo>
                    <a:lnTo>
                      <a:pt x="99" y="380"/>
                    </a:lnTo>
                    <a:lnTo>
                      <a:pt x="99" y="381"/>
                    </a:lnTo>
                    <a:lnTo>
                      <a:pt x="99" y="381"/>
                    </a:lnTo>
                    <a:lnTo>
                      <a:pt x="99" y="381"/>
                    </a:lnTo>
                    <a:lnTo>
                      <a:pt x="99" y="381"/>
                    </a:lnTo>
                    <a:lnTo>
                      <a:pt x="99" y="381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100" y="381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0" y="382"/>
                    </a:lnTo>
                    <a:lnTo>
                      <a:pt x="101" y="382"/>
                    </a:lnTo>
                    <a:lnTo>
                      <a:pt x="101" y="382"/>
                    </a:lnTo>
                    <a:lnTo>
                      <a:pt x="101" y="382"/>
                    </a:lnTo>
                    <a:lnTo>
                      <a:pt x="101" y="382"/>
                    </a:lnTo>
                    <a:lnTo>
                      <a:pt x="101" y="382"/>
                    </a:lnTo>
                    <a:lnTo>
                      <a:pt x="101" y="382"/>
                    </a:lnTo>
                    <a:lnTo>
                      <a:pt x="101" y="383"/>
                    </a:lnTo>
                    <a:lnTo>
                      <a:pt x="102" y="383"/>
                    </a:lnTo>
                    <a:lnTo>
                      <a:pt x="102" y="383"/>
                    </a:lnTo>
                    <a:lnTo>
                      <a:pt x="102" y="383"/>
                    </a:lnTo>
                    <a:lnTo>
                      <a:pt x="102" y="383"/>
                    </a:lnTo>
                    <a:lnTo>
                      <a:pt x="102" y="383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2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4"/>
                    </a:lnTo>
                    <a:lnTo>
                      <a:pt x="103" y="385"/>
                    </a:lnTo>
                    <a:lnTo>
                      <a:pt x="103" y="385"/>
                    </a:lnTo>
                    <a:lnTo>
                      <a:pt x="103" y="385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4" y="385"/>
                    </a:lnTo>
                    <a:lnTo>
                      <a:pt x="104" y="386"/>
                    </a:lnTo>
                    <a:lnTo>
                      <a:pt x="104" y="386"/>
                    </a:lnTo>
                    <a:lnTo>
                      <a:pt x="105" y="386"/>
                    </a:lnTo>
                    <a:lnTo>
                      <a:pt x="105" y="386"/>
                    </a:lnTo>
                    <a:lnTo>
                      <a:pt x="105" y="386"/>
                    </a:lnTo>
                    <a:lnTo>
                      <a:pt x="105" y="387"/>
                    </a:lnTo>
                    <a:lnTo>
                      <a:pt x="106" y="387"/>
                    </a:lnTo>
                    <a:lnTo>
                      <a:pt x="106" y="387"/>
                    </a:lnTo>
                    <a:lnTo>
                      <a:pt x="106" y="387"/>
                    </a:lnTo>
                    <a:lnTo>
                      <a:pt x="106" y="387"/>
                    </a:lnTo>
                    <a:lnTo>
                      <a:pt x="106" y="388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07" y="388"/>
                    </a:lnTo>
                    <a:lnTo>
                      <a:pt x="107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8" y="389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09" y="390"/>
                    </a:lnTo>
                    <a:lnTo>
                      <a:pt x="110" y="391"/>
                    </a:lnTo>
                    <a:lnTo>
                      <a:pt x="110" y="391"/>
                    </a:lnTo>
                    <a:lnTo>
                      <a:pt x="110" y="391"/>
                    </a:lnTo>
                    <a:lnTo>
                      <a:pt x="110" y="391"/>
                    </a:lnTo>
                    <a:lnTo>
                      <a:pt x="110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11" y="391"/>
                    </a:lnTo>
                    <a:lnTo>
                      <a:pt x="111" y="392"/>
                    </a:lnTo>
                    <a:lnTo>
                      <a:pt x="111" y="392"/>
                    </a:lnTo>
                    <a:lnTo>
                      <a:pt x="111" y="392"/>
                    </a:lnTo>
                    <a:lnTo>
                      <a:pt x="111" y="392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92"/>
                    </a:lnTo>
                    <a:lnTo>
                      <a:pt x="112" y="393"/>
                    </a:lnTo>
                    <a:lnTo>
                      <a:pt x="113" y="393"/>
                    </a:lnTo>
                    <a:lnTo>
                      <a:pt x="113" y="393"/>
                    </a:lnTo>
                    <a:lnTo>
                      <a:pt x="113" y="394"/>
                    </a:lnTo>
                    <a:lnTo>
                      <a:pt x="113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4" y="394"/>
                    </a:lnTo>
                    <a:lnTo>
                      <a:pt x="115" y="395"/>
                    </a:lnTo>
                    <a:lnTo>
                      <a:pt x="115" y="395"/>
                    </a:lnTo>
                    <a:lnTo>
                      <a:pt x="115" y="395"/>
                    </a:lnTo>
                    <a:lnTo>
                      <a:pt x="116" y="395"/>
                    </a:lnTo>
                    <a:lnTo>
                      <a:pt x="116" y="395"/>
                    </a:lnTo>
                    <a:lnTo>
                      <a:pt x="116" y="395"/>
                    </a:lnTo>
                    <a:lnTo>
                      <a:pt x="116" y="396"/>
                    </a:lnTo>
                    <a:lnTo>
                      <a:pt x="116" y="396"/>
                    </a:lnTo>
                    <a:lnTo>
                      <a:pt x="116" y="396"/>
                    </a:lnTo>
                    <a:lnTo>
                      <a:pt x="116" y="396"/>
                    </a:lnTo>
                    <a:lnTo>
                      <a:pt x="116" y="396"/>
                    </a:lnTo>
                    <a:lnTo>
                      <a:pt x="117" y="396"/>
                    </a:lnTo>
                    <a:lnTo>
                      <a:pt x="117" y="396"/>
                    </a:lnTo>
                    <a:lnTo>
                      <a:pt x="117" y="397"/>
                    </a:lnTo>
                    <a:lnTo>
                      <a:pt x="117" y="397"/>
                    </a:lnTo>
                    <a:lnTo>
                      <a:pt x="117" y="397"/>
                    </a:lnTo>
                    <a:lnTo>
                      <a:pt x="117" y="397"/>
                    </a:lnTo>
                    <a:lnTo>
                      <a:pt x="117" y="397"/>
                    </a:lnTo>
                    <a:lnTo>
                      <a:pt x="117" y="397"/>
                    </a:lnTo>
                    <a:lnTo>
                      <a:pt x="118" y="397"/>
                    </a:lnTo>
                    <a:lnTo>
                      <a:pt x="118" y="397"/>
                    </a:lnTo>
                    <a:lnTo>
                      <a:pt x="118" y="397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18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19" y="398"/>
                    </a:lnTo>
                    <a:lnTo>
                      <a:pt x="120" y="398"/>
                    </a:lnTo>
                    <a:lnTo>
                      <a:pt x="120" y="399"/>
                    </a:lnTo>
                    <a:lnTo>
                      <a:pt x="120" y="399"/>
                    </a:lnTo>
                    <a:lnTo>
                      <a:pt x="120" y="399"/>
                    </a:lnTo>
                    <a:lnTo>
                      <a:pt x="120" y="399"/>
                    </a:lnTo>
                    <a:lnTo>
                      <a:pt x="120" y="399"/>
                    </a:lnTo>
                    <a:lnTo>
                      <a:pt x="121" y="399"/>
                    </a:lnTo>
                    <a:lnTo>
                      <a:pt x="121" y="399"/>
                    </a:lnTo>
                    <a:lnTo>
                      <a:pt x="121" y="399"/>
                    </a:lnTo>
                    <a:lnTo>
                      <a:pt x="121" y="400"/>
                    </a:lnTo>
                    <a:lnTo>
                      <a:pt x="121" y="400"/>
                    </a:lnTo>
                    <a:lnTo>
                      <a:pt x="121" y="400"/>
                    </a:lnTo>
                    <a:lnTo>
                      <a:pt x="121" y="400"/>
                    </a:lnTo>
                    <a:lnTo>
                      <a:pt x="121" y="400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22" y="400"/>
                    </a:lnTo>
                    <a:lnTo>
                      <a:pt x="122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24" y="401"/>
                    </a:lnTo>
                    <a:lnTo>
                      <a:pt x="124" y="402"/>
                    </a:lnTo>
                    <a:lnTo>
                      <a:pt x="124" y="402"/>
                    </a:lnTo>
                    <a:lnTo>
                      <a:pt x="124" y="402"/>
                    </a:lnTo>
                    <a:lnTo>
                      <a:pt x="124" y="402"/>
                    </a:lnTo>
                    <a:lnTo>
                      <a:pt x="124" y="402"/>
                    </a:lnTo>
                    <a:lnTo>
                      <a:pt x="125" y="402"/>
                    </a:lnTo>
                    <a:lnTo>
                      <a:pt x="125" y="402"/>
                    </a:lnTo>
                    <a:lnTo>
                      <a:pt x="125" y="402"/>
                    </a:lnTo>
                    <a:lnTo>
                      <a:pt x="125" y="402"/>
                    </a:lnTo>
                    <a:lnTo>
                      <a:pt x="125" y="402"/>
                    </a:lnTo>
                    <a:lnTo>
                      <a:pt x="125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6" y="403"/>
                    </a:lnTo>
                    <a:lnTo>
                      <a:pt x="127" y="403"/>
                    </a:lnTo>
                    <a:lnTo>
                      <a:pt x="127" y="404"/>
                    </a:lnTo>
                    <a:lnTo>
                      <a:pt x="127" y="404"/>
                    </a:lnTo>
                    <a:lnTo>
                      <a:pt x="127" y="404"/>
                    </a:lnTo>
                    <a:lnTo>
                      <a:pt x="127" y="404"/>
                    </a:lnTo>
                    <a:lnTo>
                      <a:pt x="127" y="404"/>
                    </a:lnTo>
                    <a:lnTo>
                      <a:pt x="128" y="404"/>
                    </a:lnTo>
                    <a:lnTo>
                      <a:pt x="128" y="404"/>
                    </a:lnTo>
                    <a:lnTo>
                      <a:pt x="128" y="404"/>
                    </a:lnTo>
                    <a:lnTo>
                      <a:pt x="128" y="405"/>
                    </a:lnTo>
                    <a:lnTo>
                      <a:pt x="128" y="405"/>
                    </a:lnTo>
                    <a:lnTo>
                      <a:pt x="129" y="405"/>
                    </a:lnTo>
                    <a:lnTo>
                      <a:pt x="129" y="405"/>
                    </a:lnTo>
                    <a:lnTo>
                      <a:pt x="129" y="405"/>
                    </a:lnTo>
                    <a:lnTo>
                      <a:pt x="129" y="405"/>
                    </a:lnTo>
                    <a:lnTo>
                      <a:pt x="129" y="405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0" y="406"/>
                    </a:lnTo>
                    <a:lnTo>
                      <a:pt x="131" y="406"/>
                    </a:lnTo>
                    <a:lnTo>
                      <a:pt x="131" y="407"/>
                    </a:lnTo>
                    <a:lnTo>
                      <a:pt x="131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2" y="407"/>
                    </a:lnTo>
                    <a:lnTo>
                      <a:pt x="133" y="408"/>
                    </a:lnTo>
                    <a:lnTo>
                      <a:pt x="133" y="408"/>
                    </a:lnTo>
                    <a:lnTo>
                      <a:pt x="133" y="408"/>
                    </a:lnTo>
                    <a:lnTo>
                      <a:pt x="133" y="408"/>
                    </a:lnTo>
                    <a:lnTo>
                      <a:pt x="133" y="408"/>
                    </a:lnTo>
                    <a:lnTo>
                      <a:pt x="133" y="408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34" y="408"/>
                    </a:lnTo>
                    <a:lnTo>
                      <a:pt x="134" y="409"/>
                    </a:lnTo>
                    <a:lnTo>
                      <a:pt x="135" y="409"/>
                    </a:lnTo>
                    <a:lnTo>
                      <a:pt x="135" y="409"/>
                    </a:lnTo>
                    <a:lnTo>
                      <a:pt x="135" y="409"/>
                    </a:lnTo>
                    <a:lnTo>
                      <a:pt x="135" y="409"/>
                    </a:lnTo>
                    <a:lnTo>
                      <a:pt x="135" y="409"/>
                    </a:lnTo>
                    <a:lnTo>
                      <a:pt x="136" y="409"/>
                    </a:lnTo>
                    <a:lnTo>
                      <a:pt x="136" y="410"/>
                    </a:lnTo>
                    <a:lnTo>
                      <a:pt x="136" y="410"/>
                    </a:lnTo>
                    <a:lnTo>
                      <a:pt x="137" y="410"/>
                    </a:lnTo>
                    <a:lnTo>
                      <a:pt x="137" y="410"/>
                    </a:lnTo>
                    <a:lnTo>
                      <a:pt x="137" y="410"/>
                    </a:lnTo>
                    <a:lnTo>
                      <a:pt x="137" y="410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8" y="411"/>
                    </a:lnTo>
                    <a:lnTo>
                      <a:pt x="139" y="411"/>
                    </a:lnTo>
                    <a:lnTo>
                      <a:pt x="139" y="412"/>
                    </a:lnTo>
                    <a:lnTo>
                      <a:pt x="139" y="412"/>
                    </a:lnTo>
                    <a:lnTo>
                      <a:pt x="140" y="412"/>
                    </a:lnTo>
                    <a:lnTo>
                      <a:pt x="140" y="412"/>
                    </a:lnTo>
                    <a:lnTo>
                      <a:pt x="140" y="412"/>
                    </a:lnTo>
                    <a:lnTo>
                      <a:pt x="140" y="412"/>
                    </a:lnTo>
                    <a:lnTo>
                      <a:pt x="140" y="412"/>
                    </a:lnTo>
                    <a:lnTo>
                      <a:pt x="140" y="412"/>
                    </a:lnTo>
                    <a:lnTo>
                      <a:pt x="141" y="412"/>
                    </a:lnTo>
                    <a:lnTo>
                      <a:pt x="141" y="412"/>
                    </a:lnTo>
                    <a:lnTo>
                      <a:pt x="141" y="413"/>
                    </a:lnTo>
                    <a:lnTo>
                      <a:pt x="142" y="413"/>
                    </a:lnTo>
                    <a:lnTo>
                      <a:pt x="142" y="413"/>
                    </a:lnTo>
                    <a:lnTo>
                      <a:pt x="142" y="413"/>
                    </a:lnTo>
                    <a:lnTo>
                      <a:pt x="142" y="413"/>
                    </a:lnTo>
                    <a:lnTo>
                      <a:pt x="142" y="413"/>
                    </a:lnTo>
                    <a:lnTo>
                      <a:pt x="142" y="413"/>
                    </a:lnTo>
                    <a:lnTo>
                      <a:pt x="143" y="413"/>
                    </a:lnTo>
                    <a:lnTo>
                      <a:pt x="143" y="414"/>
                    </a:lnTo>
                    <a:lnTo>
                      <a:pt x="143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4"/>
                    </a:lnTo>
                    <a:lnTo>
                      <a:pt x="144" y="415"/>
                    </a:lnTo>
                    <a:lnTo>
                      <a:pt x="144" y="415"/>
                    </a:lnTo>
                    <a:lnTo>
                      <a:pt x="144" y="415"/>
                    </a:lnTo>
                    <a:lnTo>
                      <a:pt x="144" y="415"/>
                    </a:lnTo>
                    <a:lnTo>
                      <a:pt x="145" y="415"/>
                    </a:lnTo>
                    <a:lnTo>
                      <a:pt x="145" y="415"/>
                    </a:lnTo>
                    <a:lnTo>
                      <a:pt x="145" y="415"/>
                    </a:lnTo>
                    <a:lnTo>
                      <a:pt x="145" y="415"/>
                    </a:lnTo>
                    <a:lnTo>
                      <a:pt x="145" y="415"/>
                    </a:lnTo>
                    <a:lnTo>
                      <a:pt x="146" y="415"/>
                    </a:lnTo>
                    <a:lnTo>
                      <a:pt x="146" y="415"/>
                    </a:lnTo>
                    <a:lnTo>
                      <a:pt x="146" y="415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6" y="416"/>
                    </a:lnTo>
                    <a:lnTo>
                      <a:pt x="147" y="416"/>
                    </a:lnTo>
                    <a:lnTo>
                      <a:pt x="147" y="416"/>
                    </a:lnTo>
                    <a:lnTo>
                      <a:pt x="147" y="416"/>
                    </a:lnTo>
                    <a:lnTo>
                      <a:pt x="147" y="416"/>
                    </a:lnTo>
                    <a:lnTo>
                      <a:pt x="147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6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48" y="417"/>
                    </a:lnTo>
                    <a:lnTo>
                      <a:pt x="149" y="417"/>
                    </a:lnTo>
                    <a:lnTo>
                      <a:pt x="149" y="417"/>
                    </a:lnTo>
                    <a:lnTo>
                      <a:pt x="149" y="417"/>
                    </a:lnTo>
                    <a:lnTo>
                      <a:pt x="149" y="417"/>
                    </a:lnTo>
                    <a:lnTo>
                      <a:pt x="149" y="417"/>
                    </a:lnTo>
                    <a:lnTo>
                      <a:pt x="149" y="417"/>
                    </a:lnTo>
                    <a:lnTo>
                      <a:pt x="150" y="417"/>
                    </a:lnTo>
                    <a:lnTo>
                      <a:pt x="150" y="418"/>
                    </a:lnTo>
                    <a:lnTo>
                      <a:pt x="150" y="418"/>
                    </a:lnTo>
                    <a:lnTo>
                      <a:pt x="150" y="418"/>
                    </a:lnTo>
                    <a:lnTo>
                      <a:pt x="150" y="418"/>
                    </a:lnTo>
                    <a:lnTo>
                      <a:pt x="151" y="418"/>
                    </a:lnTo>
                    <a:lnTo>
                      <a:pt x="151" y="418"/>
                    </a:lnTo>
                    <a:lnTo>
                      <a:pt x="151" y="418"/>
                    </a:lnTo>
                    <a:lnTo>
                      <a:pt x="151" y="418"/>
                    </a:lnTo>
                    <a:lnTo>
                      <a:pt x="151" y="418"/>
                    </a:lnTo>
                    <a:lnTo>
                      <a:pt x="152" y="418"/>
                    </a:lnTo>
                    <a:lnTo>
                      <a:pt x="152" y="418"/>
                    </a:lnTo>
                    <a:lnTo>
                      <a:pt x="152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3" y="419"/>
                    </a:lnTo>
                    <a:lnTo>
                      <a:pt x="154" y="420"/>
                    </a:lnTo>
                    <a:lnTo>
                      <a:pt x="155" y="420"/>
                    </a:lnTo>
                    <a:lnTo>
                      <a:pt x="155" y="420"/>
                    </a:lnTo>
                    <a:lnTo>
                      <a:pt x="155" y="420"/>
                    </a:lnTo>
                    <a:lnTo>
                      <a:pt x="156" y="421"/>
                    </a:lnTo>
                    <a:lnTo>
                      <a:pt x="156" y="421"/>
                    </a:lnTo>
                    <a:lnTo>
                      <a:pt x="156" y="421"/>
                    </a:lnTo>
                    <a:lnTo>
                      <a:pt x="157" y="421"/>
                    </a:lnTo>
                    <a:lnTo>
                      <a:pt x="157" y="421"/>
                    </a:lnTo>
                    <a:lnTo>
                      <a:pt x="157" y="421"/>
                    </a:lnTo>
                    <a:lnTo>
                      <a:pt x="157" y="421"/>
                    </a:lnTo>
                    <a:lnTo>
                      <a:pt x="157" y="421"/>
                    </a:lnTo>
                    <a:lnTo>
                      <a:pt x="157" y="421"/>
                    </a:lnTo>
                    <a:lnTo>
                      <a:pt x="158" y="421"/>
                    </a:lnTo>
                    <a:lnTo>
                      <a:pt x="158" y="421"/>
                    </a:lnTo>
                    <a:lnTo>
                      <a:pt x="158" y="422"/>
                    </a:lnTo>
                    <a:lnTo>
                      <a:pt x="158" y="422"/>
                    </a:lnTo>
                    <a:lnTo>
                      <a:pt x="159" y="422"/>
                    </a:lnTo>
                    <a:lnTo>
                      <a:pt x="159" y="422"/>
                    </a:lnTo>
                    <a:lnTo>
                      <a:pt x="159" y="422"/>
                    </a:lnTo>
                    <a:lnTo>
                      <a:pt x="159" y="422"/>
                    </a:lnTo>
                    <a:lnTo>
                      <a:pt x="159" y="422"/>
                    </a:lnTo>
                    <a:lnTo>
                      <a:pt x="159" y="422"/>
                    </a:lnTo>
                    <a:lnTo>
                      <a:pt x="160" y="422"/>
                    </a:lnTo>
                    <a:lnTo>
                      <a:pt x="160" y="423"/>
                    </a:lnTo>
                    <a:lnTo>
                      <a:pt x="160" y="423"/>
                    </a:lnTo>
                    <a:lnTo>
                      <a:pt x="160" y="423"/>
                    </a:lnTo>
                    <a:lnTo>
                      <a:pt x="161" y="423"/>
                    </a:lnTo>
                    <a:lnTo>
                      <a:pt x="161" y="423"/>
                    </a:lnTo>
                    <a:lnTo>
                      <a:pt x="161" y="423"/>
                    </a:lnTo>
                    <a:lnTo>
                      <a:pt x="161" y="423"/>
                    </a:lnTo>
                    <a:lnTo>
                      <a:pt x="162" y="423"/>
                    </a:lnTo>
                    <a:lnTo>
                      <a:pt x="162" y="423"/>
                    </a:lnTo>
                    <a:lnTo>
                      <a:pt x="162" y="424"/>
                    </a:lnTo>
                    <a:lnTo>
                      <a:pt x="162" y="424"/>
                    </a:lnTo>
                    <a:lnTo>
                      <a:pt x="162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3" y="424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4" y="424"/>
                    </a:lnTo>
                    <a:lnTo>
                      <a:pt x="164" y="425"/>
                    </a:lnTo>
                    <a:lnTo>
                      <a:pt x="164" y="425"/>
                    </a:lnTo>
                    <a:lnTo>
                      <a:pt x="164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5" y="425"/>
                    </a:lnTo>
                    <a:lnTo>
                      <a:pt x="166" y="425"/>
                    </a:lnTo>
                    <a:lnTo>
                      <a:pt x="166" y="425"/>
                    </a:lnTo>
                    <a:lnTo>
                      <a:pt x="166" y="425"/>
                    </a:lnTo>
                    <a:lnTo>
                      <a:pt x="166" y="425"/>
                    </a:lnTo>
                    <a:lnTo>
                      <a:pt x="166" y="425"/>
                    </a:lnTo>
                    <a:lnTo>
                      <a:pt x="167" y="426"/>
                    </a:lnTo>
                    <a:lnTo>
                      <a:pt x="167" y="426"/>
                    </a:lnTo>
                    <a:lnTo>
                      <a:pt x="168" y="426"/>
                    </a:lnTo>
                    <a:lnTo>
                      <a:pt x="168" y="426"/>
                    </a:lnTo>
                    <a:lnTo>
                      <a:pt x="168" y="426"/>
                    </a:lnTo>
                    <a:lnTo>
                      <a:pt x="168" y="426"/>
                    </a:lnTo>
                    <a:lnTo>
                      <a:pt x="168" y="426"/>
                    </a:lnTo>
                    <a:lnTo>
                      <a:pt x="168" y="426"/>
                    </a:lnTo>
                    <a:lnTo>
                      <a:pt x="169" y="427"/>
                    </a:lnTo>
                    <a:lnTo>
                      <a:pt x="169" y="427"/>
                    </a:lnTo>
                    <a:lnTo>
                      <a:pt x="169" y="427"/>
                    </a:lnTo>
                    <a:lnTo>
                      <a:pt x="169" y="427"/>
                    </a:lnTo>
                    <a:lnTo>
                      <a:pt x="170" y="427"/>
                    </a:lnTo>
                    <a:lnTo>
                      <a:pt x="170" y="427"/>
                    </a:lnTo>
                    <a:lnTo>
                      <a:pt x="170" y="427"/>
                    </a:lnTo>
                    <a:lnTo>
                      <a:pt x="170" y="427"/>
                    </a:lnTo>
                    <a:lnTo>
                      <a:pt x="170" y="427"/>
                    </a:lnTo>
                    <a:lnTo>
                      <a:pt x="171" y="427"/>
                    </a:lnTo>
                    <a:lnTo>
                      <a:pt x="171" y="427"/>
                    </a:lnTo>
                    <a:lnTo>
                      <a:pt x="171" y="427"/>
                    </a:lnTo>
                    <a:lnTo>
                      <a:pt x="171" y="427"/>
                    </a:lnTo>
                    <a:lnTo>
                      <a:pt x="171" y="428"/>
                    </a:lnTo>
                    <a:lnTo>
                      <a:pt x="171" y="428"/>
                    </a:lnTo>
                    <a:lnTo>
                      <a:pt x="171" y="428"/>
                    </a:lnTo>
                    <a:lnTo>
                      <a:pt x="171" y="428"/>
                    </a:lnTo>
                    <a:lnTo>
                      <a:pt x="171" y="428"/>
                    </a:lnTo>
                    <a:lnTo>
                      <a:pt x="171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2" y="428"/>
                    </a:lnTo>
                    <a:lnTo>
                      <a:pt x="173" y="428"/>
                    </a:lnTo>
                    <a:lnTo>
                      <a:pt x="173" y="428"/>
                    </a:lnTo>
                    <a:lnTo>
                      <a:pt x="173" y="428"/>
                    </a:lnTo>
                    <a:lnTo>
                      <a:pt x="173" y="428"/>
                    </a:lnTo>
                    <a:lnTo>
                      <a:pt x="173" y="428"/>
                    </a:lnTo>
                    <a:lnTo>
                      <a:pt x="174" y="429"/>
                    </a:lnTo>
                    <a:lnTo>
                      <a:pt x="174" y="429"/>
                    </a:lnTo>
                    <a:lnTo>
                      <a:pt x="174" y="429"/>
                    </a:lnTo>
                    <a:lnTo>
                      <a:pt x="174" y="429"/>
                    </a:lnTo>
                    <a:lnTo>
                      <a:pt x="174" y="429"/>
                    </a:lnTo>
                    <a:lnTo>
                      <a:pt x="175" y="429"/>
                    </a:lnTo>
                    <a:lnTo>
                      <a:pt x="175" y="429"/>
                    </a:lnTo>
                    <a:lnTo>
                      <a:pt x="175" y="429"/>
                    </a:lnTo>
                    <a:lnTo>
                      <a:pt x="175" y="429"/>
                    </a:lnTo>
                    <a:lnTo>
                      <a:pt x="175" y="429"/>
                    </a:lnTo>
                    <a:lnTo>
                      <a:pt x="175" y="429"/>
                    </a:lnTo>
                    <a:lnTo>
                      <a:pt x="176" y="429"/>
                    </a:lnTo>
                    <a:lnTo>
                      <a:pt x="176" y="429"/>
                    </a:lnTo>
                    <a:lnTo>
                      <a:pt x="176" y="429"/>
                    </a:lnTo>
                    <a:lnTo>
                      <a:pt x="176" y="430"/>
                    </a:lnTo>
                    <a:lnTo>
                      <a:pt x="176" y="430"/>
                    </a:lnTo>
                    <a:lnTo>
                      <a:pt x="176" y="430"/>
                    </a:lnTo>
                    <a:lnTo>
                      <a:pt x="177" y="430"/>
                    </a:lnTo>
                    <a:lnTo>
                      <a:pt x="177" y="430"/>
                    </a:lnTo>
                    <a:lnTo>
                      <a:pt x="177" y="430"/>
                    </a:lnTo>
                    <a:lnTo>
                      <a:pt x="177" y="430"/>
                    </a:lnTo>
                    <a:lnTo>
                      <a:pt x="178" y="430"/>
                    </a:lnTo>
                    <a:lnTo>
                      <a:pt x="178" y="430"/>
                    </a:lnTo>
                    <a:lnTo>
                      <a:pt x="178" y="430"/>
                    </a:lnTo>
                    <a:lnTo>
                      <a:pt x="178" y="430"/>
                    </a:lnTo>
                    <a:lnTo>
                      <a:pt x="178" y="430"/>
                    </a:lnTo>
                    <a:lnTo>
                      <a:pt x="179" y="431"/>
                    </a:lnTo>
                    <a:lnTo>
                      <a:pt x="179" y="431"/>
                    </a:lnTo>
                    <a:lnTo>
                      <a:pt x="179" y="431"/>
                    </a:lnTo>
                    <a:lnTo>
                      <a:pt x="179" y="431"/>
                    </a:lnTo>
                    <a:lnTo>
                      <a:pt x="179" y="431"/>
                    </a:lnTo>
                    <a:lnTo>
                      <a:pt x="180" y="431"/>
                    </a:lnTo>
                    <a:lnTo>
                      <a:pt x="180" y="431"/>
                    </a:lnTo>
                    <a:lnTo>
                      <a:pt x="181" y="431"/>
                    </a:lnTo>
                    <a:lnTo>
                      <a:pt x="181" y="431"/>
                    </a:lnTo>
                    <a:lnTo>
                      <a:pt x="181" y="432"/>
                    </a:lnTo>
                    <a:lnTo>
                      <a:pt x="181" y="432"/>
                    </a:lnTo>
                    <a:lnTo>
                      <a:pt x="181" y="432"/>
                    </a:lnTo>
                    <a:lnTo>
                      <a:pt x="182" y="432"/>
                    </a:lnTo>
                    <a:lnTo>
                      <a:pt x="182" y="432"/>
                    </a:lnTo>
                    <a:lnTo>
                      <a:pt x="182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3" y="432"/>
                    </a:lnTo>
                    <a:lnTo>
                      <a:pt x="184" y="433"/>
                    </a:lnTo>
                    <a:lnTo>
                      <a:pt x="184" y="433"/>
                    </a:lnTo>
                    <a:lnTo>
                      <a:pt x="184" y="433"/>
                    </a:lnTo>
                    <a:lnTo>
                      <a:pt x="184" y="433"/>
                    </a:lnTo>
                    <a:lnTo>
                      <a:pt x="184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5" y="433"/>
                    </a:ln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3"/>
                    </a:lnTo>
                    <a:lnTo>
                      <a:pt x="186" y="434"/>
                    </a:lnTo>
                    <a:lnTo>
                      <a:pt x="186" y="434"/>
                    </a:lnTo>
                    <a:lnTo>
                      <a:pt x="186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7" y="434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8" y="434"/>
                    </a:lnTo>
                    <a:lnTo>
                      <a:pt x="189" y="434"/>
                    </a:lnTo>
                    <a:lnTo>
                      <a:pt x="189" y="434"/>
                    </a:lnTo>
                    <a:lnTo>
                      <a:pt x="190" y="435"/>
                    </a:lnTo>
                    <a:lnTo>
                      <a:pt x="190" y="435"/>
                    </a:lnTo>
                    <a:lnTo>
                      <a:pt x="190" y="435"/>
                    </a:lnTo>
                    <a:lnTo>
                      <a:pt x="190" y="435"/>
                    </a:lnTo>
                    <a:lnTo>
                      <a:pt x="191" y="435"/>
                    </a:lnTo>
                    <a:lnTo>
                      <a:pt x="191" y="435"/>
                    </a:lnTo>
                    <a:lnTo>
                      <a:pt x="191" y="435"/>
                    </a:lnTo>
                    <a:lnTo>
                      <a:pt x="191" y="435"/>
                    </a:lnTo>
                    <a:lnTo>
                      <a:pt x="191" y="435"/>
                    </a:lnTo>
                    <a:lnTo>
                      <a:pt x="191" y="435"/>
                    </a:lnTo>
                    <a:lnTo>
                      <a:pt x="192" y="435"/>
                    </a:lnTo>
                    <a:lnTo>
                      <a:pt x="192" y="436"/>
                    </a:lnTo>
                    <a:lnTo>
                      <a:pt x="193" y="436"/>
                    </a:lnTo>
                    <a:lnTo>
                      <a:pt x="193" y="436"/>
                    </a:lnTo>
                    <a:lnTo>
                      <a:pt x="193" y="436"/>
                    </a:lnTo>
                    <a:lnTo>
                      <a:pt x="193" y="436"/>
                    </a:lnTo>
                    <a:lnTo>
                      <a:pt x="193" y="436"/>
                    </a:lnTo>
                    <a:lnTo>
                      <a:pt x="193" y="436"/>
                    </a:lnTo>
                    <a:lnTo>
                      <a:pt x="194" y="436"/>
                    </a:lnTo>
                    <a:lnTo>
                      <a:pt x="195" y="436"/>
                    </a:lnTo>
                    <a:lnTo>
                      <a:pt x="195" y="436"/>
                    </a:lnTo>
                    <a:lnTo>
                      <a:pt x="195" y="437"/>
                    </a:lnTo>
                    <a:lnTo>
                      <a:pt x="196" y="437"/>
                    </a:lnTo>
                    <a:lnTo>
                      <a:pt x="196" y="437"/>
                    </a:lnTo>
                    <a:lnTo>
                      <a:pt x="196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7" y="437"/>
                    </a:lnTo>
                    <a:lnTo>
                      <a:pt x="198" y="438"/>
                    </a:lnTo>
                    <a:lnTo>
                      <a:pt x="198" y="438"/>
                    </a:lnTo>
                    <a:lnTo>
                      <a:pt x="198" y="438"/>
                    </a:lnTo>
                    <a:lnTo>
                      <a:pt x="198" y="438"/>
                    </a:lnTo>
                    <a:lnTo>
                      <a:pt x="199" y="438"/>
                    </a:lnTo>
                    <a:lnTo>
                      <a:pt x="199" y="438"/>
                    </a:lnTo>
                    <a:lnTo>
                      <a:pt x="200" y="438"/>
                    </a:lnTo>
                    <a:lnTo>
                      <a:pt x="200" y="438"/>
                    </a:lnTo>
                    <a:lnTo>
                      <a:pt x="200" y="438"/>
                    </a:lnTo>
                    <a:lnTo>
                      <a:pt x="200" y="438"/>
                    </a:lnTo>
                    <a:lnTo>
                      <a:pt x="200" y="438"/>
                    </a:lnTo>
                    <a:lnTo>
                      <a:pt x="201" y="438"/>
                    </a:lnTo>
                    <a:lnTo>
                      <a:pt x="201" y="439"/>
                    </a:lnTo>
                    <a:lnTo>
                      <a:pt x="201" y="439"/>
                    </a:lnTo>
                    <a:lnTo>
                      <a:pt x="202" y="439"/>
                    </a:lnTo>
                    <a:lnTo>
                      <a:pt x="202" y="439"/>
                    </a:lnTo>
                    <a:lnTo>
                      <a:pt x="202" y="439"/>
                    </a:lnTo>
                    <a:lnTo>
                      <a:pt x="202" y="439"/>
                    </a:lnTo>
                    <a:lnTo>
                      <a:pt x="203" y="439"/>
                    </a:lnTo>
                    <a:lnTo>
                      <a:pt x="203" y="439"/>
                    </a:lnTo>
                    <a:lnTo>
                      <a:pt x="203" y="439"/>
                    </a:lnTo>
                    <a:lnTo>
                      <a:pt x="203" y="439"/>
                    </a:lnTo>
                    <a:lnTo>
                      <a:pt x="204" y="439"/>
                    </a:lnTo>
                    <a:lnTo>
                      <a:pt x="204" y="440"/>
                    </a:lnTo>
                    <a:lnTo>
                      <a:pt x="205" y="440"/>
                    </a:lnTo>
                    <a:lnTo>
                      <a:pt x="205" y="440"/>
                    </a:lnTo>
                    <a:lnTo>
                      <a:pt x="205" y="440"/>
                    </a:lnTo>
                    <a:lnTo>
                      <a:pt x="205" y="440"/>
                    </a:lnTo>
                    <a:lnTo>
                      <a:pt x="206" y="440"/>
                    </a:lnTo>
                    <a:lnTo>
                      <a:pt x="206" y="440"/>
                    </a:lnTo>
                    <a:lnTo>
                      <a:pt x="206" y="440"/>
                    </a:lnTo>
                    <a:lnTo>
                      <a:pt x="206" y="440"/>
                    </a:lnTo>
                    <a:lnTo>
                      <a:pt x="206" y="440"/>
                    </a:lnTo>
                    <a:lnTo>
                      <a:pt x="207" y="440"/>
                    </a:lnTo>
                    <a:lnTo>
                      <a:pt x="207" y="440"/>
                    </a:lnTo>
                    <a:lnTo>
                      <a:pt x="207" y="440"/>
                    </a:lnTo>
                    <a:lnTo>
                      <a:pt x="207" y="440"/>
                    </a:lnTo>
                    <a:lnTo>
                      <a:pt x="207" y="440"/>
                    </a:lnTo>
                    <a:lnTo>
                      <a:pt x="207" y="441"/>
                    </a:lnTo>
                    <a:lnTo>
                      <a:pt x="207" y="441"/>
                    </a:lnTo>
                    <a:lnTo>
                      <a:pt x="208" y="441"/>
                    </a:lnTo>
                    <a:lnTo>
                      <a:pt x="208" y="441"/>
                    </a:lnTo>
                    <a:lnTo>
                      <a:pt x="208" y="441"/>
                    </a:lnTo>
                    <a:lnTo>
                      <a:pt x="208" y="441"/>
                    </a:lnTo>
                    <a:lnTo>
                      <a:pt x="208" y="441"/>
                    </a:lnTo>
                    <a:lnTo>
                      <a:pt x="208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09" y="441"/>
                    </a:lnTo>
                    <a:lnTo>
                      <a:pt x="210" y="441"/>
                    </a:lnTo>
                    <a:lnTo>
                      <a:pt x="210" y="441"/>
                    </a:lnTo>
                    <a:lnTo>
                      <a:pt x="210" y="441"/>
                    </a:lnTo>
                    <a:lnTo>
                      <a:pt x="210" y="441"/>
                    </a:lnTo>
                    <a:lnTo>
                      <a:pt x="210" y="441"/>
                    </a:lnTo>
                    <a:lnTo>
                      <a:pt x="211" y="442"/>
                    </a:lnTo>
                    <a:lnTo>
                      <a:pt x="211" y="442"/>
                    </a:lnTo>
                    <a:lnTo>
                      <a:pt x="211" y="442"/>
                    </a:lnTo>
                    <a:lnTo>
                      <a:pt x="211" y="442"/>
                    </a:lnTo>
                    <a:lnTo>
                      <a:pt x="211" y="442"/>
                    </a:lnTo>
                    <a:lnTo>
                      <a:pt x="212" y="442"/>
                    </a:lnTo>
                    <a:lnTo>
                      <a:pt x="212" y="442"/>
                    </a:lnTo>
                    <a:lnTo>
                      <a:pt x="212" y="442"/>
                    </a:lnTo>
                    <a:lnTo>
                      <a:pt x="213" y="442"/>
                    </a:lnTo>
                    <a:lnTo>
                      <a:pt x="213" y="442"/>
                    </a:lnTo>
                    <a:lnTo>
                      <a:pt x="214" y="442"/>
                    </a:lnTo>
                    <a:lnTo>
                      <a:pt x="214" y="442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4" y="443"/>
                    </a:lnTo>
                    <a:lnTo>
                      <a:pt x="215" y="443"/>
                    </a:lnTo>
                    <a:lnTo>
                      <a:pt x="215" y="443"/>
                    </a:lnTo>
                    <a:lnTo>
                      <a:pt x="215" y="443"/>
                    </a:lnTo>
                    <a:lnTo>
                      <a:pt x="216" y="443"/>
                    </a:lnTo>
                    <a:lnTo>
                      <a:pt x="216" y="443"/>
                    </a:lnTo>
                    <a:lnTo>
                      <a:pt x="216" y="443"/>
                    </a:lnTo>
                    <a:lnTo>
                      <a:pt x="217" y="443"/>
                    </a:lnTo>
                    <a:lnTo>
                      <a:pt x="217" y="443"/>
                    </a:lnTo>
                    <a:lnTo>
                      <a:pt x="218" y="444"/>
                    </a:lnTo>
                    <a:lnTo>
                      <a:pt x="218" y="444"/>
                    </a:lnTo>
                    <a:lnTo>
                      <a:pt x="218" y="444"/>
                    </a:lnTo>
                    <a:lnTo>
                      <a:pt x="218" y="444"/>
                    </a:lnTo>
                    <a:lnTo>
                      <a:pt x="218" y="444"/>
                    </a:lnTo>
                    <a:lnTo>
                      <a:pt x="219" y="444"/>
                    </a:lnTo>
                    <a:lnTo>
                      <a:pt x="219" y="444"/>
                    </a:lnTo>
                    <a:lnTo>
                      <a:pt x="219" y="444"/>
                    </a:lnTo>
                    <a:lnTo>
                      <a:pt x="219" y="444"/>
                    </a:lnTo>
                    <a:lnTo>
                      <a:pt x="220" y="444"/>
                    </a:lnTo>
                    <a:lnTo>
                      <a:pt x="220" y="444"/>
                    </a:lnTo>
                    <a:lnTo>
                      <a:pt x="220" y="444"/>
                    </a:lnTo>
                    <a:lnTo>
                      <a:pt x="220" y="444"/>
                    </a:lnTo>
                    <a:lnTo>
                      <a:pt x="220" y="444"/>
                    </a:lnTo>
                    <a:lnTo>
                      <a:pt x="221" y="444"/>
                    </a:lnTo>
                    <a:lnTo>
                      <a:pt x="221" y="444"/>
                    </a:lnTo>
                    <a:lnTo>
                      <a:pt x="221" y="444"/>
                    </a:lnTo>
                    <a:lnTo>
                      <a:pt x="221" y="444"/>
                    </a:lnTo>
                    <a:lnTo>
                      <a:pt x="221" y="444"/>
                    </a:lnTo>
                    <a:lnTo>
                      <a:pt x="221" y="445"/>
                    </a:lnTo>
                    <a:lnTo>
                      <a:pt x="222" y="445"/>
                    </a:lnTo>
                    <a:lnTo>
                      <a:pt x="222" y="445"/>
                    </a:lnTo>
                    <a:lnTo>
                      <a:pt x="222" y="445"/>
                    </a:lnTo>
                    <a:lnTo>
                      <a:pt x="223" y="445"/>
                    </a:lnTo>
                    <a:lnTo>
                      <a:pt x="223" y="445"/>
                    </a:lnTo>
                    <a:lnTo>
                      <a:pt x="224" y="445"/>
                    </a:lnTo>
                    <a:lnTo>
                      <a:pt x="224" y="445"/>
                    </a:lnTo>
                    <a:lnTo>
                      <a:pt x="224" y="445"/>
                    </a:lnTo>
                    <a:lnTo>
                      <a:pt x="224" y="445"/>
                    </a:lnTo>
                    <a:lnTo>
                      <a:pt x="224" y="445"/>
                    </a:lnTo>
                    <a:lnTo>
                      <a:pt x="224" y="445"/>
                    </a:lnTo>
                    <a:lnTo>
                      <a:pt x="225" y="446"/>
                    </a:lnTo>
                    <a:lnTo>
                      <a:pt x="225" y="446"/>
                    </a:lnTo>
                    <a:lnTo>
                      <a:pt x="225" y="446"/>
                    </a:lnTo>
                    <a:lnTo>
                      <a:pt x="225" y="446"/>
                    </a:lnTo>
                    <a:lnTo>
                      <a:pt x="225" y="446"/>
                    </a:lnTo>
                    <a:lnTo>
                      <a:pt x="226" y="446"/>
                    </a:lnTo>
                    <a:lnTo>
                      <a:pt x="227" y="446"/>
                    </a:lnTo>
                    <a:lnTo>
                      <a:pt x="227" y="446"/>
                    </a:lnTo>
                    <a:lnTo>
                      <a:pt x="227" y="446"/>
                    </a:lnTo>
                    <a:lnTo>
                      <a:pt x="227" y="446"/>
                    </a:lnTo>
                    <a:lnTo>
                      <a:pt x="227" y="446"/>
                    </a:lnTo>
                    <a:lnTo>
                      <a:pt x="228" y="446"/>
                    </a:lnTo>
                    <a:lnTo>
                      <a:pt x="228" y="446"/>
                    </a:lnTo>
                    <a:lnTo>
                      <a:pt x="228" y="446"/>
                    </a:lnTo>
                    <a:lnTo>
                      <a:pt x="228" y="446"/>
                    </a:lnTo>
                    <a:lnTo>
                      <a:pt x="229" y="447"/>
                    </a:lnTo>
                    <a:lnTo>
                      <a:pt x="229" y="447"/>
                    </a:lnTo>
                    <a:lnTo>
                      <a:pt x="229" y="447"/>
                    </a:lnTo>
                    <a:lnTo>
                      <a:pt x="229" y="447"/>
                    </a:lnTo>
                    <a:lnTo>
                      <a:pt x="229" y="447"/>
                    </a:lnTo>
                    <a:lnTo>
                      <a:pt x="230" y="447"/>
                    </a:lnTo>
                    <a:lnTo>
                      <a:pt x="230" y="447"/>
                    </a:lnTo>
                    <a:lnTo>
                      <a:pt x="232" y="447"/>
                    </a:lnTo>
                    <a:lnTo>
                      <a:pt x="232" y="447"/>
                    </a:lnTo>
                    <a:lnTo>
                      <a:pt x="233" y="448"/>
                    </a:lnTo>
                    <a:lnTo>
                      <a:pt x="233" y="448"/>
                    </a:lnTo>
                    <a:lnTo>
                      <a:pt x="234" y="448"/>
                    </a:lnTo>
                    <a:lnTo>
                      <a:pt x="234" y="448"/>
                    </a:lnTo>
                    <a:lnTo>
                      <a:pt x="234" y="448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5" y="448"/>
                    </a:lnTo>
                    <a:lnTo>
                      <a:pt x="236" y="448"/>
                    </a:lnTo>
                    <a:lnTo>
                      <a:pt x="236" y="448"/>
                    </a:lnTo>
                    <a:lnTo>
                      <a:pt x="236" y="448"/>
                    </a:lnTo>
                    <a:lnTo>
                      <a:pt x="237" y="449"/>
                    </a:lnTo>
                    <a:lnTo>
                      <a:pt x="237" y="449"/>
                    </a:lnTo>
                    <a:lnTo>
                      <a:pt x="237" y="449"/>
                    </a:lnTo>
                    <a:lnTo>
                      <a:pt x="237" y="449"/>
                    </a:lnTo>
                    <a:lnTo>
                      <a:pt x="237" y="449"/>
                    </a:lnTo>
                    <a:lnTo>
                      <a:pt x="237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8" y="449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39" y="449"/>
                    </a:lnTo>
                    <a:lnTo>
                      <a:pt x="240" y="449"/>
                    </a:lnTo>
                    <a:lnTo>
                      <a:pt x="240" y="449"/>
                    </a:lnTo>
                    <a:lnTo>
                      <a:pt x="240" y="449"/>
                    </a:lnTo>
                    <a:lnTo>
                      <a:pt x="240" y="449"/>
                    </a:lnTo>
                    <a:lnTo>
                      <a:pt x="240" y="449"/>
                    </a:lnTo>
                    <a:lnTo>
                      <a:pt x="240" y="449"/>
                    </a:lnTo>
                    <a:lnTo>
                      <a:pt x="241" y="449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41" y="450"/>
                    </a:lnTo>
                    <a:lnTo>
                      <a:pt x="242" y="450"/>
                    </a:lnTo>
                    <a:lnTo>
                      <a:pt x="242" y="450"/>
                    </a:lnTo>
                    <a:lnTo>
                      <a:pt x="242" y="450"/>
                    </a:lnTo>
                    <a:lnTo>
                      <a:pt x="242" y="450"/>
                    </a:lnTo>
                    <a:lnTo>
                      <a:pt x="242" y="450"/>
                    </a:lnTo>
                    <a:lnTo>
                      <a:pt x="243" y="450"/>
                    </a:lnTo>
                    <a:lnTo>
                      <a:pt x="243" y="450"/>
                    </a:lnTo>
                    <a:lnTo>
                      <a:pt x="243" y="450"/>
                    </a:lnTo>
                    <a:lnTo>
                      <a:pt x="243" y="450"/>
                    </a:lnTo>
                    <a:lnTo>
                      <a:pt x="243" y="450"/>
                    </a:lnTo>
                    <a:lnTo>
                      <a:pt x="243" y="450"/>
                    </a:lnTo>
                    <a:lnTo>
                      <a:pt x="244" y="450"/>
                    </a:lnTo>
                    <a:lnTo>
                      <a:pt x="244" y="450"/>
                    </a:lnTo>
                    <a:lnTo>
                      <a:pt x="244" y="450"/>
                    </a:lnTo>
                    <a:lnTo>
                      <a:pt x="244" y="450"/>
                    </a:lnTo>
                    <a:lnTo>
                      <a:pt x="245" y="450"/>
                    </a:lnTo>
                    <a:lnTo>
                      <a:pt x="245" y="450"/>
                    </a:lnTo>
                    <a:lnTo>
                      <a:pt x="245" y="450"/>
                    </a:lnTo>
                    <a:lnTo>
                      <a:pt x="245" y="450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5" y="451"/>
                    </a:lnTo>
                    <a:lnTo>
                      <a:pt x="246" y="451"/>
                    </a:lnTo>
                    <a:lnTo>
                      <a:pt x="246" y="451"/>
                    </a:lnTo>
                    <a:lnTo>
                      <a:pt x="246" y="451"/>
                    </a:lnTo>
                    <a:lnTo>
                      <a:pt x="246" y="451"/>
                    </a:lnTo>
                    <a:lnTo>
                      <a:pt x="246" y="451"/>
                    </a:lnTo>
                    <a:lnTo>
                      <a:pt x="246" y="451"/>
                    </a:lnTo>
                    <a:lnTo>
                      <a:pt x="247" y="451"/>
                    </a:lnTo>
                    <a:lnTo>
                      <a:pt x="247" y="451"/>
                    </a:lnTo>
                    <a:lnTo>
                      <a:pt x="247" y="451"/>
                    </a:lnTo>
                    <a:lnTo>
                      <a:pt x="247" y="451"/>
                    </a:lnTo>
                    <a:lnTo>
                      <a:pt x="247" y="451"/>
                    </a:lnTo>
                    <a:lnTo>
                      <a:pt x="248" y="451"/>
                    </a:lnTo>
                    <a:lnTo>
                      <a:pt x="248" y="451"/>
                    </a:lnTo>
                    <a:lnTo>
                      <a:pt x="248" y="451"/>
                    </a:lnTo>
                    <a:lnTo>
                      <a:pt x="248" y="451"/>
                    </a:lnTo>
                    <a:lnTo>
                      <a:pt x="248" y="451"/>
                    </a:lnTo>
                    <a:lnTo>
                      <a:pt x="249" y="451"/>
                    </a:lnTo>
                    <a:lnTo>
                      <a:pt x="249" y="451"/>
                    </a:lnTo>
                    <a:lnTo>
                      <a:pt x="249" y="451"/>
                    </a:lnTo>
                    <a:lnTo>
                      <a:pt x="250" y="452"/>
                    </a:lnTo>
                    <a:lnTo>
                      <a:pt x="251" y="452"/>
                    </a:lnTo>
                    <a:lnTo>
                      <a:pt x="251" y="452"/>
                    </a:lnTo>
                    <a:lnTo>
                      <a:pt x="251" y="452"/>
                    </a:lnTo>
                    <a:lnTo>
                      <a:pt x="251" y="452"/>
                    </a:lnTo>
                    <a:lnTo>
                      <a:pt x="252" y="452"/>
                    </a:lnTo>
                    <a:lnTo>
                      <a:pt x="252" y="452"/>
                    </a:lnTo>
                    <a:lnTo>
                      <a:pt x="253" y="452"/>
                    </a:lnTo>
                    <a:lnTo>
                      <a:pt x="253" y="452"/>
                    </a:lnTo>
                    <a:lnTo>
                      <a:pt x="253" y="452"/>
                    </a:lnTo>
                    <a:lnTo>
                      <a:pt x="254" y="452"/>
                    </a:lnTo>
                    <a:lnTo>
                      <a:pt x="255" y="453"/>
                    </a:lnTo>
                    <a:lnTo>
                      <a:pt x="255" y="453"/>
                    </a:lnTo>
                    <a:lnTo>
                      <a:pt x="255" y="453"/>
                    </a:lnTo>
                    <a:lnTo>
                      <a:pt x="256" y="453"/>
                    </a:lnTo>
                    <a:lnTo>
                      <a:pt x="256" y="453"/>
                    </a:lnTo>
                    <a:lnTo>
                      <a:pt x="257" y="453"/>
                    </a:lnTo>
                    <a:lnTo>
                      <a:pt x="257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8" y="453"/>
                    </a:lnTo>
                    <a:lnTo>
                      <a:pt x="259" y="454"/>
                    </a:lnTo>
                    <a:lnTo>
                      <a:pt x="260" y="454"/>
                    </a:lnTo>
                    <a:lnTo>
                      <a:pt x="260" y="454"/>
                    </a:lnTo>
                    <a:lnTo>
                      <a:pt x="260" y="454"/>
                    </a:lnTo>
                    <a:lnTo>
                      <a:pt x="261" y="454"/>
                    </a:lnTo>
                    <a:lnTo>
                      <a:pt x="261" y="454"/>
                    </a:lnTo>
                    <a:lnTo>
                      <a:pt x="261" y="454"/>
                    </a:lnTo>
                    <a:lnTo>
                      <a:pt x="262" y="454"/>
                    </a:lnTo>
                    <a:lnTo>
                      <a:pt x="262" y="454"/>
                    </a:lnTo>
                    <a:lnTo>
                      <a:pt x="262" y="454"/>
                    </a:lnTo>
                    <a:lnTo>
                      <a:pt x="262" y="454"/>
                    </a:lnTo>
                    <a:lnTo>
                      <a:pt x="262" y="454"/>
                    </a:lnTo>
                    <a:lnTo>
                      <a:pt x="262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3" y="454"/>
                    </a:lnTo>
                    <a:lnTo>
                      <a:pt x="264" y="455"/>
                    </a:lnTo>
                    <a:lnTo>
                      <a:pt x="264" y="455"/>
                    </a:lnTo>
                    <a:lnTo>
                      <a:pt x="265" y="455"/>
                    </a:lnTo>
                    <a:lnTo>
                      <a:pt x="265" y="455"/>
                    </a:lnTo>
                    <a:lnTo>
                      <a:pt x="265" y="455"/>
                    </a:lnTo>
                    <a:lnTo>
                      <a:pt x="265" y="455"/>
                    </a:lnTo>
                    <a:lnTo>
                      <a:pt x="265" y="455"/>
                    </a:lnTo>
                    <a:lnTo>
                      <a:pt x="266" y="455"/>
                    </a:lnTo>
                    <a:lnTo>
                      <a:pt x="266" y="455"/>
                    </a:lnTo>
                    <a:lnTo>
                      <a:pt x="266" y="455"/>
                    </a:lnTo>
                    <a:lnTo>
                      <a:pt x="266" y="455"/>
                    </a:lnTo>
                    <a:lnTo>
                      <a:pt x="266" y="455"/>
                    </a:lnTo>
                    <a:lnTo>
                      <a:pt x="267" y="455"/>
                    </a:lnTo>
                    <a:lnTo>
                      <a:pt x="267" y="455"/>
                    </a:lnTo>
                    <a:lnTo>
                      <a:pt x="267" y="455"/>
                    </a:lnTo>
                    <a:lnTo>
                      <a:pt x="267" y="455"/>
                    </a:lnTo>
                    <a:lnTo>
                      <a:pt x="268" y="455"/>
                    </a:lnTo>
                    <a:lnTo>
                      <a:pt x="269" y="456"/>
                    </a:lnTo>
                    <a:lnTo>
                      <a:pt x="269" y="456"/>
                    </a:lnTo>
                    <a:lnTo>
                      <a:pt x="269" y="456"/>
                    </a:lnTo>
                    <a:lnTo>
                      <a:pt x="270" y="456"/>
                    </a:lnTo>
                    <a:lnTo>
                      <a:pt x="270" y="456"/>
                    </a:lnTo>
                    <a:lnTo>
                      <a:pt x="270" y="456"/>
                    </a:lnTo>
                    <a:lnTo>
                      <a:pt x="270" y="456"/>
                    </a:lnTo>
                    <a:lnTo>
                      <a:pt x="271" y="456"/>
                    </a:lnTo>
                    <a:lnTo>
                      <a:pt x="271" y="456"/>
                    </a:lnTo>
                    <a:lnTo>
                      <a:pt x="271" y="456"/>
                    </a:lnTo>
                    <a:lnTo>
                      <a:pt x="271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2" y="456"/>
                    </a:lnTo>
                    <a:lnTo>
                      <a:pt x="273" y="456"/>
                    </a:lnTo>
                    <a:lnTo>
                      <a:pt x="273" y="456"/>
                    </a:lnTo>
                    <a:lnTo>
                      <a:pt x="273" y="456"/>
                    </a:lnTo>
                    <a:lnTo>
                      <a:pt x="273" y="456"/>
                    </a:lnTo>
                    <a:lnTo>
                      <a:pt x="274" y="456"/>
                    </a:lnTo>
                    <a:lnTo>
                      <a:pt x="274" y="457"/>
                    </a:lnTo>
                    <a:lnTo>
                      <a:pt x="274" y="457"/>
                    </a:lnTo>
                    <a:lnTo>
                      <a:pt x="274" y="457"/>
                    </a:lnTo>
                    <a:lnTo>
                      <a:pt x="274" y="457"/>
                    </a:lnTo>
                    <a:lnTo>
                      <a:pt x="275" y="457"/>
                    </a:lnTo>
                    <a:lnTo>
                      <a:pt x="276" y="457"/>
                    </a:lnTo>
                    <a:lnTo>
                      <a:pt x="276" y="457"/>
                    </a:lnTo>
                    <a:lnTo>
                      <a:pt x="276" y="457"/>
                    </a:lnTo>
                    <a:lnTo>
                      <a:pt x="276" y="457"/>
                    </a:lnTo>
                    <a:lnTo>
                      <a:pt x="277" y="457"/>
                    </a:lnTo>
                    <a:lnTo>
                      <a:pt x="277" y="457"/>
                    </a:lnTo>
                    <a:lnTo>
                      <a:pt x="278" y="457"/>
                    </a:lnTo>
                    <a:lnTo>
                      <a:pt x="278" y="457"/>
                    </a:lnTo>
                    <a:lnTo>
                      <a:pt x="278" y="457"/>
                    </a:lnTo>
                    <a:lnTo>
                      <a:pt x="278" y="457"/>
                    </a:lnTo>
                    <a:lnTo>
                      <a:pt x="278" y="457"/>
                    </a:lnTo>
                    <a:lnTo>
                      <a:pt x="279" y="457"/>
                    </a:lnTo>
                    <a:lnTo>
                      <a:pt x="279" y="457"/>
                    </a:lnTo>
                    <a:lnTo>
                      <a:pt x="279" y="457"/>
                    </a:lnTo>
                    <a:lnTo>
                      <a:pt x="279" y="457"/>
                    </a:lnTo>
                    <a:lnTo>
                      <a:pt x="279" y="457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0" y="458"/>
                    </a:lnTo>
                    <a:lnTo>
                      <a:pt x="281" y="458"/>
                    </a:lnTo>
                    <a:lnTo>
                      <a:pt x="281" y="458"/>
                    </a:lnTo>
                    <a:lnTo>
                      <a:pt x="281" y="458"/>
                    </a:lnTo>
                    <a:lnTo>
                      <a:pt x="281" y="458"/>
                    </a:lnTo>
                    <a:lnTo>
                      <a:pt x="281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2" y="458"/>
                    </a:lnTo>
                    <a:lnTo>
                      <a:pt x="283" y="458"/>
                    </a:lnTo>
                    <a:lnTo>
                      <a:pt x="283" y="458"/>
                    </a:lnTo>
                    <a:lnTo>
                      <a:pt x="283" y="458"/>
                    </a:lnTo>
                    <a:lnTo>
                      <a:pt x="284" y="458"/>
                    </a:lnTo>
                    <a:lnTo>
                      <a:pt x="284" y="458"/>
                    </a:lnTo>
                    <a:lnTo>
                      <a:pt x="284" y="458"/>
                    </a:lnTo>
                    <a:lnTo>
                      <a:pt x="285" y="458"/>
                    </a:lnTo>
                    <a:lnTo>
                      <a:pt x="285" y="458"/>
                    </a:lnTo>
                    <a:lnTo>
                      <a:pt x="285" y="458"/>
                    </a:lnTo>
                    <a:lnTo>
                      <a:pt x="285" y="459"/>
                    </a:lnTo>
                    <a:lnTo>
                      <a:pt x="285" y="459"/>
                    </a:lnTo>
                    <a:lnTo>
                      <a:pt x="285" y="459"/>
                    </a:lnTo>
                    <a:lnTo>
                      <a:pt x="286" y="459"/>
                    </a:lnTo>
                    <a:lnTo>
                      <a:pt x="287" y="459"/>
                    </a:lnTo>
                    <a:lnTo>
                      <a:pt x="287" y="459"/>
                    </a:lnTo>
                    <a:lnTo>
                      <a:pt x="287" y="459"/>
                    </a:lnTo>
                    <a:lnTo>
                      <a:pt x="288" y="459"/>
                    </a:lnTo>
                    <a:lnTo>
                      <a:pt x="288" y="459"/>
                    </a:lnTo>
                    <a:lnTo>
                      <a:pt x="289" y="459"/>
                    </a:lnTo>
                    <a:lnTo>
                      <a:pt x="289" y="459"/>
                    </a:lnTo>
                    <a:lnTo>
                      <a:pt x="289" y="459"/>
                    </a:lnTo>
                    <a:lnTo>
                      <a:pt x="290" y="459"/>
                    </a:lnTo>
                    <a:lnTo>
                      <a:pt x="290" y="459"/>
                    </a:lnTo>
                    <a:lnTo>
                      <a:pt x="290" y="459"/>
                    </a:lnTo>
                    <a:lnTo>
                      <a:pt x="291" y="460"/>
                    </a:lnTo>
                    <a:lnTo>
                      <a:pt x="291" y="460"/>
                    </a:lnTo>
                    <a:lnTo>
                      <a:pt x="291" y="460"/>
                    </a:lnTo>
                    <a:lnTo>
                      <a:pt x="291" y="460"/>
                    </a:lnTo>
                    <a:lnTo>
                      <a:pt x="291" y="460"/>
                    </a:lnTo>
                    <a:lnTo>
                      <a:pt x="291" y="460"/>
                    </a:lnTo>
                    <a:lnTo>
                      <a:pt x="292" y="460"/>
                    </a:lnTo>
                    <a:lnTo>
                      <a:pt x="292" y="460"/>
                    </a:lnTo>
                    <a:lnTo>
                      <a:pt x="293" y="460"/>
                    </a:lnTo>
                    <a:lnTo>
                      <a:pt x="293" y="460"/>
                    </a:lnTo>
                    <a:lnTo>
                      <a:pt x="293" y="460"/>
                    </a:lnTo>
                    <a:lnTo>
                      <a:pt x="293" y="460"/>
                    </a:lnTo>
                    <a:lnTo>
                      <a:pt x="294" y="460"/>
                    </a:lnTo>
                    <a:lnTo>
                      <a:pt x="294" y="460"/>
                    </a:lnTo>
                    <a:lnTo>
                      <a:pt x="294" y="460"/>
                    </a:lnTo>
                    <a:lnTo>
                      <a:pt x="294" y="460"/>
                    </a:lnTo>
                    <a:lnTo>
                      <a:pt x="294" y="460"/>
                    </a:lnTo>
                    <a:lnTo>
                      <a:pt x="294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5" y="460"/>
                    </a:lnTo>
                    <a:lnTo>
                      <a:pt x="296" y="460"/>
                    </a:lnTo>
                    <a:lnTo>
                      <a:pt x="296" y="460"/>
                    </a:lnTo>
                    <a:lnTo>
                      <a:pt x="297" y="460"/>
                    </a:lnTo>
                    <a:lnTo>
                      <a:pt x="297" y="460"/>
                    </a:lnTo>
                    <a:lnTo>
                      <a:pt x="297" y="461"/>
                    </a:lnTo>
                    <a:lnTo>
                      <a:pt x="297" y="461"/>
                    </a:lnTo>
                    <a:lnTo>
                      <a:pt x="297" y="461"/>
                    </a:lnTo>
                    <a:lnTo>
                      <a:pt x="297" y="461"/>
                    </a:lnTo>
                    <a:lnTo>
                      <a:pt x="298" y="461"/>
                    </a:lnTo>
                    <a:lnTo>
                      <a:pt x="298" y="461"/>
                    </a:lnTo>
                    <a:lnTo>
                      <a:pt x="299" y="461"/>
                    </a:lnTo>
                    <a:lnTo>
                      <a:pt x="299" y="461"/>
                    </a:lnTo>
                    <a:lnTo>
                      <a:pt x="299" y="461"/>
                    </a:lnTo>
                    <a:lnTo>
                      <a:pt x="299" y="461"/>
                    </a:lnTo>
                    <a:lnTo>
                      <a:pt x="300" y="461"/>
                    </a:lnTo>
                    <a:lnTo>
                      <a:pt x="300" y="461"/>
                    </a:lnTo>
                    <a:lnTo>
                      <a:pt x="301" y="461"/>
                    </a:lnTo>
                    <a:lnTo>
                      <a:pt x="301" y="461"/>
                    </a:lnTo>
                    <a:lnTo>
                      <a:pt x="301" y="461"/>
                    </a:lnTo>
                    <a:lnTo>
                      <a:pt x="301" y="461"/>
                    </a:lnTo>
                    <a:lnTo>
                      <a:pt x="301" y="461"/>
                    </a:lnTo>
                    <a:lnTo>
                      <a:pt x="301" y="461"/>
                    </a:lnTo>
                    <a:lnTo>
                      <a:pt x="302" y="461"/>
                    </a:lnTo>
                    <a:lnTo>
                      <a:pt x="302" y="461"/>
                    </a:lnTo>
                    <a:lnTo>
                      <a:pt x="303" y="461"/>
                    </a:lnTo>
                    <a:lnTo>
                      <a:pt x="303" y="462"/>
                    </a:lnTo>
                    <a:lnTo>
                      <a:pt x="303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4" y="462"/>
                    </a:lnTo>
                    <a:lnTo>
                      <a:pt x="305" y="462"/>
                    </a:lnTo>
                    <a:lnTo>
                      <a:pt x="305" y="462"/>
                    </a:lnTo>
                    <a:lnTo>
                      <a:pt x="306" y="462"/>
                    </a:lnTo>
                    <a:lnTo>
                      <a:pt x="306" y="462"/>
                    </a:lnTo>
                    <a:lnTo>
                      <a:pt x="306" y="462"/>
                    </a:lnTo>
                    <a:lnTo>
                      <a:pt x="307" y="462"/>
                    </a:lnTo>
                    <a:lnTo>
                      <a:pt x="307" y="462"/>
                    </a:lnTo>
                    <a:lnTo>
                      <a:pt x="307" y="462"/>
                    </a:lnTo>
                    <a:lnTo>
                      <a:pt x="307" y="462"/>
                    </a:lnTo>
                    <a:lnTo>
                      <a:pt x="307" y="462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8" y="462"/>
                    </a:lnTo>
                    <a:lnTo>
                      <a:pt x="309" y="462"/>
                    </a:lnTo>
                    <a:lnTo>
                      <a:pt x="309" y="462"/>
                    </a:lnTo>
                    <a:lnTo>
                      <a:pt x="309" y="462"/>
                    </a:lnTo>
                    <a:lnTo>
                      <a:pt x="309" y="462"/>
                    </a:lnTo>
                    <a:lnTo>
                      <a:pt x="310" y="462"/>
                    </a:lnTo>
                    <a:lnTo>
                      <a:pt x="310" y="463"/>
                    </a:lnTo>
                    <a:lnTo>
                      <a:pt x="310" y="463"/>
                    </a:lnTo>
                    <a:lnTo>
                      <a:pt x="310" y="463"/>
                    </a:lnTo>
                    <a:lnTo>
                      <a:pt x="310" y="463"/>
                    </a:lnTo>
                    <a:lnTo>
                      <a:pt x="310" y="463"/>
                    </a:lnTo>
                    <a:lnTo>
                      <a:pt x="310" y="463"/>
                    </a:lnTo>
                    <a:lnTo>
                      <a:pt x="311" y="463"/>
                    </a:lnTo>
                    <a:lnTo>
                      <a:pt x="311" y="463"/>
                    </a:lnTo>
                    <a:lnTo>
                      <a:pt x="311" y="463"/>
                    </a:lnTo>
                    <a:lnTo>
                      <a:pt x="312" y="463"/>
                    </a:lnTo>
                    <a:lnTo>
                      <a:pt x="312" y="463"/>
                    </a:lnTo>
                    <a:lnTo>
                      <a:pt x="313" y="463"/>
                    </a:lnTo>
                    <a:lnTo>
                      <a:pt x="313" y="463"/>
                    </a:lnTo>
                    <a:lnTo>
                      <a:pt x="313" y="463"/>
                    </a:lnTo>
                    <a:lnTo>
                      <a:pt x="314" y="463"/>
                    </a:lnTo>
                    <a:lnTo>
                      <a:pt x="314" y="463"/>
                    </a:lnTo>
                    <a:lnTo>
                      <a:pt x="314" y="463"/>
                    </a:lnTo>
                    <a:lnTo>
                      <a:pt x="314" y="463"/>
                    </a:lnTo>
                    <a:lnTo>
                      <a:pt x="315" y="463"/>
                    </a:lnTo>
                    <a:lnTo>
                      <a:pt x="315" y="463"/>
                    </a:lnTo>
                    <a:lnTo>
                      <a:pt x="315" y="463"/>
                    </a:lnTo>
                    <a:lnTo>
                      <a:pt x="315" y="463"/>
                    </a:lnTo>
                    <a:lnTo>
                      <a:pt x="316" y="463"/>
                    </a:lnTo>
                    <a:lnTo>
                      <a:pt x="316" y="464"/>
                    </a:lnTo>
                    <a:lnTo>
                      <a:pt x="317" y="464"/>
                    </a:lnTo>
                    <a:lnTo>
                      <a:pt x="317" y="464"/>
                    </a:lnTo>
                    <a:lnTo>
                      <a:pt x="318" y="464"/>
                    </a:lnTo>
                    <a:lnTo>
                      <a:pt x="318" y="464"/>
                    </a:lnTo>
                    <a:lnTo>
                      <a:pt x="318" y="464"/>
                    </a:lnTo>
                    <a:lnTo>
                      <a:pt x="319" y="464"/>
                    </a:lnTo>
                    <a:lnTo>
                      <a:pt x="319" y="464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0" y="464"/>
                    </a:lnTo>
                    <a:lnTo>
                      <a:pt x="321" y="464"/>
                    </a:lnTo>
                    <a:lnTo>
                      <a:pt x="321" y="464"/>
                    </a:lnTo>
                    <a:lnTo>
                      <a:pt x="321" y="464"/>
                    </a:lnTo>
                    <a:lnTo>
                      <a:pt x="322" y="464"/>
                    </a:lnTo>
                    <a:lnTo>
                      <a:pt x="322" y="464"/>
                    </a:lnTo>
                    <a:lnTo>
                      <a:pt x="322" y="464"/>
                    </a:lnTo>
                    <a:lnTo>
                      <a:pt x="323" y="464"/>
                    </a:lnTo>
                    <a:lnTo>
                      <a:pt x="323" y="464"/>
                    </a:lnTo>
                    <a:lnTo>
                      <a:pt x="324" y="465"/>
                    </a:lnTo>
                    <a:lnTo>
                      <a:pt x="324" y="465"/>
                    </a:lnTo>
                    <a:lnTo>
                      <a:pt x="325" y="465"/>
                    </a:lnTo>
                    <a:lnTo>
                      <a:pt x="325" y="465"/>
                    </a:lnTo>
                    <a:lnTo>
                      <a:pt x="326" y="465"/>
                    </a:lnTo>
                    <a:lnTo>
                      <a:pt x="326" y="465"/>
                    </a:lnTo>
                    <a:lnTo>
                      <a:pt x="326" y="465"/>
                    </a:lnTo>
                    <a:lnTo>
                      <a:pt x="326" y="465"/>
                    </a:lnTo>
                    <a:lnTo>
                      <a:pt x="326" y="465"/>
                    </a:lnTo>
                    <a:lnTo>
                      <a:pt x="326" y="465"/>
                    </a:lnTo>
                    <a:lnTo>
                      <a:pt x="327" y="465"/>
                    </a:lnTo>
                    <a:lnTo>
                      <a:pt x="327" y="465"/>
                    </a:lnTo>
                    <a:lnTo>
                      <a:pt x="327" y="465"/>
                    </a:lnTo>
                    <a:lnTo>
                      <a:pt x="327" y="465"/>
                    </a:lnTo>
                    <a:lnTo>
                      <a:pt x="327" y="465"/>
                    </a:lnTo>
                    <a:lnTo>
                      <a:pt x="328" y="465"/>
                    </a:lnTo>
                    <a:lnTo>
                      <a:pt x="328" y="465"/>
                    </a:lnTo>
                    <a:lnTo>
                      <a:pt x="328" y="465"/>
                    </a:lnTo>
                    <a:lnTo>
                      <a:pt x="329" y="465"/>
                    </a:lnTo>
                    <a:lnTo>
                      <a:pt x="330" y="465"/>
                    </a:lnTo>
                    <a:lnTo>
                      <a:pt x="330" y="465"/>
                    </a:lnTo>
                    <a:lnTo>
                      <a:pt x="331" y="466"/>
                    </a:lnTo>
                    <a:lnTo>
                      <a:pt x="332" y="466"/>
                    </a:lnTo>
                    <a:lnTo>
                      <a:pt x="332" y="466"/>
                    </a:lnTo>
                    <a:lnTo>
                      <a:pt x="332" y="466"/>
                    </a:lnTo>
                    <a:lnTo>
                      <a:pt x="333" y="466"/>
                    </a:lnTo>
                    <a:lnTo>
                      <a:pt x="333" y="466"/>
                    </a:lnTo>
                    <a:lnTo>
                      <a:pt x="333" y="466"/>
                    </a:lnTo>
                    <a:lnTo>
                      <a:pt x="333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36" y="466"/>
                    </a:lnTo>
                    <a:lnTo>
                      <a:pt x="336" y="466"/>
                    </a:lnTo>
                    <a:lnTo>
                      <a:pt x="337" y="466"/>
                    </a:lnTo>
                    <a:lnTo>
                      <a:pt x="337" y="466"/>
                    </a:lnTo>
                    <a:lnTo>
                      <a:pt x="337" y="466"/>
                    </a:lnTo>
                    <a:lnTo>
                      <a:pt x="337" y="466"/>
                    </a:lnTo>
                    <a:lnTo>
                      <a:pt x="337" y="466"/>
                    </a:lnTo>
                    <a:lnTo>
                      <a:pt x="337" y="466"/>
                    </a:lnTo>
                    <a:lnTo>
                      <a:pt x="338" y="467"/>
                    </a:lnTo>
                    <a:lnTo>
                      <a:pt x="338" y="467"/>
                    </a:lnTo>
                    <a:lnTo>
                      <a:pt x="338" y="467"/>
                    </a:lnTo>
                    <a:lnTo>
                      <a:pt x="339" y="467"/>
                    </a:lnTo>
                    <a:lnTo>
                      <a:pt x="339" y="467"/>
                    </a:lnTo>
                    <a:lnTo>
                      <a:pt x="339" y="467"/>
                    </a:lnTo>
                    <a:lnTo>
                      <a:pt x="340" y="467"/>
                    </a:lnTo>
                    <a:lnTo>
                      <a:pt x="340" y="467"/>
                    </a:lnTo>
                    <a:lnTo>
                      <a:pt x="340" y="467"/>
                    </a:lnTo>
                    <a:lnTo>
                      <a:pt x="340" y="467"/>
                    </a:lnTo>
                    <a:lnTo>
                      <a:pt x="341" y="467"/>
                    </a:lnTo>
                    <a:lnTo>
                      <a:pt x="342" y="467"/>
                    </a:lnTo>
                    <a:lnTo>
                      <a:pt x="343" y="467"/>
                    </a:lnTo>
                    <a:lnTo>
                      <a:pt x="343" y="467"/>
                    </a:lnTo>
                    <a:lnTo>
                      <a:pt x="344" y="467"/>
                    </a:lnTo>
                    <a:lnTo>
                      <a:pt x="344" y="467"/>
                    </a:lnTo>
                    <a:lnTo>
                      <a:pt x="345" y="467"/>
                    </a:lnTo>
                    <a:lnTo>
                      <a:pt x="345" y="467"/>
                    </a:lnTo>
                    <a:lnTo>
                      <a:pt x="345" y="467"/>
                    </a:lnTo>
                    <a:lnTo>
                      <a:pt x="345" y="467"/>
                    </a:lnTo>
                    <a:lnTo>
                      <a:pt x="346" y="467"/>
                    </a:lnTo>
                    <a:lnTo>
                      <a:pt x="346" y="467"/>
                    </a:lnTo>
                    <a:lnTo>
                      <a:pt x="346" y="467"/>
                    </a:lnTo>
                    <a:lnTo>
                      <a:pt x="347" y="468"/>
                    </a:lnTo>
                    <a:lnTo>
                      <a:pt x="347" y="468"/>
                    </a:lnTo>
                    <a:lnTo>
                      <a:pt x="348" y="468"/>
                    </a:lnTo>
                    <a:lnTo>
                      <a:pt x="349" y="468"/>
                    </a:lnTo>
                    <a:lnTo>
                      <a:pt x="349" y="468"/>
                    </a:lnTo>
                    <a:lnTo>
                      <a:pt x="349" y="468"/>
                    </a:lnTo>
                    <a:lnTo>
                      <a:pt x="349" y="46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0" y="468"/>
                    </a:lnTo>
                    <a:lnTo>
                      <a:pt x="351" y="468"/>
                    </a:lnTo>
                    <a:lnTo>
                      <a:pt x="352" y="468"/>
                    </a:lnTo>
                    <a:lnTo>
                      <a:pt x="353" y="468"/>
                    </a:lnTo>
                    <a:lnTo>
                      <a:pt x="353" y="468"/>
                    </a:lnTo>
                    <a:lnTo>
                      <a:pt x="353" y="468"/>
                    </a:lnTo>
                    <a:lnTo>
                      <a:pt x="353" y="468"/>
                    </a:lnTo>
                    <a:lnTo>
                      <a:pt x="354" y="468"/>
                    </a:lnTo>
                    <a:lnTo>
                      <a:pt x="354" y="469"/>
                    </a:lnTo>
                    <a:lnTo>
                      <a:pt x="355" y="469"/>
                    </a:lnTo>
                    <a:lnTo>
                      <a:pt x="355" y="469"/>
                    </a:lnTo>
                    <a:lnTo>
                      <a:pt x="356" y="469"/>
                    </a:lnTo>
                    <a:lnTo>
                      <a:pt x="356" y="469"/>
                    </a:lnTo>
                    <a:lnTo>
                      <a:pt x="356" y="469"/>
                    </a:lnTo>
                    <a:lnTo>
                      <a:pt x="357" y="469"/>
                    </a:lnTo>
                    <a:lnTo>
                      <a:pt x="358" y="469"/>
                    </a:lnTo>
                    <a:lnTo>
                      <a:pt x="358" y="469"/>
                    </a:lnTo>
                    <a:lnTo>
                      <a:pt x="359" y="469"/>
                    </a:lnTo>
                    <a:lnTo>
                      <a:pt x="359" y="469"/>
                    </a:lnTo>
                    <a:lnTo>
                      <a:pt x="360" y="469"/>
                    </a:lnTo>
                    <a:lnTo>
                      <a:pt x="361" y="469"/>
                    </a:lnTo>
                    <a:lnTo>
                      <a:pt x="361" y="469"/>
                    </a:lnTo>
                    <a:lnTo>
                      <a:pt x="362" y="469"/>
                    </a:lnTo>
                    <a:lnTo>
                      <a:pt x="362" y="469"/>
                    </a:lnTo>
                    <a:lnTo>
                      <a:pt x="362" y="469"/>
                    </a:lnTo>
                    <a:lnTo>
                      <a:pt x="363" y="470"/>
                    </a:lnTo>
                    <a:lnTo>
                      <a:pt x="363" y="470"/>
                    </a:lnTo>
                    <a:lnTo>
                      <a:pt x="364" y="470"/>
                    </a:lnTo>
                    <a:lnTo>
                      <a:pt x="365" y="470"/>
                    </a:lnTo>
                    <a:lnTo>
                      <a:pt x="365" y="470"/>
                    </a:lnTo>
                    <a:lnTo>
                      <a:pt x="365" y="470"/>
                    </a:lnTo>
                    <a:lnTo>
                      <a:pt x="366" y="470"/>
                    </a:lnTo>
                    <a:lnTo>
                      <a:pt x="366" y="470"/>
                    </a:lnTo>
                    <a:lnTo>
                      <a:pt x="366" y="470"/>
                    </a:lnTo>
                    <a:lnTo>
                      <a:pt x="367" y="470"/>
                    </a:lnTo>
                    <a:lnTo>
                      <a:pt x="368" y="470"/>
                    </a:lnTo>
                    <a:lnTo>
                      <a:pt x="368" y="470"/>
                    </a:lnTo>
                    <a:lnTo>
                      <a:pt x="368" y="470"/>
                    </a:lnTo>
                    <a:lnTo>
                      <a:pt x="369" y="470"/>
                    </a:lnTo>
                    <a:lnTo>
                      <a:pt x="369" y="470"/>
                    </a:lnTo>
                    <a:lnTo>
                      <a:pt x="370" y="470"/>
                    </a:lnTo>
                    <a:lnTo>
                      <a:pt x="370" y="470"/>
                    </a:lnTo>
                    <a:lnTo>
                      <a:pt x="370" y="470"/>
                    </a:lnTo>
                    <a:lnTo>
                      <a:pt x="370" y="470"/>
                    </a:lnTo>
                    <a:lnTo>
                      <a:pt x="372" y="470"/>
                    </a:lnTo>
                    <a:lnTo>
                      <a:pt x="373" y="471"/>
                    </a:lnTo>
                    <a:lnTo>
                      <a:pt x="374" y="471"/>
                    </a:lnTo>
                    <a:lnTo>
                      <a:pt x="374" y="471"/>
                    </a:lnTo>
                    <a:lnTo>
                      <a:pt x="375" y="471"/>
                    </a:lnTo>
                    <a:lnTo>
                      <a:pt x="376" y="471"/>
                    </a:lnTo>
                    <a:lnTo>
                      <a:pt x="377" y="471"/>
                    </a:lnTo>
                    <a:lnTo>
                      <a:pt x="377" y="471"/>
                    </a:lnTo>
                    <a:lnTo>
                      <a:pt x="377" y="471"/>
                    </a:lnTo>
                    <a:lnTo>
                      <a:pt x="378" y="471"/>
                    </a:lnTo>
                    <a:lnTo>
                      <a:pt x="378" y="471"/>
                    </a:lnTo>
                    <a:lnTo>
                      <a:pt x="378" y="471"/>
                    </a:lnTo>
                    <a:lnTo>
                      <a:pt x="378" y="471"/>
                    </a:lnTo>
                    <a:lnTo>
                      <a:pt x="378" y="471"/>
                    </a:lnTo>
                    <a:lnTo>
                      <a:pt x="379" y="471"/>
                    </a:lnTo>
                    <a:lnTo>
                      <a:pt x="379" y="471"/>
                    </a:lnTo>
                    <a:lnTo>
                      <a:pt x="380" y="471"/>
                    </a:lnTo>
                    <a:lnTo>
                      <a:pt x="380" y="471"/>
                    </a:lnTo>
                    <a:lnTo>
                      <a:pt x="380" y="471"/>
                    </a:lnTo>
                    <a:lnTo>
                      <a:pt x="381" y="471"/>
                    </a:lnTo>
                    <a:lnTo>
                      <a:pt x="381" y="471"/>
                    </a:lnTo>
                    <a:lnTo>
                      <a:pt x="381" y="471"/>
                    </a:lnTo>
                    <a:lnTo>
                      <a:pt x="382" y="472"/>
                    </a:lnTo>
                    <a:lnTo>
                      <a:pt x="382" y="472"/>
                    </a:lnTo>
                    <a:lnTo>
                      <a:pt x="383" y="472"/>
                    </a:lnTo>
                    <a:lnTo>
                      <a:pt x="383" y="472"/>
                    </a:lnTo>
                    <a:lnTo>
                      <a:pt x="383" y="472"/>
                    </a:lnTo>
                    <a:lnTo>
                      <a:pt x="383" y="472"/>
                    </a:lnTo>
                    <a:lnTo>
                      <a:pt x="384" y="472"/>
                    </a:lnTo>
                    <a:lnTo>
                      <a:pt x="385" y="472"/>
                    </a:lnTo>
                    <a:lnTo>
                      <a:pt x="385" y="472"/>
                    </a:lnTo>
                    <a:lnTo>
                      <a:pt x="386" y="472"/>
                    </a:lnTo>
                    <a:lnTo>
                      <a:pt x="386" y="472"/>
                    </a:lnTo>
                    <a:lnTo>
                      <a:pt x="387" y="472"/>
                    </a:lnTo>
                    <a:lnTo>
                      <a:pt x="387" y="472"/>
                    </a:lnTo>
                    <a:lnTo>
                      <a:pt x="388" y="472"/>
                    </a:lnTo>
                    <a:lnTo>
                      <a:pt x="388" y="472"/>
                    </a:lnTo>
                    <a:lnTo>
                      <a:pt x="388" y="472"/>
                    </a:lnTo>
                    <a:lnTo>
                      <a:pt x="389" y="472"/>
                    </a:lnTo>
                    <a:lnTo>
                      <a:pt x="389" y="472"/>
                    </a:lnTo>
                    <a:lnTo>
                      <a:pt x="389" y="472"/>
                    </a:lnTo>
                    <a:lnTo>
                      <a:pt x="390" y="472"/>
                    </a:lnTo>
                    <a:lnTo>
                      <a:pt x="390" y="472"/>
                    </a:lnTo>
                    <a:lnTo>
                      <a:pt x="390" y="472"/>
                    </a:lnTo>
                    <a:lnTo>
                      <a:pt x="390" y="472"/>
                    </a:lnTo>
                    <a:lnTo>
                      <a:pt x="390" y="472"/>
                    </a:lnTo>
                    <a:lnTo>
                      <a:pt x="391" y="472"/>
                    </a:lnTo>
                    <a:lnTo>
                      <a:pt x="391" y="472"/>
                    </a:lnTo>
                    <a:lnTo>
                      <a:pt x="391" y="472"/>
                    </a:lnTo>
                    <a:lnTo>
                      <a:pt x="392" y="473"/>
                    </a:lnTo>
                    <a:lnTo>
                      <a:pt x="392" y="473"/>
                    </a:lnTo>
                    <a:lnTo>
                      <a:pt x="392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3" y="473"/>
                    </a:lnTo>
                    <a:lnTo>
                      <a:pt x="394" y="473"/>
                    </a:lnTo>
                    <a:lnTo>
                      <a:pt x="394" y="473"/>
                    </a:lnTo>
                    <a:lnTo>
                      <a:pt x="394" y="473"/>
                    </a:lnTo>
                    <a:lnTo>
                      <a:pt x="394" y="473"/>
                    </a:lnTo>
                    <a:lnTo>
                      <a:pt x="395" y="473"/>
                    </a:lnTo>
                    <a:lnTo>
                      <a:pt x="396" y="473"/>
                    </a:lnTo>
                    <a:lnTo>
                      <a:pt x="396" y="473"/>
                    </a:lnTo>
                    <a:lnTo>
                      <a:pt x="396" y="473"/>
                    </a:lnTo>
                    <a:lnTo>
                      <a:pt x="396" y="473"/>
                    </a:lnTo>
                    <a:lnTo>
                      <a:pt x="398" y="473"/>
                    </a:lnTo>
                    <a:lnTo>
                      <a:pt x="398" y="473"/>
                    </a:lnTo>
                    <a:lnTo>
                      <a:pt x="400" y="473"/>
                    </a:lnTo>
                    <a:lnTo>
                      <a:pt x="400" y="473"/>
                    </a:lnTo>
                    <a:lnTo>
                      <a:pt x="401" y="473"/>
                    </a:lnTo>
                    <a:lnTo>
                      <a:pt x="401" y="473"/>
                    </a:lnTo>
                    <a:lnTo>
                      <a:pt x="402" y="473"/>
                    </a:lnTo>
                    <a:lnTo>
                      <a:pt x="402" y="473"/>
                    </a:lnTo>
                    <a:lnTo>
                      <a:pt x="402" y="474"/>
                    </a:lnTo>
                    <a:lnTo>
                      <a:pt x="403" y="474"/>
                    </a:lnTo>
                    <a:lnTo>
                      <a:pt x="403" y="474"/>
                    </a:lnTo>
                    <a:lnTo>
                      <a:pt x="404" y="474"/>
                    </a:lnTo>
                    <a:lnTo>
                      <a:pt x="405" y="474"/>
                    </a:lnTo>
                    <a:lnTo>
                      <a:pt x="405" y="474"/>
                    </a:lnTo>
                    <a:lnTo>
                      <a:pt x="405" y="474"/>
                    </a:lnTo>
                    <a:lnTo>
                      <a:pt x="406" y="474"/>
                    </a:lnTo>
                    <a:lnTo>
                      <a:pt x="407" y="474"/>
                    </a:lnTo>
                    <a:lnTo>
                      <a:pt x="407" y="474"/>
                    </a:lnTo>
                    <a:lnTo>
                      <a:pt x="408" y="474"/>
                    </a:lnTo>
                    <a:lnTo>
                      <a:pt x="408" y="474"/>
                    </a:lnTo>
                    <a:lnTo>
                      <a:pt x="408" y="474"/>
                    </a:lnTo>
                    <a:lnTo>
                      <a:pt x="409" y="474"/>
                    </a:lnTo>
                    <a:lnTo>
                      <a:pt x="409" y="474"/>
                    </a:lnTo>
                    <a:lnTo>
                      <a:pt x="409" y="474"/>
                    </a:lnTo>
                    <a:lnTo>
                      <a:pt x="410" y="474"/>
                    </a:lnTo>
                    <a:lnTo>
                      <a:pt x="410" y="474"/>
                    </a:lnTo>
                    <a:lnTo>
                      <a:pt x="412" y="474"/>
                    </a:lnTo>
                    <a:lnTo>
                      <a:pt x="412" y="474"/>
                    </a:lnTo>
                    <a:lnTo>
                      <a:pt x="413" y="474"/>
                    </a:lnTo>
                    <a:lnTo>
                      <a:pt x="413" y="474"/>
                    </a:lnTo>
                    <a:lnTo>
                      <a:pt x="415" y="475"/>
                    </a:lnTo>
                    <a:lnTo>
                      <a:pt x="415" y="475"/>
                    </a:lnTo>
                    <a:lnTo>
                      <a:pt x="415" y="475"/>
                    </a:lnTo>
                    <a:lnTo>
                      <a:pt x="417" y="475"/>
                    </a:lnTo>
                    <a:lnTo>
                      <a:pt x="417" y="475"/>
                    </a:lnTo>
                    <a:lnTo>
                      <a:pt x="419" y="475"/>
                    </a:lnTo>
                    <a:lnTo>
                      <a:pt x="419" y="475"/>
                    </a:lnTo>
                    <a:lnTo>
                      <a:pt x="419" y="475"/>
                    </a:lnTo>
                    <a:lnTo>
                      <a:pt x="420" y="475"/>
                    </a:lnTo>
                    <a:lnTo>
                      <a:pt x="420" y="475"/>
                    </a:lnTo>
                    <a:lnTo>
                      <a:pt x="420" y="475"/>
                    </a:lnTo>
                    <a:lnTo>
                      <a:pt x="421" y="475"/>
                    </a:lnTo>
                    <a:lnTo>
                      <a:pt x="423" y="475"/>
                    </a:lnTo>
                    <a:lnTo>
                      <a:pt x="423" y="475"/>
                    </a:lnTo>
                    <a:lnTo>
                      <a:pt x="423" y="475"/>
                    </a:lnTo>
                    <a:lnTo>
                      <a:pt x="423" y="475"/>
                    </a:lnTo>
                    <a:lnTo>
                      <a:pt x="424" y="475"/>
                    </a:lnTo>
                    <a:lnTo>
                      <a:pt x="424" y="475"/>
                    </a:lnTo>
                    <a:lnTo>
                      <a:pt x="424" y="475"/>
                    </a:lnTo>
                    <a:lnTo>
                      <a:pt x="425" y="476"/>
                    </a:lnTo>
                    <a:lnTo>
                      <a:pt x="426" y="476"/>
                    </a:lnTo>
                    <a:lnTo>
                      <a:pt x="427" y="476"/>
                    </a:lnTo>
                    <a:lnTo>
                      <a:pt x="427" y="476"/>
                    </a:lnTo>
                    <a:lnTo>
                      <a:pt x="428" y="476"/>
                    </a:lnTo>
                    <a:lnTo>
                      <a:pt x="428" y="476"/>
                    </a:lnTo>
                    <a:lnTo>
                      <a:pt x="428" y="476"/>
                    </a:lnTo>
                    <a:lnTo>
                      <a:pt x="428" y="476"/>
                    </a:lnTo>
                    <a:lnTo>
                      <a:pt x="429" y="476"/>
                    </a:lnTo>
                    <a:lnTo>
                      <a:pt x="431" y="476"/>
                    </a:lnTo>
                    <a:lnTo>
                      <a:pt x="432" y="476"/>
                    </a:lnTo>
                    <a:lnTo>
                      <a:pt x="432" y="476"/>
                    </a:lnTo>
                    <a:lnTo>
                      <a:pt x="433" y="476"/>
                    </a:lnTo>
                    <a:lnTo>
                      <a:pt x="434" y="476"/>
                    </a:lnTo>
                    <a:lnTo>
                      <a:pt x="434" y="476"/>
                    </a:lnTo>
                    <a:lnTo>
                      <a:pt x="434" y="476"/>
                    </a:lnTo>
                    <a:lnTo>
                      <a:pt x="435" y="476"/>
                    </a:lnTo>
                    <a:lnTo>
                      <a:pt x="436" y="476"/>
                    </a:lnTo>
                    <a:lnTo>
                      <a:pt x="436" y="477"/>
                    </a:lnTo>
                    <a:lnTo>
                      <a:pt x="436" y="477"/>
                    </a:lnTo>
                    <a:lnTo>
                      <a:pt x="437" y="477"/>
                    </a:lnTo>
                    <a:lnTo>
                      <a:pt x="437" y="477"/>
                    </a:lnTo>
                    <a:lnTo>
                      <a:pt x="437" y="477"/>
                    </a:lnTo>
                    <a:lnTo>
                      <a:pt x="438" y="477"/>
                    </a:lnTo>
                    <a:lnTo>
                      <a:pt x="439" y="477"/>
                    </a:lnTo>
                    <a:lnTo>
                      <a:pt x="440" y="477"/>
                    </a:lnTo>
                    <a:lnTo>
                      <a:pt x="440" y="477"/>
                    </a:lnTo>
                    <a:lnTo>
                      <a:pt x="441" y="477"/>
                    </a:lnTo>
                    <a:lnTo>
                      <a:pt x="441" y="477"/>
                    </a:lnTo>
                    <a:lnTo>
                      <a:pt x="441" y="477"/>
                    </a:lnTo>
                    <a:lnTo>
                      <a:pt x="442" y="477"/>
                    </a:lnTo>
                    <a:lnTo>
                      <a:pt x="443" y="477"/>
                    </a:lnTo>
                    <a:lnTo>
                      <a:pt x="443" y="477"/>
                    </a:lnTo>
                    <a:lnTo>
                      <a:pt x="443" y="477"/>
                    </a:lnTo>
                    <a:lnTo>
                      <a:pt x="443" y="477"/>
                    </a:lnTo>
                    <a:lnTo>
                      <a:pt x="444" y="477"/>
                    </a:lnTo>
                    <a:lnTo>
                      <a:pt x="444" y="477"/>
                    </a:lnTo>
                    <a:lnTo>
                      <a:pt x="445" y="477"/>
                    </a:lnTo>
                    <a:lnTo>
                      <a:pt x="445" y="477"/>
                    </a:lnTo>
                    <a:lnTo>
                      <a:pt x="446" y="477"/>
                    </a:lnTo>
                    <a:lnTo>
                      <a:pt x="446" y="477"/>
                    </a:lnTo>
                    <a:lnTo>
                      <a:pt x="447" y="477"/>
                    </a:lnTo>
                    <a:lnTo>
                      <a:pt x="447" y="477"/>
                    </a:lnTo>
                    <a:lnTo>
                      <a:pt x="448" y="477"/>
                    </a:lnTo>
                    <a:lnTo>
                      <a:pt x="448" y="477"/>
                    </a:lnTo>
                    <a:lnTo>
                      <a:pt x="449" y="477"/>
                    </a:lnTo>
                    <a:lnTo>
                      <a:pt x="450" y="478"/>
                    </a:lnTo>
                    <a:lnTo>
                      <a:pt x="452" y="478"/>
                    </a:lnTo>
                    <a:lnTo>
                      <a:pt x="453" y="478"/>
                    </a:lnTo>
                    <a:lnTo>
                      <a:pt x="453" y="478"/>
                    </a:lnTo>
                    <a:lnTo>
                      <a:pt x="453" y="478"/>
                    </a:lnTo>
                    <a:lnTo>
                      <a:pt x="453" y="478"/>
                    </a:lnTo>
                    <a:lnTo>
                      <a:pt x="454" y="478"/>
                    </a:lnTo>
                    <a:lnTo>
                      <a:pt x="455" y="478"/>
                    </a:lnTo>
                    <a:lnTo>
                      <a:pt x="456" y="478"/>
                    </a:lnTo>
                    <a:lnTo>
                      <a:pt x="456" y="478"/>
                    </a:lnTo>
                    <a:lnTo>
                      <a:pt x="457" y="478"/>
                    </a:lnTo>
                    <a:lnTo>
                      <a:pt x="457" y="478"/>
                    </a:lnTo>
                    <a:lnTo>
                      <a:pt x="459" y="478"/>
                    </a:lnTo>
                    <a:lnTo>
                      <a:pt x="460" y="478"/>
                    </a:lnTo>
                    <a:lnTo>
                      <a:pt x="460" y="478"/>
                    </a:lnTo>
                    <a:lnTo>
                      <a:pt x="461" y="478"/>
                    </a:lnTo>
                    <a:lnTo>
                      <a:pt x="462" y="478"/>
                    </a:lnTo>
                    <a:lnTo>
                      <a:pt x="462" y="478"/>
                    </a:lnTo>
                    <a:lnTo>
                      <a:pt x="462" y="478"/>
                    </a:lnTo>
                    <a:lnTo>
                      <a:pt x="463" y="479"/>
                    </a:lnTo>
                    <a:lnTo>
                      <a:pt x="464" y="479"/>
                    </a:lnTo>
                    <a:lnTo>
                      <a:pt x="464" y="479"/>
                    </a:lnTo>
                    <a:lnTo>
                      <a:pt x="465" y="479"/>
                    </a:lnTo>
                    <a:lnTo>
                      <a:pt x="466" y="479"/>
                    </a:lnTo>
                    <a:lnTo>
                      <a:pt x="468" y="479"/>
                    </a:lnTo>
                    <a:lnTo>
                      <a:pt x="468" y="479"/>
                    </a:lnTo>
                    <a:lnTo>
                      <a:pt x="468" y="479"/>
                    </a:lnTo>
                    <a:lnTo>
                      <a:pt x="471" y="479"/>
                    </a:lnTo>
                    <a:lnTo>
                      <a:pt x="471" y="479"/>
                    </a:lnTo>
                    <a:lnTo>
                      <a:pt x="472" y="479"/>
                    </a:lnTo>
                    <a:lnTo>
                      <a:pt x="472" y="479"/>
                    </a:lnTo>
                    <a:lnTo>
                      <a:pt x="474" y="479"/>
                    </a:lnTo>
                    <a:lnTo>
                      <a:pt x="474" y="479"/>
                    </a:lnTo>
                    <a:lnTo>
                      <a:pt x="475" y="479"/>
                    </a:lnTo>
                    <a:lnTo>
                      <a:pt x="476" y="479"/>
                    </a:lnTo>
                    <a:lnTo>
                      <a:pt x="476" y="479"/>
                    </a:lnTo>
                    <a:lnTo>
                      <a:pt x="477" y="479"/>
                    </a:lnTo>
                    <a:lnTo>
                      <a:pt x="478" y="480"/>
                    </a:lnTo>
                    <a:lnTo>
                      <a:pt x="478" y="480"/>
                    </a:lnTo>
                    <a:lnTo>
                      <a:pt x="479" y="480"/>
                    </a:lnTo>
                    <a:lnTo>
                      <a:pt x="479" y="480"/>
                    </a:lnTo>
                    <a:lnTo>
                      <a:pt x="479" y="480"/>
                    </a:lnTo>
                    <a:lnTo>
                      <a:pt x="480" y="480"/>
                    </a:lnTo>
                    <a:lnTo>
                      <a:pt x="481" y="480"/>
                    </a:lnTo>
                    <a:lnTo>
                      <a:pt x="482" y="480"/>
                    </a:lnTo>
                    <a:lnTo>
                      <a:pt x="482" y="480"/>
                    </a:lnTo>
                    <a:lnTo>
                      <a:pt x="484" y="480"/>
                    </a:lnTo>
                    <a:lnTo>
                      <a:pt x="484" y="480"/>
                    </a:lnTo>
                    <a:lnTo>
                      <a:pt x="486" y="480"/>
                    </a:lnTo>
                    <a:lnTo>
                      <a:pt x="486" y="480"/>
                    </a:lnTo>
                    <a:lnTo>
                      <a:pt x="488" y="480"/>
                    </a:lnTo>
                    <a:lnTo>
                      <a:pt x="489" y="480"/>
                    </a:lnTo>
                    <a:lnTo>
                      <a:pt x="489" y="480"/>
                    </a:lnTo>
                    <a:lnTo>
                      <a:pt x="489" y="480"/>
                    </a:lnTo>
                    <a:lnTo>
                      <a:pt x="490" y="480"/>
                    </a:lnTo>
                    <a:lnTo>
                      <a:pt x="490" y="480"/>
                    </a:lnTo>
                    <a:lnTo>
                      <a:pt x="491" y="480"/>
                    </a:lnTo>
                    <a:lnTo>
                      <a:pt x="491" y="480"/>
                    </a:lnTo>
                    <a:lnTo>
                      <a:pt x="493" y="481"/>
                    </a:lnTo>
                    <a:lnTo>
                      <a:pt x="494" y="481"/>
                    </a:lnTo>
                    <a:lnTo>
                      <a:pt x="495" y="481"/>
                    </a:lnTo>
                    <a:lnTo>
                      <a:pt x="496" y="481"/>
                    </a:lnTo>
                    <a:lnTo>
                      <a:pt x="496" y="481"/>
                    </a:lnTo>
                    <a:lnTo>
                      <a:pt x="498" y="481"/>
                    </a:lnTo>
                    <a:lnTo>
                      <a:pt x="499" y="481"/>
                    </a:lnTo>
                    <a:lnTo>
                      <a:pt x="499" y="481"/>
                    </a:lnTo>
                    <a:lnTo>
                      <a:pt x="499" y="481"/>
                    </a:lnTo>
                    <a:lnTo>
                      <a:pt x="502" y="481"/>
                    </a:lnTo>
                    <a:lnTo>
                      <a:pt x="502" y="481"/>
                    </a:lnTo>
                    <a:lnTo>
                      <a:pt x="506" y="481"/>
                    </a:lnTo>
                    <a:lnTo>
                      <a:pt x="507" y="481"/>
                    </a:lnTo>
                    <a:lnTo>
                      <a:pt x="509" y="482"/>
                    </a:lnTo>
                    <a:lnTo>
                      <a:pt x="510" y="482"/>
                    </a:lnTo>
                    <a:lnTo>
                      <a:pt x="512" y="482"/>
                    </a:lnTo>
                    <a:lnTo>
                      <a:pt x="512" y="482"/>
                    </a:lnTo>
                    <a:lnTo>
                      <a:pt x="513" y="482"/>
                    </a:lnTo>
                    <a:lnTo>
                      <a:pt x="513" y="482"/>
                    </a:lnTo>
                    <a:lnTo>
                      <a:pt x="513" y="482"/>
                    </a:lnTo>
                    <a:lnTo>
                      <a:pt x="514" y="482"/>
                    </a:lnTo>
                    <a:lnTo>
                      <a:pt x="514" y="482"/>
                    </a:lnTo>
                    <a:lnTo>
                      <a:pt x="516" y="482"/>
                    </a:lnTo>
                    <a:lnTo>
                      <a:pt x="516" y="482"/>
                    </a:lnTo>
                    <a:lnTo>
                      <a:pt x="517" y="482"/>
                    </a:lnTo>
                    <a:lnTo>
                      <a:pt x="517" y="482"/>
                    </a:lnTo>
                    <a:lnTo>
                      <a:pt x="519" y="482"/>
                    </a:lnTo>
                    <a:lnTo>
                      <a:pt x="519" y="482"/>
                    </a:lnTo>
                    <a:lnTo>
                      <a:pt x="520" y="482"/>
                    </a:lnTo>
                    <a:lnTo>
                      <a:pt x="520" y="482"/>
                    </a:lnTo>
                    <a:lnTo>
                      <a:pt x="521" y="482"/>
                    </a:lnTo>
                    <a:lnTo>
                      <a:pt x="523" y="482"/>
                    </a:lnTo>
                    <a:lnTo>
                      <a:pt x="524" y="482"/>
                    </a:lnTo>
                    <a:lnTo>
                      <a:pt x="526" y="483"/>
                    </a:lnTo>
                    <a:lnTo>
                      <a:pt x="526" y="483"/>
                    </a:lnTo>
                    <a:lnTo>
                      <a:pt x="527" y="483"/>
                    </a:lnTo>
                    <a:lnTo>
                      <a:pt x="529" y="483"/>
                    </a:lnTo>
                    <a:lnTo>
                      <a:pt x="529" y="483"/>
                    </a:lnTo>
                    <a:lnTo>
                      <a:pt x="531" y="483"/>
                    </a:lnTo>
                    <a:lnTo>
                      <a:pt x="531" y="483"/>
                    </a:lnTo>
                    <a:lnTo>
                      <a:pt x="531" y="483"/>
                    </a:lnTo>
                    <a:lnTo>
                      <a:pt x="532" y="483"/>
                    </a:lnTo>
                    <a:lnTo>
                      <a:pt x="533" y="483"/>
                    </a:lnTo>
                    <a:lnTo>
                      <a:pt x="533" y="483"/>
                    </a:lnTo>
                    <a:lnTo>
                      <a:pt x="534" y="483"/>
                    </a:lnTo>
                    <a:lnTo>
                      <a:pt x="534" y="483"/>
                    </a:lnTo>
                    <a:lnTo>
                      <a:pt x="534" y="483"/>
                    </a:lnTo>
                    <a:lnTo>
                      <a:pt x="535" y="483"/>
                    </a:lnTo>
                    <a:lnTo>
                      <a:pt x="536" y="483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37" y="483"/>
                    </a:lnTo>
                    <a:lnTo>
                      <a:pt x="540" y="483"/>
                    </a:lnTo>
                    <a:lnTo>
                      <a:pt x="541" y="483"/>
                    </a:lnTo>
                    <a:lnTo>
                      <a:pt x="541" y="483"/>
                    </a:lnTo>
                    <a:lnTo>
                      <a:pt x="542" y="483"/>
                    </a:lnTo>
                    <a:lnTo>
                      <a:pt x="542" y="483"/>
                    </a:lnTo>
                    <a:lnTo>
                      <a:pt x="543" y="484"/>
                    </a:lnTo>
                    <a:lnTo>
                      <a:pt x="543" y="484"/>
                    </a:lnTo>
                    <a:lnTo>
                      <a:pt x="544" y="484"/>
                    </a:lnTo>
                    <a:lnTo>
                      <a:pt x="544" y="484"/>
                    </a:lnTo>
                    <a:lnTo>
                      <a:pt x="544" y="484"/>
                    </a:lnTo>
                    <a:lnTo>
                      <a:pt x="544" y="484"/>
                    </a:lnTo>
                    <a:lnTo>
                      <a:pt x="545" y="484"/>
                    </a:lnTo>
                    <a:lnTo>
                      <a:pt x="545" y="484"/>
                    </a:lnTo>
                    <a:lnTo>
                      <a:pt x="546" y="484"/>
                    </a:lnTo>
                    <a:lnTo>
                      <a:pt x="547" y="484"/>
                    </a:lnTo>
                    <a:lnTo>
                      <a:pt x="548" y="484"/>
                    </a:lnTo>
                    <a:lnTo>
                      <a:pt x="549" y="484"/>
                    </a:lnTo>
                    <a:lnTo>
                      <a:pt x="550" y="484"/>
                    </a:lnTo>
                    <a:lnTo>
                      <a:pt x="551" y="484"/>
                    </a:lnTo>
                    <a:lnTo>
                      <a:pt x="555" y="484"/>
                    </a:lnTo>
                    <a:lnTo>
                      <a:pt x="555" y="484"/>
                    </a:lnTo>
                    <a:lnTo>
                      <a:pt x="555" y="484"/>
                    </a:lnTo>
                    <a:lnTo>
                      <a:pt x="557" y="484"/>
                    </a:lnTo>
                    <a:lnTo>
                      <a:pt x="557" y="484"/>
                    </a:lnTo>
                    <a:lnTo>
                      <a:pt x="559" y="484"/>
                    </a:lnTo>
                    <a:lnTo>
                      <a:pt x="559" y="484"/>
                    </a:lnTo>
                    <a:lnTo>
                      <a:pt x="560" y="484"/>
                    </a:lnTo>
                    <a:lnTo>
                      <a:pt x="561" y="484"/>
                    </a:lnTo>
                    <a:lnTo>
                      <a:pt x="563" y="485"/>
                    </a:lnTo>
                    <a:lnTo>
                      <a:pt x="565" y="485"/>
                    </a:lnTo>
                    <a:lnTo>
                      <a:pt x="565" y="485"/>
                    </a:lnTo>
                    <a:lnTo>
                      <a:pt x="568" y="485"/>
                    </a:lnTo>
                    <a:lnTo>
                      <a:pt x="568" y="485"/>
                    </a:lnTo>
                    <a:lnTo>
                      <a:pt x="568" y="485"/>
                    </a:lnTo>
                    <a:lnTo>
                      <a:pt x="572" y="485"/>
                    </a:lnTo>
                    <a:lnTo>
                      <a:pt x="572" y="485"/>
                    </a:lnTo>
                    <a:lnTo>
                      <a:pt x="573" y="485"/>
                    </a:lnTo>
                    <a:lnTo>
                      <a:pt x="573" y="485"/>
                    </a:lnTo>
                    <a:lnTo>
                      <a:pt x="574" y="485"/>
                    </a:lnTo>
                    <a:lnTo>
                      <a:pt x="574" y="485"/>
                    </a:lnTo>
                    <a:lnTo>
                      <a:pt x="578" y="485"/>
                    </a:lnTo>
                    <a:lnTo>
                      <a:pt x="581" y="485"/>
                    </a:lnTo>
                    <a:lnTo>
                      <a:pt x="583" y="486"/>
                    </a:lnTo>
                    <a:lnTo>
                      <a:pt x="583" y="486"/>
                    </a:lnTo>
                    <a:lnTo>
                      <a:pt x="588" y="486"/>
                    </a:lnTo>
                    <a:lnTo>
                      <a:pt x="588" y="486"/>
                    </a:lnTo>
                    <a:lnTo>
                      <a:pt x="588" y="486"/>
                    </a:lnTo>
                    <a:lnTo>
                      <a:pt x="589" y="486"/>
                    </a:lnTo>
                    <a:lnTo>
                      <a:pt x="591" y="486"/>
                    </a:lnTo>
                    <a:lnTo>
                      <a:pt x="593" y="486"/>
                    </a:lnTo>
                    <a:lnTo>
                      <a:pt x="593" y="486"/>
                    </a:lnTo>
                    <a:lnTo>
                      <a:pt x="594" y="486"/>
                    </a:lnTo>
                    <a:lnTo>
                      <a:pt x="596" y="486"/>
                    </a:lnTo>
                    <a:lnTo>
                      <a:pt x="596" y="486"/>
                    </a:lnTo>
                    <a:lnTo>
                      <a:pt x="597" y="486"/>
                    </a:lnTo>
                    <a:lnTo>
                      <a:pt x="597" y="486"/>
                    </a:lnTo>
                    <a:lnTo>
                      <a:pt x="599" y="486"/>
                    </a:lnTo>
                    <a:lnTo>
                      <a:pt x="599" y="486"/>
                    </a:lnTo>
                    <a:lnTo>
                      <a:pt x="599" y="486"/>
                    </a:lnTo>
                    <a:lnTo>
                      <a:pt x="601" y="486"/>
                    </a:lnTo>
                    <a:lnTo>
                      <a:pt x="602" y="486"/>
                    </a:lnTo>
                    <a:lnTo>
                      <a:pt x="602" y="486"/>
                    </a:lnTo>
                    <a:lnTo>
                      <a:pt x="604" y="486"/>
                    </a:lnTo>
                    <a:lnTo>
                      <a:pt x="604" y="486"/>
                    </a:lnTo>
                    <a:lnTo>
                      <a:pt x="604" y="486"/>
                    </a:lnTo>
                    <a:lnTo>
                      <a:pt x="606" y="487"/>
                    </a:lnTo>
                    <a:lnTo>
                      <a:pt x="607" y="487"/>
                    </a:lnTo>
                    <a:lnTo>
                      <a:pt x="608" y="487"/>
                    </a:lnTo>
                    <a:lnTo>
                      <a:pt x="609" y="487"/>
                    </a:lnTo>
                    <a:lnTo>
                      <a:pt x="610" y="487"/>
                    </a:lnTo>
                    <a:lnTo>
                      <a:pt x="611" y="487"/>
                    </a:lnTo>
                    <a:lnTo>
                      <a:pt x="611" y="487"/>
                    </a:lnTo>
                    <a:lnTo>
                      <a:pt x="612" y="487"/>
                    </a:lnTo>
                    <a:lnTo>
                      <a:pt x="612" y="487"/>
                    </a:lnTo>
                    <a:lnTo>
                      <a:pt x="612" y="487"/>
                    </a:lnTo>
                    <a:lnTo>
                      <a:pt x="613" y="487"/>
                    </a:lnTo>
                    <a:lnTo>
                      <a:pt x="614" y="487"/>
                    </a:lnTo>
                    <a:lnTo>
                      <a:pt x="615" y="487"/>
                    </a:lnTo>
                    <a:lnTo>
                      <a:pt x="617" y="487"/>
                    </a:lnTo>
                    <a:lnTo>
                      <a:pt x="617" y="487"/>
                    </a:lnTo>
                    <a:lnTo>
                      <a:pt x="619" y="487"/>
                    </a:lnTo>
                    <a:lnTo>
                      <a:pt x="620" y="487"/>
                    </a:lnTo>
                    <a:lnTo>
                      <a:pt x="620" y="487"/>
                    </a:lnTo>
                    <a:lnTo>
                      <a:pt x="621" y="487"/>
                    </a:lnTo>
                    <a:lnTo>
                      <a:pt x="624" y="487"/>
                    </a:lnTo>
                    <a:lnTo>
                      <a:pt x="627" y="487"/>
                    </a:lnTo>
                    <a:lnTo>
                      <a:pt x="628" y="487"/>
                    </a:lnTo>
                    <a:lnTo>
                      <a:pt x="631" y="488"/>
                    </a:lnTo>
                    <a:lnTo>
                      <a:pt x="634" y="488"/>
                    </a:lnTo>
                    <a:lnTo>
                      <a:pt x="634" y="488"/>
                    </a:lnTo>
                    <a:lnTo>
                      <a:pt x="635" y="488"/>
                    </a:lnTo>
                    <a:lnTo>
                      <a:pt x="636" y="488"/>
                    </a:lnTo>
                    <a:lnTo>
                      <a:pt x="637" y="488"/>
                    </a:lnTo>
                    <a:lnTo>
                      <a:pt x="638" y="488"/>
                    </a:lnTo>
                    <a:lnTo>
                      <a:pt x="638" y="488"/>
                    </a:lnTo>
                    <a:lnTo>
                      <a:pt x="639" y="488"/>
                    </a:lnTo>
                    <a:lnTo>
                      <a:pt x="641" y="488"/>
                    </a:lnTo>
                    <a:lnTo>
                      <a:pt x="642" y="488"/>
                    </a:lnTo>
                    <a:lnTo>
                      <a:pt x="642" y="488"/>
                    </a:lnTo>
                    <a:lnTo>
                      <a:pt x="651" y="488"/>
                    </a:lnTo>
                    <a:lnTo>
                      <a:pt x="651" y="488"/>
                    </a:lnTo>
                    <a:lnTo>
                      <a:pt x="653" y="488"/>
                    </a:lnTo>
                    <a:lnTo>
                      <a:pt x="653" y="488"/>
                    </a:lnTo>
                    <a:lnTo>
                      <a:pt x="654" y="489"/>
                    </a:lnTo>
                    <a:lnTo>
                      <a:pt x="658" y="489"/>
                    </a:lnTo>
                    <a:lnTo>
                      <a:pt x="663" y="489"/>
                    </a:lnTo>
                    <a:lnTo>
                      <a:pt x="665" y="489"/>
                    </a:lnTo>
                    <a:lnTo>
                      <a:pt x="669" y="489"/>
                    </a:lnTo>
                    <a:lnTo>
                      <a:pt x="670" y="489"/>
                    </a:lnTo>
                    <a:lnTo>
                      <a:pt x="675" y="489"/>
                    </a:lnTo>
                    <a:lnTo>
                      <a:pt x="676" y="489"/>
                    </a:lnTo>
                    <a:lnTo>
                      <a:pt x="676" y="489"/>
                    </a:lnTo>
                    <a:lnTo>
                      <a:pt x="676" y="489"/>
                    </a:lnTo>
                    <a:lnTo>
                      <a:pt x="677" y="489"/>
                    </a:lnTo>
                    <a:lnTo>
                      <a:pt x="677" y="489"/>
                    </a:lnTo>
                    <a:lnTo>
                      <a:pt x="678" y="489"/>
                    </a:lnTo>
                    <a:lnTo>
                      <a:pt x="679" y="489"/>
                    </a:lnTo>
                    <a:lnTo>
                      <a:pt x="679" y="489"/>
                    </a:lnTo>
                    <a:lnTo>
                      <a:pt x="680" y="489"/>
                    </a:lnTo>
                    <a:lnTo>
                      <a:pt x="680" y="489"/>
                    </a:lnTo>
                    <a:lnTo>
                      <a:pt x="683" y="490"/>
                    </a:lnTo>
                    <a:lnTo>
                      <a:pt x="683" y="490"/>
                    </a:lnTo>
                    <a:lnTo>
                      <a:pt x="685" y="490"/>
                    </a:lnTo>
                    <a:lnTo>
                      <a:pt x="686" y="490"/>
                    </a:lnTo>
                    <a:lnTo>
                      <a:pt x="687" y="490"/>
                    </a:lnTo>
                    <a:lnTo>
                      <a:pt x="687" y="490"/>
                    </a:lnTo>
                    <a:lnTo>
                      <a:pt x="689" y="490"/>
                    </a:lnTo>
                    <a:lnTo>
                      <a:pt x="696" y="490"/>
                    </a:lnTo>
                    <a:lnTo>
                      <a:pt x="697" y="490"/>
                    </a:lnTo>
                    <a:lnTo>
                      <a:pt x="700" y="490"/>
                    </a:lnTo>
                    <a:lnTo>
                      <a:pt x="702" y="490"/>
                    </a:lnTo>
                    <a:lnTo>
                      <a:pt x="702" y="490"/>
                    </a:lnTo>
                    <a:lnTo>
                      <a:pt x="705" y="490"/>
                    </a:lnTo>
                    <a:lnTo>
                      <a:pt x="705" y="490"/>
                    </a:lnTo>
                    <a:lnTo>
                      <a:pt x="706" y="490"/>
                    </a:lnTo>
                    <a:lnTo>
                      <a:pt x="709" y="490"/>
                    </a:lnTo>
                    <a:lnTo>
                      <a:pt x="711" y="491"/>
                    </a:lnTo>
                    <a:lnTo>
                      <a:pt x="716" y="491"/>
                    </a:lnTo>
                    <a:lnTo>
                      <a:pt x="720" y="491"/>
                    </a:lnTo>
                    <a:lnTo>
                      <a:pt x="722" y="491"/>
                    </a:lnTo>
                    <a:lnTo>
                      <a:pt x="727" y="491"/>
                    </a:lnTo>
                    <a:lnTo>
                      <a:pt x="727" y="491"/>
                    </a:lnTo>
                    <a:lnTo>
                      <a:pt x="727" y="491"/>
                    </a:lnTo>
                    <a:lnTo>
                      <a:pt x="729" y="491"/>
                    </a:lnTo>
                    <a:lnTo>
                      <a:pt x="732" y="491"/>
                    </a:lnTo>
                    <a:lnTo>
                      <a:pt x="732" y="491"/>
                    </a:lnTo>
                    <a:lnTo>
                      <a:pt x="733" y="491"/>
                    </a:lnTo>
                    <a:lnTo>
                      <a:pt x="735" y="491"/>
                    </a:lnTo>
                    <a:lnTo>
                      <a:pt x="740" y="491"/>
                    </a:lnTo>
                    <a:lnTo>
                      <a:pt x="741" y="491"/>
                    </a:lnTo>
                    <a:lnTo>
                      <a:pt x="745" y="492"/>
                    </a:lnTo>
                    <a:lnTo>
                      <a:pt x="745" y="492"/>
                    </a:lnTo>
                    <a:lnTo>
                      <a:pt x="755" y="492"/>
                    </a:lnTo>
                    <a:lnTo>
                      <a:pt x="755" y="492"/>
                    </a:lnTo>
                    <a:lnTo>
                      <a:pt x="756" y="492"/>
                    </a:lnTo>
                    <a:lnTo>
                      <a:pt x="763" y="492"/>
                    </a:lnTo>
                    <a:lnTo>
                      <a:pt x="763" y="492"/>
                    </a:lnTo>
                    <a:lnTo>
                      <a:pt x="769" y="492"/>
                    </a:lnTo>
                    <a:lnTo>
                      <a:pt x="770" y="492"/>
                    </a:lnTo>
                    <a:lnTo>
                      <a:pt x="771" y="492"/>
                    </a:lnTo>
                    <a:lnTo>
                      <a:pt x="775" y="492"/>
                    </a:lnTo>
                    <a:lnTo>
                      <a:pt x="779" y="492"/>
                    </a:lnTo>
                    <a:lnTo>
                      <a:pt x="786" y="493"/>
                    </a:lnTo>
                    <a:lnTo>
                      <a:pt x="787" y="493"/>
                    </a:lnTo>
                    <a:lnTo>
                      <a:pt x="790" y="493"/>
                    </a:lnTo>
                    <a:lnTo>
                      <a:pt x="791" y="493"/>
                    </a:lnTo>
                    <a:lnTo>
                      <a:pt x="796" y="493"/>
                    </a:lnTo>
                    <a:lnTo>
                      <a:pt x="797" y="493"/>
                    </a:lnTo>
                    <a:lnTo>
                      <a:pt x="805" y="493"/>
                    </a:lnTo>
                    <a:lnTo>
                      <a:pt x="807" y="493"/>
                    </a:lnTo>
                    <a:lnTo>
                      <a:pt x="807" y="493"/>
                    </a:lnTo>
                    <a:lnTo>
                      <a:pt x="811" y="493"/>
                    </a:lnTo>
                    <a:lnTo>
                      <a:pt x="812" y="493"/>
                    </a:lnTo>
                    <a:lnTo>
                      <a:pt x="814" y="493"/>
                    </a:lnTo>
                    <a:lnTo>
                      <a:pt x="814" y="493"/>
                    </a:lnTo>
                    <a:lnTo>
                      <a:pt x="819" y="494"/>
                    </a:lnTo>
                    <a:lnTo>
                      <a:pt x="821" y="494"/>
                    </a:lnTo>
                    <a:lnTo>
                      <a:pt x="823" y="494"/>
                    </a:lnTo>
                    <a:lnTo>
                      <a:pt x="824" y="494"/>
                    </a:lnTo>
                    <a:lnTo>
                      <a:pt x="825" y="494"/>
                    </a:lnTo>
                    <a:lnTo>
                      <a:pt x="826" y="494"/>
                    </a:lnTo>
                    <a:lnTo>
                      <a:pt x="828" y="494"/>
                    </a:lnTo>
                    <a:lnTo>
                      <a:pt x="829" y="494"/>
                    </a:lnTo>
                    <a:lnTo>
                      <a:pt x="831" y="494"/>
                    </a:lnTo>
                    <a:lnTo>
                      <a:pt x="831" y="494"/>
                    </a:lnTo>
                    <a:lnTo>
                      <a:pt x="844" y="494"/>
                    </a:lnTo>
                    <a:lnTo>
                      <a:pt x="851" y="494"/>
                    </a:lnTo>
                    <a:lnTo>
                      <a:pt x="862" y="495"/>
                    </a:lnTo>
                    <a:lnTo>
                      <a:pt x="866" y="495"/>
                    </a:lnTo>
                    <a:lnTo>
                      <a:pt x="867" y="495"/>
                    </a:lnTo>
                    <a:lnTo>
                      <a:pt x="871" y="495"/>
                    </a:lnTo>
                    <a:lnTo>
                      <a:pt x="875" y="495"/>
                    </a:lnTo>
                    <a:lnTo>
                      <a:pt x="877" y="495"/>
                    </a:lnTo>
                    <a:lnTo>
                      <a:pt x="887" y="495"/>
                    </a:lnTo>
                    <a:lnTo>
                      <a:pt x="893" y="495"/>
                    </a:lnTo>
                    <a:lnTo>
                      <a:pt x="908" y="496"/>
                    </a:lnTo>
                    <a:lnTo>
                      <a:pt x="912" y="496"/>
                    </a:lnTo>
                    <a:lnTo>
                      <a:pt x="921" y="496"/>
                    </a:lnTo>
                    <a:lnTo>
                      <a:pt x="922" y="496"/>
                    </a:lnTo>
                    <a:lnTo>
                      <a:pt x="924" y="496"/>
                    </a:lnTo>
                    <a:lnTo>
                      <a:pt x="927" y="496"/>
                    </a:lnTo>
                    <a:lnTo>
                      <a:pt x="931" y="496"/>
                    </a:lnTo>
                    <a:lnTo>
                      <a:pt x="932" y="496"/>
                    </a:lnTo>
                    <a:lnTo>
                      <a:pt x="935" y="496"/>
                    </a:lnTo>
                    <a:lnTo>
                      <a:pt x="944" y="496"/>
                    </a:lnTo>
                    <a:lnTo>
                      <a:pt x="950" y="496"/>
                    </a:lnTo>
                    <a:lnTo>
                      <a:pt x="956" y="496"/>
                    </a:lnTo>
                    <a:lnTo>
                      <a:pt x="966" y="497"/>
                    </a:lnTo>
                    <a:lnTo>
                      <a:pt x="971" y="497"/>
                    </a:lnTo>
                    <a:lnTo>
                      <a:pt x="973" y="497"/>
                    </a:lnTo>
                    <a:lnTo>
                      <a:pt x="976" y="497"/>
                    </a:lnTo>
                    <a:lnTo>
                      <a:pt x="979" y="497"/>
                    </a:lnTo>
                    <a:lnTo>
                      <a:pt x="982" y="497"/>
                    </a:lnTo>
                    <a:lnTo>
                      <a:pt x="985" y="497"/>
                    </a:lnTo>
                    <a:lnTo>
                      <a:pt x="986" y="497"/>
                    </a:lnTo>
                    <a:lnTo>
                      <a:pt x="987" y="497"/>
                    </a:lnTo>
                    <a:lnTo>
                      <a:pt x="1003" y="497"/>
                    </a:lnTo>
                    <a:lnTo>
                      <a:pt x="1006" y="497"/>
                    </a:lnTo>
                    <a:lnTo>
                      <a:pt x="1007" y="497"/>
                    </a:lnTo>
                    <a:lnTo>
                      <a:pt x="1029" y="498"/>
                    </a:lnTo>
                    <a:lnTo>
                      <a:pt x="1037" y="498"/>
                    </a:lnTo>
                    <a:lnTo>
                      <a:pt x="1043" y="498"/>
                    </a:lnTo>
                    <a:lnTo>
                      <a:pt x="1051" y="498"/>
                    </a:lnTo>
                    <a:lnTo>
                      <a:pt x="1056" y="498"/>
                    </a:lnTo>
                    <a:lnTo>
                      <a:pt x="1067" y="498"/>
                    </a:lnTo>
                    <a:lnTo>
                      <a:pt x="1073" y="498"/>
                    </a:lnTo>
                    <a:lnTo>
                      <a:pt x="1134" y="499"/>
                    </a:lnTo>
                    <a:lnTo>
                      <a:pt x="1190" y="500"/>
                    </a:lnTo>
                  </a:path>
                </a:pathLst>
              </a:custGeom>
              <a:noFill/>
              <a:ln w="22225">
                <a:solidFill>
                  <a:srgbClr val="70707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9" name="Oval 2226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0" name="Oval 2227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1" name="Oval 2228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2" name="Oval 2229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3" name="Oval 2230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4" name="Oval 223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5" name="Oval 2232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6" name="Oval 2233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7" name="Oval 2234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8" name="Oval 2235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9" name="Oval 2236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0" name="Oval 2237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1" name="Oval 2238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2" name="Oval 2239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3" name="Oval 2240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4" name="Oval 2241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5" name="Oval 2242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6" name="Oval 2243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7" name="Oval 2244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8" name="Oval 2245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9" name="Oval 2246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0" name="Oval 2247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1" name="Oval 2248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2" name="Oval 2249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3" name="Oval 2250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4" name="Oval 2251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5" name="Oval 2252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6" name="Oval 2253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7" name="Oval 2254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8" name="Oval 2255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9" name="Oval 2256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0" name="Oval 2257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1" name="Oval 2258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2" name="Oval 2259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3" name="Oval 2260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4" name="Oval 2261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5" name="Oval 2262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6" name="Oval 2263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7" name="Oval 2264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8" name="Oval 2265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9" name="Oval 2266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0" name="Oval 2267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1" name="Oval 2268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2" name="Oval 2269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3" name="Oval 2270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4" name="Oval 2271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5" name="Oval 2272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6" name="Oval 2273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7" name="Oval 2274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8" name="Oval 2275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9" name="Oval 2276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0" name="Oval 2277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1" name="Oval 2278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2" name="Oval 2279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3" name="Oval 2280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4" name="Oval 2281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5" name="Oval 2282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6" name="Oval 2283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7" name="Oval 2284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8" name="Oval 2285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9" name="Oval 2286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0" name="Oval 2287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1" name="Oval 2288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2" name="Oval 2289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3" name="Oval 2290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4" name="Oval 2291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5" name="Oval 2292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6" name="Oval 2293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7" name="Oval 2294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8" name="Oval 2295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9" name="Oval 2296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0" name="Oval 2297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1" name="Oval 2298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2" name="Oval 2299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3" name="Oval 2300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4" name="Oval 2301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5" name="Oval 2302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6" name="Oval 2303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7" name="Oval 2304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8" name="Oval 2305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9" name="Oval 2306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0" name="Oval 2307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1" name="Oval 2308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2" name="Oval 2309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3" name="Oval 2310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4" name="Oval 2311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5" name="Oval 2312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6" name="Oval 2313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7" name="Oval 2314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8" name="Oval 2315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9" name="Oval 2316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0" name="Oval 2317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1" name="Oval 2318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2" name="Oval 2319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3" name="Oval 2320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4" name="Oval 2321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5" name="Oval 2322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6" name="Oval 2323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7" name="Oval 2324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8" name="Oval 2325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9" name="Oval 2326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0" name="Oval 2327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1" name="Oval 2328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2" name="Oval 2329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3" name="Oval 2330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4" name="Oval 2331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5" name="Oval 2332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6" name="Oval 2333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7" name="Oval 2334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8" name="Oval 2335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9" name="Oval 2336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0" name="Oval 2337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1" name="Oval 2338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2" name="Oval 2339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3" name="Oval 2340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4" name="Oval 2341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5" name="Oval 2342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6" name="Oval 2343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7" name="Oval 2344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8" name="Oval 2345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9" name="Oval 2346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0" name="Oval 2347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1" name="Oval 2348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2" name="Oval 2349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3" name="Oval 2350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4" name="Oval 2351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5" name="Oval 2352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6" name="Oval 2353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7" name="Oval 2354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8" name="Oval 2355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9" name="Oval 2356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0" name="Oval 2357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1" name="Oval 2358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2" name="Oval 2359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3" name="Oval 2360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4" name="Oval 2361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5" name="Oval 2362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6" name="Oval 2363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7" name="Oval 2364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8" name="Oval 2365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9" name="Oval 2366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0" name="Oval 2367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1" name="Oval 2368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2" name="Oval 2369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3" name="Oval 2370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4" name="Oval 2371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5" name="Oval 2372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6" name="Oval 2373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7" name="Oval 2374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8" name="Oval 2375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9" name="Oval 2376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0" name="Oval 2377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1" name="Oval 2378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2" name="Oval 2379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3" name="Oval 2380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4" name="Oval 2381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5" name="Oval 238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6" name="Oval 2383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7" name="Oval 2384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8" name="Oval 2385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9" name="Oval 2386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0" name="Oval 2387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1" name="Oval 2388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2" name="Oval 2389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3" name="Oval 2390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4" name="Oval 2391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5" name="Oval 2392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6" name="Oval 2393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7" name="Oval 2394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8" name="Oval 2395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9" name="Oval 2396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0" name="Oval 2397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1" name="Oval 2398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2" name="Oval 2399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3" name="Oval 2400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4" name="Oval 2401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5" name="Oval 2402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6" name="Oval 2403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7" name="Oval 2404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8" name="Oval 2405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9" name="Oval 2406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0" name="Oval 2407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1" name="Oval 2408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2" name="Oval 2409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3" name="Oval 2410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4" name="Oval 2411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5" name="Oval 2412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6" name="Oval 2413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7" name="Oval 2414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8" name="Oval 2415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0" name="Group 2617"/>
            <p:cNvGrpSpPr>
              <a:grpSpLocks/>
            </p:cNvGrpSpPr>
            <p:nvPr/>
          </p:nvGrpSpPr>
          <p:grpSpPr bwMode="auto">
            <a:xfrm>
              <a:off x="1571" y="2872"/>
              <a:ext cx="359" cy="636"/>
              <a:chOff x="1571" y="2872"/>
              <a:chExt cx="359" cy="636"/>
            </a:xfrm>
          </p:grpSpPr>
          <p:sp>
            <p:nvSpPr>
              <p:cNvPr id="65339" name="Oval 2417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0" name="Oval 2418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1" name="Oval 2419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2" name="Oval 2420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3" name="Oval 2421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4" name="Oval 2422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5" name="Oval 2423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6" name="Oval 2424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7" name="Oval 2425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8" name="Oval 2426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9" name="Oval 2427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0" name="Oval 2428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1" name="Oval 2429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2" name="Oval 2430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3" name="Oval 2431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4" name="Oval 2432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5" name="Oval 2433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6" name="Oval 2434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7" name="Oval 2435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8" name="Oval 2436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9" name="Oval 2437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0" name="Oval 2438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1" name="Oval 2439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2" name="Oval 2440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3" name="Oval 2441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4" name="Oval 2442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5" name="Oval 2443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6" name="Oval 2444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7" name="Oval 2445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8" name="Oval 2446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9" name="Oval 2447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0" name="Oval 2448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1" name="Oval 2449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2" name="Oval 2450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3" name="Oval 2451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4" name="Oval 2452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5" name="Oval 2453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6" name="Oval 2454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7" name="Oval 2455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8" name="Oval 2456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9" name="Oval 2457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0" name="Oval 2458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1" name="Oval 2459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2" name="Oval 2460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3" name="Oval 2461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4" name="Oval 2462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5" name="Oval 2463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6" name="Oval 2464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7" name="Oval 2465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8" name="Oval 2466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9" name="Oval 2467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0" name="Oval 2468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1" name="Oval 2469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2" name="Oval 2470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3" name="Oval 2471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4" name="Oval 2472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5" name="Oval 2473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6" name="Oval 2474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7" name="Oval 2475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8" name="Oval 2476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9" name="Oval 2477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0" name="Oval 2478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1" name="Oval 2479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2" name="Oval 2480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3" name="Oval 2481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4" name="Oval 2482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5" name="Oval 2483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6" name="Oval 2484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7" name="Oval 2485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8" name="Oval 2486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9" name="Oval 2487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0" name="Oval 2488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1" name="Oval 2489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2" name="Oval 2490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3" name="Oval 249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4" name="Oval 2492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5" name="Oval 2493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6" name="Oval 2494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7" name="Oval 2495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8" name="Oval 2496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9" name="Oval 2497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0" name="Oval 2498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1" name="Oval 2499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2" name="Oval 2500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3" name="Oval 2501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4" name="Oval 2502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5" name="Oval 2503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6" name="Oval 2504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7" name="Oval 2505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8" name="Oval 2506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9" name="Oval 2507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0" name="Oval 2508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1" name="Oval 2509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2" name="Oval 2510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3" name="Oval 251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4" name="Oval 2512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5" name="Oval 2513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6" name="Oval 2514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7" name="Oval 2515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8" name="Oval 2516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9" name="Oval 2517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0" name="Oval 2518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1" name="Oval 2519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2" name="Oval 2520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3" name="Oval 2521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4" name="Oval 2522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5" name="Oval 2523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6" name="Oval 2524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7" name="Oval 2525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8" name="Oval 2526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9" name="Oval 2527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0" name="Oval 2528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1" name="Oval 2529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2" name="Oval 2530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3" name="Oval 2531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4" name="Oval 2532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5" name="Oval 2533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6" name="Oval 2534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7" name="Oval 2535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8" name="Oval 2536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9" name="Oval 2537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0" name="Oval 2538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1" name="Oval 2539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2" name="Oval 2540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3" name="Oval 2541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4" name="Oval 2542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5" name="Oval 2543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6" name="Oval 2544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7" name="Oval 2545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8" name="Oval 2546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9" name="Oval 2547"/>
              <p:cNvSpPr>
                <a:spLocks noChangeArrowheads="1"/>
              </p:cNvSpPr>
              <p:nvPr/>
            </p:nvSpPr>
            <p:spPr bwMode="auto">
              <a:xfrm>
                <a:off x="1766" y="3400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0" name="Oval 2548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1" name="Oval 2549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2" name="Oval 2550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3" name="Oval 2551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4" name="Oval 2552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5" name="Oval 2553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6" name="Oval 2554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7" name="Oval 2555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8" name="Oval 2556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9" name="Oval 2557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0" name="Oval 2558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1" name="Oval 2559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2" name="Oval 2560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3" name="Oval 2561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4" name="Oval 2562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5" name="Oval 2563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6" name="Oval 2564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7" name="Oval 2565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8" name="Oval 2566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9" name="Oval 2567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0" name="Oval 2568"/>
              <p:cNvSpPr>
                <a:spLocks noChangeArrowheads="1"/>
              </p:cNvSpPr>
              <p:nvPr/>
            </p:nvSpPr>
            <p:spPr bwMode="auto">
              <a:xfrm>
                <a:off x="1798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1" name="Oval 2569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2" name="Oval 2570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3" name="Oval 2571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4" name="Oval 2572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5" name="Oval 2573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6" name="Oval 2574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7" name="Oval 2575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8" name="Oval 2576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9" name="Oval 2577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0" name="Oval 2578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1" name="Oval 2579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2" name="Oval 2580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3" name="Oval 2581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4" name="Oval 2582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5" name="Oval 2583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6" name="Oval 2584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7" name="Oval 2585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8" name="Oval 2586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9" name="Oval 2587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0" name="Oval 2588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1" name="Oval 2589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2" name="Oval 2590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3" name="Oval 2591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4" name="Oval 2592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5" name="Oval 2593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6" name="Oval 2594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7" name="Oval 2595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8" name="Oval 2596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9" name="Oval 2597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0" name="Oval 2598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1" name="Oval 2599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2" name="Oval 2600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3" name="Oval 2601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4" name="Oval 2602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5" name="Oval 2603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6" name="Oval 2604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7" name="Oval 2605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8" name="Oval 2606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9" name="Oval 2607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0" name="Oval 2608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1" name="Oval 2609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2" name="Oval 2610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3" name="Oval 2611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4" name="Oval 2612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5" name="Oval 2613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6" name="Oval 2614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7" name="Oval 2615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8" name="Oval 2616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818"/>
            <p:cNvGrpSpPr>
              <a:grpSpLocks/>
            </p:cNvGrpSpPr>
            <p:nvPr/>
          </p:nvGrpSpPr>
          <p:grpSpPr bwMode="auto">
            <a:xfrm>
              <a:off x="1910" y="2872"/>
              <a:ext cx="687" cy="681"/>
              <a:chOff x="1910" y="2872"/>
              <a:chExt cx="687" cy="681"/>
            </a:xfrm>
          </p:grpSpPr>
          <p:sp>
            <p:nvSpPr>
              <p:cNvPr id="65139" name="Oval 2618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0" name="Oval 2619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1" name="Oval 2620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2" name="Oval 2621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3" name="Oval 2622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4" name="Oval 2623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5" name="Oval 2624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6" name="Oval 2625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7" name="Oval 2626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8" name="Oval 2627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9" name="Oval 2628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0" name="Oval 2629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1" name="Oval 2630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2" name="Oval 2631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3" name="Oval 2632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4" name="Oval 2633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5" name="Oval 2634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6" name="Oval 2635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7" name="Oval 2636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8" name="Oval 2637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9" name="Oval 2638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0" name="Oval 2639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1" name="Oval 2640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2" name="Oval 2641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3" name="Oval 2642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4" name="Oval 2643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5" name="Oval 2644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6" name="Oval 2645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7" name="Oval 2646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8" name="Oval 2647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9" name="Oval 2648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0" name="Oval 2649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1" name="Oval 2650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2" name="Oval 2651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3" name="Oval 2652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4" name="Oval 2653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5" name="Oval 2654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6" name="Oval 2655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7" name="Oval 2656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8" name="Oval 2657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9" name="Oval 2658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0" name="Oval 2659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1" name="Oval 2660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2" name="Oval 2661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3" name="Oval 2662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4" name="Oval 2663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5" name="Oval 2664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6" name="Oval 2665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7" name="Oval 2666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8" name="Oval 2667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9" name="Oval 2668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0" name="Oval 2669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1" name="Oval 2670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2" name="Oval 2671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3" name="Oval 2672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4" name="Oval 2673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5" name="Oval 2674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6" name="Oval 2675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7" name="Oval 2676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8" name="Oval 2677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9" name="Oval 2678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0" name="Oval 2679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1" name="Oval 268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2" name="Oval 2681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3" name="Oval 2682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4" name="Oval 2683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5" name="Oval 2684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6" name="Oval 2685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7" name="Oval 2686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8" name="Oval 2687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9" name="Oval 2688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0" name="Oval 2689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1" name="Oval 2690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2" name="Oval 2691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3" name="Oval 2692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4" name="Oval 2693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5" name="Oval 2694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6" name="Oval 2695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7" name="Oval 2696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8" name="Oval 2697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9" name="Oval 2698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0" name="Oval 2699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1" name="Oval 2700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2" name="Oval 2701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3" name="Oval 2702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4" name="Oval 2703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5" name="Oval 2704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6" name="Oval 2705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7" name="Oval 2706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8" name="Oval 2707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9" name="Oval 2708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0" name="Oval 2709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1" name="Oval 2710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2" name="Oval 2711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3" name="Oval 2712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4" name="Oval 2713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5" name="Oval 2714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6" name="Oval 2715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7" name="Oval 2716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8" name="Oval 2717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9" name="Oval 2718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0" name="Oval 2719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1" name="Oval 2720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2" name="Oval 2721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3" name="Oval 2722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4" name="Oval 2723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5" name="Oval 2724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6" name="Oval 2725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7" name="Oval 2726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8" name="Oval 2727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9" name="Oval 2728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0" name="Oval 2729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1" name="Oval 2730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2" name="Oval 2731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3" name="Oval 2732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4" name="Oval 2733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5" name="Oval 2734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6" name="Oval 2735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7" name="Oval 2736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8" name="Oval 2737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9" name="Oval 2738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0" name="Oval 2739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1" name="Oval 2740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2" name="Oval 2741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3" name="Oval 2742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4" name="Oval 2743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5" name="Oval 2744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6" name="Oval 2745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7" name="Oval 2746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8" name="Oval 2747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9" name="Oval 2748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0" name="Oval 2749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1" name="Oval 2750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2" name="Oval 2751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3" name="Oval 2752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4" name="Oval 2753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5" name="Oval 2754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6" name="Oval 2755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7" name="Oval 2756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8" name="Oval 2757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9" name="Oval 2758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0" name="Oval 2759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1" name="Oval 2760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2" name="Oval 2761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3" name="Oval 2762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4" name="Oval 2763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5" name="Oval 2764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6" name="Oval 2765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7" name="Oval 2766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8" name="Oval 2767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9" name="Oval 2768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0" name="Oval 2769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1" name="Oval 277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2" name="Oval 2771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3" name="Oval 2772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4" name="Oval 2773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5" name="Oval 2774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6" name="Oval 2775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7" name="Oval 2776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8" name="Oval 2777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9" name="Oval 2778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0" name="Oval 2779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1" name="Oval 2780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2" name="Oval 2781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3" name="Oval 2782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4" name="Oval 2783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5" name="Oval 2784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6" name="Oval 2785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7" name="Oval 2786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8" name="Oval 2787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9" name="Oval 2788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0" name="Oval 2789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1" name="Oval 2790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2" name="Oval 2791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3" name="Oval 2792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4" name="Oval 2793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5" name="Oval 2794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6" name="Oval 2795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7" name="Oval 2796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8" name="Oval 2797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9" name="Oval 2798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0" name="Oval 2799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1" name="Oval 2800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2" name="Oval 2801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3" name="Oval 2802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4" name="Oval 2803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5" name="Oval 2804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6" name="Oval 2805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7" name="Oval 2806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8" name="Oval 2807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9" name="Oval 2808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0" name="Oval 2809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1" name="Oval 2810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2" name="Oval 2811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3" name="Oval 2812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4" name="Oval 2813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5" name="Oval 2814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6" name="Oval 2815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7" name="Oval 2816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8" name="Oval 2817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008000"/>
              </a:solidFill>
              <a:ln w="22225">
                <a:solidFill>
                  <a:srgbClr val="008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2" name="Oval 2819"/>
            <p:cNvSpPr>
              <a:spLocks noChangeArrowheads="1"/>
            </p:cNvSpPr>
            <p:nvPr/>
          </p:nvSpPr>
          <p:spPr bwMode="auto">
            <a:xfrm>
              <a:off x="2580" y="339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820"/>
            <p:cNvSpPr>
              <a:spLocks noChangeArrowheads="1"/>
            </p:cNvSpPr>
            <p:nvPr/>
          </p:nvSpPr>
          <p:spPr bwMode="auto">
            <a:xfrm>
              <a:off x="2590" y="327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821"/>
            <p:cNvSpPr>
              <a:spLocks noChangeArrowheads="1"/>
            </p:cNvSpPr>
            <p:nvPr/>
          </p:nvSpPr>
          <p:spPr bwMode="auto">
            <a:xfrm>
              <a:off x="2597" y="320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822"/>
            <p:cNvSpPr>
              <a:spLocks noChangeArrowheads="1"/>
            </p:cNvSpPr>
            <p:nvPr/>
          </p:nvSpPr>
          <p:spPr bwMode="auto">
            <a:xfrm>
              <a:off x="2604" y="314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823"/>
            <p:cNvSpPr>
              <a:spLocks noChangeArrowheads="1"/>
            </p:cNvSpPr>
            <p:nvPr/>
          </p:nvSpPr>
          <p:spPr bwMode="auto">
            <a:xfrm>
              <a:off x="2604" y="344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824"/>
            <p:cNvSpPr>
              <a:spLocks noChangeArrowheads="1"/>
            </p:cNvSpPr>
            <p:nvPr/>
          </p:nvSpPr>
          <p:spPr bwMode="auto">
            <a:xfrm>
              <a:off x="2608" y="324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825"/>
            <p:cNvSpPr>
              <a:spLocks noChangeArrowheads="1"/>
            </p:cNvSpPr>
            <p:nvPr/>
          </p:nvSpPr>
          <p:spPr bwMode="auto">
            <a:xfrm>
              <a:off x="2611" y="3400"/>
              <a:ext cx="21" cy="20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26"/>
            <p:cNvSpPr>
              <a:spLocks noChangeArrowheads="1"/>
            </p:cNvSpPr>
            <p:nvPr/>
          </p:nvSpPr>
          <p:spPr bwMode="auto">
            <a:xfrm>
              <a:off x="2611" y="297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827"/>
            <p:cNvSpPr>
              <a:spLocks noChangeArrowheads="1"/>
            </p:cNvSpPr>
            <p:nvPr/>
          </p:nvSpPr>
          <p:spPr bwMode="auto">
            <a:xfrm>
              <a:off x="2615" y="351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2828"/>
            <p:cNvSpPr>
              <a:spLocks noChangeArrowheads="1"/>
            </p:cNvSpPr>
            <p:nvPr/>
          </p:nvSpPr>
          <p:spPr bwMode="auto">
            <a:xfrm>
              <a:off x="2625" y="324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08" name="Oval 2829"/>
            <p:cNvSpPr>
              <a:spLocks noChangeArrowheads="1"/>
            </p:cNvSpPr>
            <p:nvPr/>
          </p:nvSpPr>
          <p:spPr bwMode="auto">
            <a:xfrm>
              <a:off x="2636" y="341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09" name="Oval 2830"/>
            <p:cNvSpPr>
              <a:spLocks noChangeArrowheads="1"/>
            </p:cNvSpPr>
            <p:nvPr/>
          </p:nvSpPr>
          <p:spPr bwMode="auto">
            <a:xfrm>
              <a:off x="2639" y="337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0" name="Oval 2831"/>
            <p:cNvSpPr>
              <a:spLocks noChangeArrowheads="1"/>
            </p:cNvSpPr>
            <p:nvPr/>
          </p:nvSpPr>
          <p:spPr bwMode="auto">
            <a:xfrm>
              <a:off x="2643" y="328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1" name="Oval 2832"/>
            <p:cNvSpPr>
              <a:spLocks noChangeArrowheads="1"/>
            </p:cNvSpPr>
            <p:nvPr/>
          </p:nvSpPr>
          <p:spPr bwMode="auto">
            <a:xfrm>
              <a:off x="2643" y="325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2" name="Oval 2833"/>
            <p:cNvSpPr>
              <a:spLocks noChangeArrowheads="1"/>
            </p:cNvSpPr>
            <p:nvPr/>
          </p:nvSpPr>
          <p:spPr bwMode="auto">
            <a:xfrm>
              <a:off x="2646" y="316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3" name="Oval 2834"/>
            <p:cNvSpPr>
              <a:spLocks noChangeArrowheads="1"/>
            </p:cNvSpPr>
            <p:nvPr/>
          </p:nvSpPr>
          <p:spPr bwMode="auto">
            <a:xfrm>
              <a:off x="2650" y="327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4" name="Oval 2835"/>
            <p:cNvSpPr>
              <a:spLocks noChangeArrowheads="1"/>
            </p:cNvSpPr>
            <p:nvPr/>
          </p:nvSpPr>
          <p:spPr bwMode="auto">
            <a:xfrm>
              <a:off x="2657" y="343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5" name="Oval 2836"/>
            <p:cNvSpPr>
              <a:spLocks noChangeArrowheads="1"/>
            </p:cNvSpPr>
            <p:nvPr/>
          </p:nvSpPr>
          <p:spPr bwMode="auto">
            <a:xfrm>
              <a:off x="2660" y="339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6" name="Oval 2837"/>
            <p:cNvSpPr>
              <a:spLocks noChangeArrowheads="1"/>
            </p:cNvSpPr>
            <p:nvPr/>
          </p:nvSpPr>
          <p:spPr bwMode="auto">
            <a:xfrm>
              <a:off x="2664" y="338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7" name="Oval 2838"/>
            <p:cNvSpPr>
              <a:spLocks noChangeArrowheads="1"/>
            </p:cNvSpPr>
            <p:nvPr/>
          </p:nvSpPr>
          <p:spPr bwMode="auto">
            <a:xfrm>
              <a:off x="2688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8" name="Oval 2839"/>
            <p:cNvSpPr>
              <a:spLocks noChangeArrowheads="1"/>
            </p:cNvSpPr>
            <p:nvPr/>
          </p:nvSpPr>
          <p:spPr bwMode="auto">
            <a:xfrm>
              <a:off x="2695" y="316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19" name="Oval 2840"/>
            <p:cNvSpPr>
              <a:spLocks noChangeArrowheads="1"/>
            </p:cNvSpPr>
            <p:nvPr/>
          </p:nvSpPr>
          <p:spPr bwMode="auto">
            <a:xfrm>
              <a:off x="2702" y="345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0" name="Oval 2841"/>
            <p:cNvSpPr>
              <a:spLocks noChangeArrowheads="1"/>
            </p:cNvSpPr>
            <p:nvPr/>
          </p:nvSpPr>
          <p:spPr bwMode="auto">
            <a:xfrm>
              <a:off x="2709" y="325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1" name="Oval 2842"/>
            <p:cNvSpPr>
              <a:spLocks noChangeArrowheads="1"/>
            </p:cNvSpPr>
            <p:nvPr/>
          </p:nvSpPr>
          <p:spPr bwMode="auto">
            <a:xfrm>
              <a:off x="2723" y="325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2" name="Oval 2843"/>
            <p:cNvSpPr>
              <a:spLocks noChangeArrowheads="1"/>
            </p:cNvSpPr>
            <p:nvPr/>
          </p:nvSpPr>
          <p:spPr bwMode="auto">
            <a:xfrm>
              <a:off x="2733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3" name="Oval 2844"/>
            <p:cNvSpPr>
              <a:spLocks noChangeArrowheads="1"/>
            </p:cNvSpPr>
            <p:nvPr/>
          </p:nvSpPr>
          <p:spPr bwMode="auto">
            <a:xfrm>
              <a:off x="2733" y="354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4" name="Oval 2845"/>
            <p:cNvSpPr>
              <a:spLocks noChangeArrowheads="1"/>
            </p:cNvSpPr>
            <p:nvPr/>
          </p:nvSpPr>
          <p:spPr bwMode="auto">
            <a:xfrm>
              <a:off x="2751" y="343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245" name="Oval 2846"/>
            <p:cNvSpPr>
              <a:spLocks noChangeArrowheads="1"/>
            </p:cNvSpPr>
            <p:nvPr/>
          </p:nvSpPr>
          <p:spPr bwMode="auto">
            <a:xfrm>
              <a:off x="2768" y="329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2" name="Oval 2847"/>
            <p:cNvSpPr>
              <a:spLocks noChangeArrowheads="1"/>
            </p:cNvSpPr>
            <p:nvPr/>
          </p:nvSpPr>
          <p:spPr bwMode="auto">
            <a:xfrm>
              <a:off x="2786" y="346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3" name="Oval 2848"/>
            <p:cNvSpPr>
              <a:spLocks noChangeArrowheads="1"/>
            </p:cNvSpPr>
            <p:nvPr/>
          </p:nvSpPr>
          <p:spPr bwMode="auto">
            <a:xfrm>
              <a:off x="2803" y="347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4" name="Oval 2849"/>
            <p:cNvSpPr>
              <a:spLocks noChangeArrowheads="1"/>
            </p:cNvSpPr>
            <p:nvPr/>
          </p:nvSpPr>
          <p:spPr bwMode="auto">
            <a:xfrm>
              <a:off x="2803" y="3407"/>
              <a:ext cx="21" cy="20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5" name="Oval 2850"/>
            <p:cNvSpPr>
              <a:spLocks noChangeArrowheads="1"/>
            </p:cNvSpPr>
            <p:nvPr/>
          </p:nvSpPr>
          <p:spPr bwMode="auto">
            <a:xfrm>
              <a:off x="2807" y="322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6" name="Oval 2851"/>
            <p:cNvSpPr>
              <a:spLocks noChangeArrowheads="1"/>
            </p:cNvSpPr>
            <p:nvPr/>
          </p:nvSpPr>
          <p:spPr bwMode="auto">
            <a:xfrm>
              <a:off x="2814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7" name="Oval 2852"/>
            <p:cNvSpPr>
              <a:spLocks noChangeArrowheads="1"/>
            </p:cNvSpPr>
            <p:nvPr/>
          </p:nvSpPr>
          <p:spPr bwMode="auto">
            <a:xfrm>
              <a:off x="2824" y="305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8" name="Oval 2853"/>
            <p:cNvSpPr>
              <a:spLocks noChangeArrowheads="1"/>
            </p:cNvSpPr>
            <p:nvPr/>
          </p:nvSpPr>
          <p:spPr bwMode="auto">
            <a:xfrm>
              <a:off x="2842" y="300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359" name="Oval 2854"/>
            <p:cNvSpPr>
              <a:spLocks noChangeArrowheads="1"/>
            </p:cNvSpPr>
            <p:nvPr/>
          </p:nvSpPr>
          <p:spPr bwMode="auto">
            <a:xfrm>
              <a:off x="2842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8" name="Oval 2855"/>
            <p:cNvSpPr>
              <a:spLocks noChangeArrowheads="1"/>
            </p:cNvSpPr>
            <p:nvPr/>
          </p:nvSpPr>
          <p:spPr bwMode="auto">
            <a:xfrm>
              <a:off x="2852" y="344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89" name="Oval 2856"/>
            <p:cNvSpPr>
              <a:spLocks noChangeArrowheads="1"/>
            </p:cNvSpPr>
            <p:nvPr/>
          </p:nvSpPr>
          <p:spPr bwMode="auto">
            <a:xfrm>
              <a:off x="2852" y="335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0" name="Oval 2857"/>
            <p:cNvSpPr>
              <a:spLocks noChangeArrowheads="1"/>
            </p:cNvSpPr>
            <p:nvPr/>
          </p:nvSpPr>
          <p:spPr bwMode="auto">
            <a:xfrm>
              <a:off x="2859" y="334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1" name="Oval 2858"/>
            <p:cNvSpPr>
              <a:spLocks noChangeArrowheads="1"/>
            </p:cNvSpPr>
            <p:nvPr/>
          </p:nvSpPr>
          <p:spPr bwMode="auto">
            <a:xfrm>
              <a:off x="2859" y="334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2" name="Oval 2859"/>
            <p:cNvSpPr>
              <a:spLocks noChangeArrowheads="1"/>
            </p:cNvSpPr>
            <p:nvPr/>
          </p:nvSpPr>
          <p:spPr bwMode="auto">
            <a:xfrm>
              <a:off x="2859" y="352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3" name="Oval 2860"/>
            <p:cNvSpPr>
              <a:spLocks noChangeArrowheads="1"/>
            </p:cNvSpPr>
            <p:nvPr/>
          </p:nvSpPr>
          <p:spPr bwMode="auto">
            <a:xfrm>
              <a:off x="2873" y="329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4" name="Oval 2861"/>
            <p:cNvSpPr>
              <a:spLocks noChangeArrowheads="1"/>
            </p:cNvSpPr>
            <p:nvPr/>
          </p:nvSpPr>
          <p:spPr bwMode="auto">
            <a:xfrm>
              <a:off x="2880" y="295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5" name="Oval 2862"/>
            <p:cNvSpPr>
              <a:spLocks noChangeArrowheads="1"/>
            </p:cNvSpPr>
            <p:nvPr/>
          </p:nvSpPr>
          <p:spPr bwMode="auto">
            <a:xfrm>
              <a:off x="2883" y="3400"/>
              <a:ext cx="21" cy="20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6" name="Oval 2863"/>
            <p:cNvSpPr>
              <a:spLocks noChangeArrowheads="1"/>
            </p:cNvSpPr>
            <p:nvPr/>
          </p:nvSpPr>
          <p:spPr bwMode="auto">
            <a:xfrm>
              <a:off x="2887" y="344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7" name="Oval 2864"/>
            <p:cNvSpPr>
              <a:spLocks noChangeArrowheads="1"/>
            </p:cNvSpPr>
            <p:nvPr/>
          </p:nvSpPr>
          <p:spPr bwMode="auto">
            <a:xfrm>
              <a:off x="2890" y="334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8" name="Oval 2865"/>
            <p:cNvSpPr>
              <a:spLocks noChangeArrowheads="1"/>
            </p:cNvSpPr>
            <p:nvPr/>
          </p:nvSpPr>
          <p:spPr bwMode="auto">
            <a:xfrm>
              <a:off x="2894" y="326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99" name="Oval 2866"/>
            <p:cNvSpPr>
              <a:spLocks noChangeArrowheads="1"/>
            </p:cNvSpPr>
            <p:nvPr/>
          </p:nvSpPr>
          <p:spPr bwMode="auto">
            <a:xfrm>
              <a:off x="2897" y="338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0" name="Oval 2867"/>
            <p:cNvSpPr>
              <a:spLocks noChangeArrowheads="1"/>
            </p:cNvSpPr>
            <p:nvPr/>
          </p:nvSpPr>
          <p:spPr bwMode="auto">
            <a:xfrm>
              <a:off x="2911" y="304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1" name="Oval 2868"/>
            <p:cNvSpPr>
              <a:spLocks noChangeArrowheads="1"/>
            </p:cNvSpPr>
            <p:nvPr/>
          </p:nvSpPr>
          <p:spPr bwMode="auto">
            <a:xfrm>
              <a:off x="2929" y="351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2" name="Oval 2869"/>
            <p:cNvSpPr>
              <a:spLocks noChangeArrowheads="1"/>
            </p:cNvSpPr>
            <p:nvPr/>
          </p:nvSpPr>
          <p:spPr bwMode="auto">
            <a:xfrm>
              <a:off x="2939" y="319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3" name="Oval 2870"/>
            <p:cNvSpPr>
              <a:spLocks noChangeArrowheads="1"/>
            </p:cNvSpPr>
            <p:nvPr/>
          </p:nvSpPr>
          <p:spPr bwMode="auto">
            <a:xfrm>
              <a:off x="2943" y="312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4" name="Oval 2871"/>
            <p:cNvSpPr>
              <a:spLocks noChangeArrowheads="1"/>
            </p:cNvSpPr>
            <p:nvPr/>
          </p:nvSpPr>
          <p:spPr bwMode="auto">
            <a:xfrm>
              <a:off x="2953" y="314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5" name="Oval 2872"/>
            <p:cNvSpPr>
              <a:spLocks noChangeArrowheads="1"/>
            </p:cNvSpPr>
            <p:nvPr/>
          </p:nvSpPr>
          <p:spPr bwMode="auto">
            <a:xfrm>
              <a:off x="2964" y="336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6" name="Oval 2873"/>
            <p:cNvSpPr>
              <a:spLocks noChangeArrowheads="1"/>
            </p:cNvSpPr>
            <p:nvPr/>
          </p:nvSpPr>
          <p:spPr bwMode="auto">
            <a:xfrm>
              <a:off x="2967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7" name="Oval 2874"/>
            <p:cNvSpPr>
              <a:spLocks noChangeArrowheads="1"/>
            </p:cNvSpPr>
            <p:nvPr/>
          </p:nvSpPr>
          <p:spPr bwMode="auto">
            <a:xfrm>
              <a:off x="2971" y="348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8" name="Oval 2875"/>
            <p:cNvSpPr>
              <a:spLocks noChangeArrowheads="1"/>
            </p:cNvSpPr>
            <p:nvPr/>
          </p:nvSpPr>
          <p:spPr bwMode="auto">
            <a:xfrm>
              <a:off x="2974" y="323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09" name="Oval 2876"/>
            <p:cNvSpPr>
              <a:spLocks noChangeArrowheads="1"/>
            </p:cNvSpPr>
            <p:nvPr/>
          </p:nvSpPr>
          <p:spPr bwMode="auto">
            <a:xfrm>
              <a:off x="2978" y="333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0" name="Oval 2877"/>
            <p:cNvSpPr>
              <a:spLocks noChangeArrowheads="1"/>
            </p:cNvSpPr>
            <p:nvPr/>
          </p:nvSpPr>
          <p:spPr bwMode="auto">
            <a:xfrm>
              <a:off x="2978" y="327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1" name="Oval 2878"/>
            <p:cNvSpPr>
              <a:spLocks noChangeArrowheads="1"/>
            </p:cNvSpPr>
            <p:nvPr/>
          </p:nvSpPr>
          <p:spPr bwMode="auto">
            <a:xfrm>
              <a:off x="2992" y="332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3" name="Oval 2879"/>
            <p:cNvSpPr>
              <a:spLocks noChangeArrowheads="1"/>
            </p:cNvSpPr>
            <p:nvPr/>
          </p:nvSpPr>
          <p:spPr bwMode="auto">
            <a:xfrm>
              <a:off x="2992" y="327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4" name="Oval 2880"/>
            <p:cNvSpPr>
              <a:spLocks noChangeArrowheads="1"/>
            </p:cNvSpPr>
            <p:nvPr/>
          </p:nvSpPr>
          <p:spPr bwMode="auto">
            <a:xfrm>
              <a:off x="3030" y="324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5" name="Oval 2881"/>
            <p:cNvSpPr>
              <a:spLocks noChangeArrowheads="1"/>
            </p:cNvSpPr>
            <p:nvPr/>
          </p:nvSpPr>
          <p:spPr bwMode="auto">
            <a:xfrm>
              <a:off x="3034" y="330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6" name="Oval 2882"/>
            <p:cNvSpPr>
              <a:spLocks noChangeArrowheads="1"/>
            </p:cNvSpPr>
            <p:nvPr/>
          </p:nvSpPr>
          <p:spPr bwMode="auto">
            <a:xfrm>
              <a:off x="3065" y="337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7" name="Oval 2883"/>
            <p:cNvSpPr>
              <a:spLocks noChangeArrowheads="1"/>
            </p:cNvSpPr>
            <p:nvPr/>
          </p:nvSpPr>
          <p:spPr bwMode="auto">
            <a:xfrm>
              <a:off x="3110" y="329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8" name="Oval 2884"/>
            <p:cNvSpPr>
              <a:spLocks noChangeArrowheads="1"/>
            </p:cNvSpPr>
            <p:nvPr/>
          </p:nvSpPr>
          <p:spPr bwMode="auto">
            <a:xfrm>
              <a:off x="3124" y="342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19" name="Oval 2885"/>
            <p:cNvSpPr>
              <a:spLocks noChangeArrowheads="1"/>
            </p:cNvSpPr>
            <p:nvPr/>
          </p:nvSpPr>
          <p:spPr bwMode="auto">
            <a:xfrm>
              <a:off x="3124" y="330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6" name="Oval 2886"/>
            <p:cNvSpPr>
              <a:spLocks noChangeArrowheads="1"/>
            </p:cNvSpPr>
            <p:nvPr/>
          </p:nvSpPr>
          <p:spPr bwMode="auto">
            <a:xfrm>
              <a:off x="3135" y="349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7" name="Oval 2887"/>
            <p:cNvSpPr>
              <a:spLocks noChangeArrowheads="1"/>
            </p:cNvSpPr>
            <p:nvPr/>
          </p:nvSpPr>
          <p:spPr bwMode="auto">
            <a:xfrm>
              <a:off x="3142" y="338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8" name="Oval 2888"/>
            <p:cNvSpPr>
              <a:spLocks noChangeArrowheads="1"/>
            </p:cNvSpPr>
            <p:nvPr/>
          </p:nvSpPr>
          <p:spPr bwMode="auto">
            <a:xfrm>
              <a:off x="3149" y="337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9" name="Oval 2889"/>
            <p:cNvSpPr>
              <a:spLocks noChangeArrowheads="1"/>
            </p:cNvSpPr>
            <p:nvPr/>
          </p:nvSpPr>
          <p:spPr bwMode="auto">
            <a:xfrm>
              <a:off x="3156" y="335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Oval 2890"/>
            <p:cNvSpPr>
              <a:spLocks noChangeArrowheads="1"/>
            </p:cNvSpPr>
            <p:nvPr/>
          </p:nvSpPr>
          <p:spPr bwMode="auto">
            <a:xfrm>
              <a:off x="3194" y="339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1" name="Oval 2891"/>
            <p:cNvSpPr>
              <a:spLocks noChangeArrowheads="1"/>
            </p:cNvSpPr>
            <p:nvPr/>
          </p:nvSpPr>
          <p:spPr bwMode="auto">
            <a:xfrm>
              <a:off x="3201" y="327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2" name="Oval 2892"/>
            <p:cNvSpPr>
              <a:spLocks noChangeArrowheads="1"/>
            </p:cNvSpPr>
            <p:nvPr/>
          </p:nvSpPr>
          <p:spPr bwMode="auto">
            <a:xfrm>
              <a:off x="3226" y="324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3" name="Oval 2893"/>
            <p:cNvSpPr>
              <a:spLocks noChangeArrowheads="1"/>
            </p:cNvSpPr>
            <p:nvPr/>
          </p:nvSpPr>
          <p:spPr bwMode="auto">
            <a:xfrm>
              <a:off x="3271" y="289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4" name="Oval 2894"/>
            <p:cNvSpPr>
              <a:spLocks noChangeArrowheads="1"/>
            </p:cNvSpPr>
            <p:nvPr/>
          </p:nvSpPr>
          <p:spPr bwMode="auto">
            <a:xfrm>
              <a:off x="3288" y="328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5" name="Oval 2895"/>
            <p:cNvSpPr>
              <a:spLocks noChangeArrowheads="1"/>
            </p:cNvSpPr>
            <p:nvPr/>
          </p:nvSpPr>
          <p:spPr bwMode="auto">
            <a:xfrm>
              <a:off x="3306" y="3414"/>
              <a:ext cx="21" cy="20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6" name="Oval 2896"/>
            <p:cNvSpPr>
              <a:spLocks noChangeArrowheads="1"/>
            </p:cNvSpPr>
            <p:nvPr/>
          </p:nvSpPr>
          <p:spPr bwMode="auto">
            <a:xfrm>
              <a:off x="3309" y="338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Oval 2897"/>
            <p:cNvSpPr>
              <a:spLocks noChangeArrowheads="1"/>
            </p:cNvSpPr>
            <p:nvPr/>
          </p:nvSpPr>
          <p:spPr bwMode="auto">
            <a:xfrm>
              <a:off x="3337" y="326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" name="Oval 2898"/>
            <p:cNvSpPr>
              <a:spLocks noChangeArrowheads="1"/>
            </p:cNvSpPr>
            <p:nvPr/>
          </p:nvSpPr>
          <p:spPr bwMode="auto">
            <a:xfrm>
              <a:off x="3351" y="343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Oval 2899"/>
            <p:cNvSpPr>
              <a:spLocks noChangeArrowheads="1"/>
            </p:cNvSpPr>
            <p:nvPr/>
          </p:nvSpPr>
          <p:spPr bwMode="auto">
            <a:xfrm>
              <a:off x="3386" y="348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0" name="Oval 2900"/>
            <p:cNvSpPr>
              <a:spLocks noChangeArrowheads="1"/>
            </p:cNvSpPr>
            <p:nvPr/>
          </p:nvSpPr>
          <p:spPr bwMode="auto">
            <a:xfrm>
              <a:off x="3414" y="344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1" name="Oval 2901"/>
            <p:cNvSpPr>
              <a:spLocks noChangeArrowheads="1"/>
            </p:cNvSpPr>
            <p:nvPr/>
          </p:nvSpPr>
          <p:spPr bwMode="auto">
            <a:xfrm>
              <a:off x="3414" y="313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2" name="Oval 2902"/>
            <p:cNvSpPr>
              <a:spLocks noChangeArrowheads="1"/>
            </p:cNvSpPr>
            <p:nvPr/>
          </p:nvSpPr>
          <p:spPr bwMode="auto">
            <a:xfrm>
              <a:off x="3439" y="3434"/>
              <a:ext cx="20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Oval 2903"/>
            <p:cNvSpPr>
              <a:spLocks noChangeArrowheads="1"/>
            </p:cNvSpPr>
            <p:nvPr/>
          </p:nvSpPr>
          <p:spPr bwMode="auto">
            <a:xfrm>
              <a:off x="3442" y="342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4" name="Oval 2904"/>
            <p:cNvSpPr>
              <a:spLocks noChangeArrowheads="1"/>
            </p:cNvSpPr>
            <p:nvPr/>
          </p:nvSpPr>
          <p:spPr bwMode="auto">
            <a:xfrm>
              <a:off x="3456" y="3386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Oval 2905"/>
            <p:cNvSpPr>
              <a:spLocks noChangeArrowheads="1"/>
            </p:cNvSpPr>
            <p:nvPr/>
          </p:nvSpPr>
          <p:spPr bwMode="auto">
            <a:xfrm>
              <a:off x="3494" y="302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6" name="Oval 2906"/>
            <p:cNvSpPr>
              <a:spLocks noChangeArrowheads="1"/>
            </p:cNvSpPr>
            <p:nvPr/>
          </p:nvSpPr>
          <p:spPr bwMode="auto">
            <a:xfrm>
              <a:off x="3533" y="316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7" name="Oval 2907"/>
            <p:cNvSpPr>
              <a:spLocks noChangeArrowheads="1"/>
            </p:cNvSpPr>
            <p:nvPr/>
          </p:nvSpPr>
          <p:spPr bwMode="auto">
            <a:xfrm>
              <a:off x="3561" y="315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8" name="Oval 2908"/>
            <p:cNvSpPr>
              <a:spLocks noChangeArrowheads="1"/>
            </p:cNvSpPr>
            <p:nvPr/>
          </p:nvSpPr>
          <p:spPr bwMode="auto">
            <a:xfrm>
              <a:off x="3568" y="344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9" name="Oval 2909"/>
            <p:cNvSpPr>
              <a:spLocks noChangeArrowheads="1"/>
            </p:cNvSpPr>
            <p:nvPr/>
          </p:nvSpPr>
          <p:spPr bwMode="auto">
            <a:xfrm>
              <a:off x="3568" y="345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67" name="Oval 2910"/>
            <p:cNvSpPr>
              <a:spLocks noChangeArrowheads="1"/>
            </p:cNvSpPr>
            <p:nvPr/>
          </p:nvSpPr>
          <p:spPr bwMode="auto">
            <a:xfrm>
              <a:off x="3585" y="348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26" name="Oval 2911"/>
            <p:cNvSpPr>
              <a:spLocks noChangeArrowheads="1"/>
            </p:cNvSpPr>
            <p:nvPr/>
          </p:nvSpPr>
          <p:spPr bwMode="auto">
            <a:xfrm>
              <a:off x="3592" y="3228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3" name="Oval 2912"/>
            <p:cNvSpPr>
              <a:spLocks noChangeArrowheads="1"/>
            </p:cNvSpPr>
            <p:nvPr/>
          </p:nvSpPr>
          <p:spPr bwMode="auto">
            <a:xfrm>
              <a:off x="3592" y="345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4" name="Oval 2913"/>
            <p:cNvSpPr>
              <a:spLocks noChangeArrowheads="1"/>
            </p:cNvSpPr>
            <p:nvPr/>
          </p:nvSpPr>
          <p:spPr bwMode="auto">
            <a:xfrm>
              <a:off x="3617" y="336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5" name="Oval 2914"/>
            <p:cNvSpPr>
              <a:spLocks noChangeArrowheads="1"/>
            </p:cNvSpPr>
            <p:nvPr/>
          </p:nvSpPr>
          <p:spPr bwMode="auto">
            <a:xfrm>
              <a:off x="3624" y="338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6" name="Oval 2915"/>
            <p:cNvSpPr>
              <a:spLocks noChangeArrowheads="1"/>
            </p:cNvSpPr>
            <p:nvPr/>
          </p:nvSpPr>
          <p:spPr bwMode="auto">
            <a:xfrm>
              <a:off x="3631" y="3431"/>
              <a:ext cx="20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7" name="Oval 2916"/>
            <p:cNvSpPr>
              <a:spLocks noChangeArrowheads="1"/>
            </p:cNvSpPr>
            <p:nvPr/>
          </p:nvSpPr>
          <p:spPr bwMode="auto">
            <a:xfrm>
              <a:off x="3634" y="3064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8" name="Oval 2917"/>
            <p:cNvSpPr>
              <a:spLocks noChangeArrowheads="1"/>
            </p:cNvSpPr>
            <p:nvPr/>
          </p:nvSpPr>
          <p:spPr bwMode="auto">
            <a:xfrm>
              <a:off x="3641" y="345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59" name="Oval 2918"/>
            <p:cNvSpPr>
              <a:spLocks noChangeArrowheads="1"/>
            </p:cNvSpPr>
            <p:nvPr/>
          </p:nvSpPr>
          <p:spPr bwMode="auto">
            <a:xfrm>
              <a:off x="3651" y="335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0" name="Oval 2919"/>
            <p:cNvSpPr>
              <a:spLocks noChangeArrowheads="1"/>
            </p:cNvSpPr>
            <p:nvPr/>
          </p:nvSpPr>
          <p:spPr bwMode="auto">
            <a:xfrm>
              <a:off x="3651" y="337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1" name="Oval 2920"/>
            <p:cNvSpPr>
              <a:spLocks noChangeArrowheads="1"/>
            </p:cNvSpPr>
            <p:nvPr/>
          </p:nvSpPr>
          <p:spPr bwMode="auto">
            <a:xfrm>
              <a:off x="3805" y="344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2" name="Oval 2921"/>
            <p:cNvSpPr>
              <a:spLocks noChangeArrowheads="1"/>
            </p:cNvSpPr>
            <p:nvPr/>
          </p:nvSpPr>
          <p:spPr bwMode="auto">
            <a:xfrm>
              <a:off x="3847" y="3480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3" name="Oval 2922"/>
            <p:cNvSpPr>
              <a:spLocks noChangeArrowheads="1"/>
            </p:cNvSpPr>
            <p:nvPr/>
          </p:nvSpPr>
          <p:spPr bwMode="auto">
            <a:xfrm>
              <a:off x="3868" y="3375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4" name="Oval 2923"/>
            <p:cNvSpPr>
              <a:spLocks noChangeArrowheads="1"/>
            </p:cNvSpPr>
            <p:nvPr/>
          </p:nvSpPr>
          <p:spPr bwMode="auto">
            <a:xfrm>
              <a:off x="3966" y="339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5" name="Oval 2924"/>
            <p:cNvSpPr>
              <a:spLocks noChangeArrowheads="1"/>
            </p:cNvSpPr>
            <p:nvPr/>
          </p:nvSpPr>
          <p:spPr bwMode="auto">
            <a:xfrm>
              <a:off x="3969" y="3208"/>
              <a:ext cx="21" cy="20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6" name="Oval 2925"/>
            <p:cNvSpPr>
              <a:spLocks noChangeArrowheads="1"/>
            </p:cNvSpPr>
            <p:nvPr/>
          </p:nvSpPr>
          <p:spPr bwMode="auto">
            <a:xfrm>
              <a:off x="3976" y="3127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7" name="Oval 2926"/>
            <p:cNvSpPr>
              <a:spLocks noChangeArrowheads="1"/>
            </p:cNvSpPr>
            <p:nvPr/>
          </p:nvSpPr>
          <p:spPr bwMode="auto">
            <a:xfrm>
              <a:off x="4001" y="333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8" name="Oval 2927"/>
            <p:cNvSpPr>
              <a:spLocks noChangeArrowheads="1"/>
            </p:cNvSpPr>
            <p:nvPr/>
          </p:nvSpPr>
          <p:spPr bwMode="auto">
            <a:xfrm>
              <a:off x="4140" y="315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69" name="Oval 2928"/>
            <p:cNvSpPr>
              <a:spLocks noChangeArrowheads="1"/>
            </p:cNvSpPr>
            <p:nvPr/>
          </p:nvSpPr>
          <p:spPr bwMode="auto">
            <a:xfrm>
              <a:off x="4147" y="3089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0" name="Oval 2929"/>
            <p:cNvSpPr>
              <a:spLocks noChangeArrowheads="1"/>
            </p:cNvSpPr>
            <p:nvPr/>
          </p:nvSpPr>
          <p:spPr bwMode="auto">
            <a:xfrm>
              <a:off x="4158" y="313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1" name="Oval 2930"/>
            <p:cNvSpPr>
              <a:spLocks noChangeArrowheads="1"/>
            </p:cNvSpPr>
            <p:nvPr/>
          </p:nvSpPr>
          <p:spPr bwMode="auto">
            <a:xfrm>
              <a:off x="4179" y="345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2" name="Oval 2931"/>
            <p:cNvSpPr>
              <a:spLocks noChangeArrowheads="1"/>
            </p:cNvSpPr>
            <p:nvPr/>
          </p:nvSpPr>
          <p:spPr bwMode="auto">
            <a:xfrm>
              <a:off x="4266" y="3462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3" name="Oval 2932"/>
            <p:cNvSpPr>
              <a:spLocks noChangeArrowheads="1"/>
            </p:cNvSpPr>
            <p:nvPr/>
          </p:nvSpPr>
          <p:spPr bwMode="auto">
            <a:xfrm>
              <a:off x="4371" y="3131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4" name="Oval 2933"/>
            <p:cNvSpPr>
              <a:spLocks noChangeArrowheads="1"/>
            </p:cNvSpPr>
            <p:nvPr/>
          </p:nvSpPr>
          <p:spPr bwMode="auto">
            <a:xfrm>
              <a:off x="4419" y="347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5" name="Line 2934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6" name="Line 2935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7" name="Rectangle 2936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5978" name="Line 2937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79" name="Rectangle 2938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5980" name="Line 2939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1" name="Rectangle 2940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5982" name="Line 2941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83" name="Rectangle 2942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65120" name="Line 2943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21" name="Rectangle 2944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/>
            </a:p>
          </p:txBody>
        </p:sp>
        <p:sp>
          <p:nvSpPr>
            <p:cNvPr id="65122" name="Line 2945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23" name="Rectangle 2946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/>
            </a:p>
          </p:txBody>
        </p:sp>
        <p:sp>
          <p:nvSpPr>
            <p:cNvPr id="65124" name="Rectangle 2947"/>
            <p:cNvSpPr>
              <a:spLocks noChangeArrowheads="1"/>
            </p:cNvSpPr>
            <p:nvPr/>
          </p:nvSpPr>
          <p:spPr bwMode="auto">
            <a:xfrm rot="16200000">
              <a:off x="-1120" y="1880"/>
              <a:ext cx="26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Success Rate: P(Child in Q5 | Par in Q1)</a:t>
              </a:r>
              <a:endParaRPr lang="en-US" altLang="en-US"/>
            </a:p>
          </p:txBody>
        </p:sp>
        <p:sp>
          <p:nvSpPr>
            <p:cNvPr id="65125" name="Line 2948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26" name="Line 2949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27" name="Rectangle 2950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65128" name="Line 2951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29" name="Rectangle 2952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65130" name="Line 2953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31" name="Rectangle 2954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65132" name="Line 2955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33" name="Rectangle 2956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65134" name="Rectangle 2957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Access: Percent of Parents in Bottom Quintile</a:t>
              </a:r>
              <a:endParaRPr lang="en-US" altLang="en-US"/>
            </a:p>
          </p:txBody>
        </p:sp>
        <p:sp>
          <p:nvSpPr>
            <p:cNvPr id="65135" name="Rectangle 2958"/>
            <p:cNvSpPr>
              <a:spLocks noChangeArrowheads="1"/>
            </p:cNvSpPr>
            <p:nvPr/>
          </p:nvSpPr>
          <p:spPr bwMode="auto">
            <a:xfrm>
              <a:off x="3850" y="1971"/>
              <a:ext cx="1732" cy="17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36" name="Oval 2959"/>
            <p:cNvSpPr>
              <a:spLocks noChangeArrowheads="1"/>
            </p:cNvSpPr>
            <p:nvPr/>
          </p:nvSpPr>
          <p:spPr bwMode="auto">
            <a:xfrm>
              <a:off x="3864" y="1263"/>
              <a:ext cx="21" cy="21"/>
            </a:xfrm>
            <a:prstGeom prst="ellipse">
              <a:avLst/>
            </a:prstGeom>
            <a:solidFill>
              <a:srgbClr val="008000"/>
            </a:solidFill>
            <a:ln w="22225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37" name="Rectangle 2960"/>
            <p:cNvSpPr>
              <a:spLocks noChangeArrowheads="1"/>
            </p:cNvSpPr>
            <p:nvPr/>
          </p:nvSpPr>
          <p:spPr bwMode="auto">
            <a:xfrm>
              <a:off x="3973" y="1200"/>
              <a:ext cx="134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Community Colleges</a:t>
              </a:r>
              <a:endParaRPr lang="en-US" altLang="en-US"/>
            </a:p>
          </p:txBody>
        </p:sp>
        <p:sp>
          <p:nvSpPr>
            <p:cNvPr id="65138" name="Rectangle 2961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5952" name="TextBox 92"/>
          <p:cNvSpPr txBox="1"/>
          <p:nvPr/>
        </p:nvSpPr>
        <p:spPr>
          <a:xfrm>
            <a:off x="1524134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Mobility Rates: Success Rate vs. Access by College</a:t>
            </a:r>
          </a:p>
        </p:txBody>
      </p:sp>
    </p:spTree>
    <p:extLst>
      <p:ext uri="{BB962C8B-B14F-4D97-AF65-F5344CB8AC3E}">
        <p14:creationId xmlns:p14="http://schemas.microsoft.com/office/powerpoint/2010/main" val="679925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1" name="Group 2346"/>
          <p:cNvGrpSpPr>
            <a:grpSpLocks noChangeAspect="1"/>
          </p:cNvGrpSpPr>
          <p:nvPr/>
        </p:nvGrpSpPr>
        <p:grpSpPr bwMode="auto">
          <a:xfrm>
            <a:off x="1519237" y="98425"/>
            <a:ext cx="9153526" cy="6661150"/>
            <a:chOff x="-3" y="62"/>
            <a:chExt cx="5766" cy="4196"/>
          </a:xfrm>
        </p:grpSpPr>
        <p:sp>
          <p:nvSpPr>
            <p:cNvPr id="2342" name="AutoShape 2345"/>
            <p:cNvSpPr>
              <a:spLocks noChangeAspect="1" noChangeArrowheads="1" noTextEdit="1"/>
            </p:cNvSpPr>
            <p:nvPr/>
          </p:nvSpPr>
          <p:spPr bwMode="auto">
            <a:xfrm>
              <a:off x="0" y="65"/>
              <a:ext cx="5760" cy="4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43" name="Group 2547"/>
            <p:cNvGrpSpPr>
              <a:grpSpLocks/>
            </p:cNvGrpSpPr>
            <p:nvPr/>
          </p:nvGrpSpPr>
          <p:grpSpPr bwMode="auto">
            <a:xfrm>
              <a:off x="-3" y="62"/>
              <a:ext cx="5766" cy="4196"/>
              <a:chOff x="-3" y="62"/>
              <a:chExt cx="5766" cy="4196"/>
            </a:xfrm>
          </p:grpSpPr>
          <p:sp>
            <p:nvSpPr>
              <p:cNvPr id="6817" name="Rectangle 2347"/>
              <p:cNvSpPr>
                <a:spLocks noChangeArrowheads="1"/>
              </p:cNvSpPr>
              <p:nvPr/>
            </p:nvSpPr>
            <p:spPr bwMode="auto">
              <a:xfrm>
                <a:off x="-3" y="62"/>
                <a:ext cx="5766" cy="41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8" name="Rectangle 2348"/>
              <p:cNvSpPr>
                <a:spLocks noChangeArrowheads="1"/>
              </p:cNvSpPr>
              <p:nvPr/>
            </p:nvSpPr>
            <p:spPr bwMode="auto">
              <a:xfrm>
                <a:off x="0" y="68"/>
                <a:ext cx="5757" cy="4187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9" name="Rectangle 2349"/>
              <p:cNvSpPr>
                <a:spLocks noChangeArrowheads="1"/>
              </p:cNvSpPr>
              <p:nvPr/>
            </p:nvSpPr>
            <p:spPr bwMode="auto">
              <a:xfrm>
                <a:off x="548" y="449"/>
                <a:ext cx="5083" cy="3216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0" name="Line 2350"/>
              <p:cNvSpPr>
                <a:spLocks noChangeShapeType="1"/>
              </p:cNvSpPr>
              <p:nvPr/>
            </p:nvSpPr>
            <p:spPr bwMode="auto">
              <a:xfrm>
                <a:off x="548" y="357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1" name="Line 2351"/>
              <p:cNvSpPr>
                <a:spLocks noChangeShapeType="1"/>
              </p:cNvSpPr>
              <p:nvPr/>
            </p:nvSpPr>
            <p:spPr bwMode="auto">
              <a:xfrm>
                <a:off x="548" y="296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2" name="Line 2352"/>
              <p:cNvSpPr>
                <a:spLocks noChangeShapeType="1"/>
              </p:cNvSpPr>
              <p:nvPr/>
            </p:nvSpPr>
            <p:spPr bwMode="auto">
              <a:xfrm>
                <a:off x="548" y="2359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3" name="Line 2353"/>
              <p:cNvSpPr>
                <a:spLocks noChangeShapeType="1"/>
              </p:cNvSpPr>
              <p:nvPr/>
            </p:nvSpPr>
            <p:spPr bwMode="auto">
              <a:xfrm>
                <a:off x="548" y="1751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4" name="Line 2354"/>
              <p:cNvSpPr>
                <a:spLocks noChangeShapeType="1"/>
              </p:cNvSpPr>
              <p:nvPr/>
            </p:nvSpPr>
            <p:spPr bwMode="auto">
              <a:xfrm>
                <a:off x="548" y="1147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5" name="Line 2355"/>
              <p:cNvSpPr>
                <a:spLocks noChangeShapeType="1"/>
              </p:cNvSpPr>
              <p:nvPr/>
            </p:nvSpPr>
            <p:spPr bwMode="auto">
              <a:xfrm>
                <a:off x="548" y="540"/>
                <a:ext cx="5083" cy="0"/>
              </a:xfrm>
              <a:prstGeom prst="line">
                <a:avLst/>
              </a:prstGeom>
              <a:noFill/>
              <a:ln w="22225">
                <a:solidFill>
                  <a:srgbClr val="EAF2F3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6" name="Oval 2356"/>
              <p:cNvSpPr>
                <a:spLocks noChangeArrowheads="1"/>
              </p:cNvSpPr>
              <p:nvPr/>
            </p:nvSpPr>
            <p:spPr bwMode="auto">
              <a:xfrm>
                <a:off x="1512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7" name="Oval 2357"/>
              <p:cNvSpPr>
                <a:spLocks noChangeArrowheads="1"/>
              </p:cNvSpPr>
              <p:nvPr/>
            </p:nvSpPr>
            <p:spPr bwMode="auto">
              <a:xfrm>
                <a:off x="24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8" name="Oval 2358"/>
              <p:cNvSpPr>
                <a:spLocks noChangeArrowheads="1"/>
              </p:cNvSpPr>
              <p:nvPr/>
            </p:nvSpPr>
            <p:spPr bwMode="auto">
              <a:xfrm>
                <a:off x="1951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9" name="Oval 2359"/>
              <p:cNvSpPr>
                <a:spLocks noChangeArrowheads="1"/>
              </p:cNvSpPr>
              <p:nvPr/>
            </p:nvSpPr>
            <p:spPr bwMode="auto">
              <a:xfrm>
                <a:off x="3121" y="35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0" name="Oval 2360"/>
              <p:cNvSpPr>
                <a:spLocks noChangeArrowheads="1"/>
              </p:cNvSpPr>
              <p:nvPr/>
            </p:nvSpPr>
            <p:spPr bwMode="auto">
              <a:xfrm>
                <a:off x="193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1" name="Oval 2361"/>
              <p:cNvSpPr>
                <a:spLocks noChangeArrowheads="1"/>
              </p:cNvSpPr>
              <p:nvPr/>
            </p:nvSpPr>
            <p:spPr bwMode="auto">
              <a:xfrm>
                <a:off x="294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2" name="Oval 2362"/>
              <p:cNvSpPr>
                <a:spLocks noChangeArrowheads="1"/>
              </p:cNvSpPr>
              <p:nvPr/>
            </p:nvSpPr>
            <p:spPr bwMode="auto">
              <a:xfrm>
                <a:off x="20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3" name="Oval 2363"/>
              <p:cNvSpPr>
                <a:spLocks noChangeArrowheads="1"/>
              </p:cNvSpPr>
              <p:nvPr/>
            </p:nvSpPr>
            <p:spPr bwMode="auto">
              <a:xfrm>
                <a:off x="149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4" name="Oval 2364"/>
              <p:cNvSpPr>
                <a:spLocks noChangeArrowheads="1"/>
              </p:cNvSpPr>
              <p:nvPr/>
            </p:nvSpPr>
            <p:spPr bwMode="auto">
              <a:xfrm>
                <a:off x="2238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5" name="Oval 2365"/>
              <p:cNvSpPr>
                <a:spLocks noChangeArrowheads="1"/>
              </p:cNvSpPr>
              <p:nvPr/>
            </p:nvSpPr>
            <p:spPr bwMode="auto">
              <a:xfrm>
                <a:off x="2133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6" name="Oval 2366"/>
              <p:cNvSpPr>
                <a:spLocks noChangeArrowheads="1"/>
              </p:cNvSpPr>
              <p:nvPr/>
            </p:nvSpPr>
            <p:spPr bwMode="auto">
              <a:xfrm>
                <a:off x="169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7" name="Oval 2367"/>
              <p:cNvSpPr>
                <a:spLocks noChangeArrowheads="1"/>
              </p:cNvSpPr>
              <p:nvPr/>
            </p:nvSpPr>
            <p:spPr bwMode="auto">
              <a:xfrm>
                <a:off x="26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8" name="Oval 2368"/>
              <p:cNvSpPr>
                <a:spLocks noChangeArrowheads="1"/>
              </p:cNvSpPr>
              <p:nvPr/>
            </p:nvSpPr>
            <p:spPr bwMode="auto">
              <a:xfrm>
                <a:off x="1285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9" name="Oval 2369"/>
              <p:cNvSpPr>
                <a:spLocks noChangeArrowheads="1"/>
              </p:cNvSpPr>
              <p:nvPr/>
            </p:nvSpPr>
            <p:spPr bwMode="auto">
              <a:xfrm>
                <a:off x="1704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0" name="Oval 2370"/>
              <p:cNvSpPr>
                <a:spLocks noChangeArrowheads="1"/>
              </p:cNvSpPr>
              <p:nvPr/>
            </p:nvSpPr>
            <p:spPr bwMode="auto">
              <a:xfrm>
                <a:off x="283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1" name="Oval 2371"/>
              <p:cNvSpPr>
                <a:spLocks noChangeArrowheads="1"/>
              </p:cNvSpPr>
              <p:nvPr/>
            </p:nvSpPr>
            <p:spPr bwMode="auto">
              <a:xfrm>
                <a:off x="932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2" name="Oval 2372"/>
              <p:cNvSpPr>
                <a:spLocks noChangeArrowheads="1"/>
              </p:cNvSpPr>
              <p:nvPr/>
            </p:nvSpPr>
            <p:spPr bwMode="auto">
              <a:xfrm>
                <a:off x="1334" y="273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3" name="Oval 2373"/>
              <p:cNvSpPr>
                <a:spLocks noChangeArrowheads="1"/>
              </p:cNvSpPr>
              <p:nvPr/>
            </p:nvSpPr>
            <p:spPr bwMode="auto">
              <a:xfrm>
                <a:off x="189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4" name="Oval 2374"/>
              <p:cNvSpPr>
                <a:spLocks noChangeArrowheads="1"/>
              </p:cNvSpPr>
              <p:nvPr/>
            </p:nvSpPr>
            <p:spPr bwMode="auto">
              <a:xfrm>
                <a:off x="1892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5" name="Oval 2375"/>
              <p:cNvSpPr>
                <a:spLocks noChangeArrowheads="1"/>
              </p:cNvSpPr>
              <p:nvPr/>
            </p:nvSpPr>
            <p:spPr bwMode="auto">
              <a:xfrm>
                <a:off x="1913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6" name="Oval 2376"/>
              <p:cNvSpPr>
                <a:spLocks noChangeArrowheads="1"/>
              </p:cNvSpPr>
              <p:nvPr/>
            </p:nvSpPr>
            <p:spPr bwMode="auto">
              <a:xfrm>
                <a:off x="1033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7" name="Oval 2377"/>
              <p:cNvSpPr>
                <a:spLocks noChangeArrowheads="1"/>
              </p:cNvSpPr>
              <p:nvPr/>
            </p:nvSpPr>
            <p:spPr bwMode="auto">
              <a:xfrm>
                <a:off x="2405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8" name="Oval 2378"/>
              <p:cNvSpPr>
                <a:spLocks noChangeArrowheads="1"/>
              </p:cNvSpPr>
              <p:nvPr/>
            </p:nvSpPr>
            <p:spPr bwMode="auto">
              <a:xfrm>
                <a:off x="1337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9" name="Oval 2379"/>
              <p:cNvSpPr>
                <a:spLocks noChangeArrowheads="1"/>
              </p:cNvSpPr>
              <p:nvPr/>
            </p:nvSpPr>
            <p:spPr bwMode="auto">
              <a:xfrm>
                <a:off x="229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0" name="Oval 2380"/>
              <p:cNvSpPr>
                <a:spLocks noChangeArrowheads="1"/>
              </p:cNvSpPr>
              <p:nvPr/>
            </p:nvSpPr>
            <p:spPr bwMode="auto">
              <a:xfrm>
                <a:off x="170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1" name="Oval 2381"/>
              <p:cNvSpPr>
                <a:spLocks noChangeArrowheads="1"/>
              </p:cNvSpPr>
              <p:nvPr/>
            </p:nvSpPr>
            <p:spPr bwMode="auto">
              <a:xfrm>
                <a:off x="1421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2" name="Oval 2382"/>
              <p:cNvSpPr>
                <a:spLocks noChangeArrowheads="1"/>
              </p:cNvSpPr>
              <p:nvPr/>
            </p:nvSpPr>
            <p:spPr bwMode="auto">
              <a:xfrm>
                <a:off x="1903" y="310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3" name="Oval 2383"/>
              <p:cNvSpPr>
                <a:spLocks noChangeArrowheads="1"/>
              </p:cNvSpPr>
              <p:nvPr/>
            </p:nvSpPr>
            <p:spPr bwMode="auto">
              <a:xfrm>
                <a:off x="1114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4" name="Oval 2384"/>
              <p:cNvSpPr>
                <a:spLocks noChangeArrowheads="1"/>
              </p:cNvSpPr>
              <p:nvPr/>
            </p:nvSpPr>
            <p:spPr bwMode="auto">
              <a:xfrm>
                <a:off x="31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5" name="Oval 2385"/>
              <p:cNvSpPr>
                <a:spLocks noChangeArrowheads="1"/>
              </p:cNvSpPr>
              <p:nvPr/>
            </p:nvSpPr>
            <p:spPr bwMode="auto">
              <a:xfrm>
                <a:off x="183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6" name="Oval 2386"/>
              <p:cNvSpPr>
                <a:spLocks noChangeArrowheads="1"/>
              </p:cNvSpPr>
              <p:nvPr/>
            </p:nvSpPr>
            <p:spPr bwMode="auto">
              <a:xfrm>
                <a:off x="254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7" name="Oval 2387"/>
              <p:cNvSpPr>
                <a:spLocks noChangeArrowheads="1"/>
              </p:cNvSpPr>
              <p:nvPr/>
            </p:nvSpPr>
            <p:spPr bwMode="auto">
              <a:xfrm>
                <a:off x="3533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8" name="Oval 2388"/>
              <p:cNvSpPr>
                <a:spLocks noChangeArrowheads="1"/>
              </p:cNvSpPr>
              <p:nvPr/>
            </p:nvSpPr>
            <p:spPr bwMode="auto">
              <a:xfrm>
                <a:off x="298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9" name="Oval 2389"/>
              <p:cNvSpPr>
                <a:spLocks noChangeArrowheads="1"/>
              </p:cNvSpPr>
              <p:nvPr/>
            </p:nvSpPr>
            <p:spPr bwMode="auto">
              <a:xfrm>
                <a:off x="320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0" name="Oval 2390"/>
              <p:cNvSpPr>
                <a:spLocks noChangeArrowheads="1"/>
              </p:cNvSpPr>
              <p:nvPr/>
            </p:nvSpPr>
            <p:spPr bwMode="auto">
              <a:xfrm>
                <a:off x="1396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1" name="Oval 2391"/>
              <p:cNvSpPr>
                <a:spLocks noChangeArrowheads="1"/>
              </p:cNvSpPr>
              <p:nvPr/>
            </p:nvSpPr>
            <p:spPr bwMode="auto">
              <a:xfrm>
                <a:off x="1253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2" name="Oval 2392"/>
              <p:cNvSpPr>
                <a:spLocks noChangeArrowheads="1"/>
              </p:cNvSpPr>
              <p:nvPr/>
            </p:nvSpPr>
            <p:spPr bwMode="auto">
              <a:xfrm>
                <a:off x="1731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3" name="Oval 2393"/>
              <p:cNvSpPr>
                <a:spLocks noChangeArrowheads="1"/>
              </p:cNvSpPr>
              <p:nvPr/>
            </p:nvSpPr>
            <p:spPr bwMode="auto">
              <a:xfrm>
                <a:off x="2192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4" name="Oval 2394"/>
              <p:cNvSpPr>
                <a:spLocks noChangeArrowheads="1"/>
              </p:cNvSpPr>
              <p:nvPr/>
            </p:nvSpPr>
            <p:spPr bwMode="auto">
              <a:xfrm>
                <a:off x="99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5" name="Oval 2395"/>
              <p:cNvSpPr>
                <a:spLocks noChangeArrowheads="1"/>
              </p:cNvSpPr>
              <p:nvPr/>
            </p:nvSpPr>
            <p:spPr bwMode="auto">
              <a:xfrm>
                <a:off x="1236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6" name="Oval 2396"/>
              <p:cNvSpPr>
                <a:spLocks noChangeArrowheads="1"/>
              </p:cNvSpPr>
              <p:nvPr/>
            </p:nvSpPr>
            <p:spPr bwMode="auto">
              <a:xfrm>
                <a:off x="2604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7" name="Oval 2397"/>
              <p:cNvSpPr>
                <a:spLocks noChangeArrowheads="1"/>
              </p:cNvSpPr>
              <p:nvPr/>
            </p:nvSpPr>
            <p:spPr bwMode="auto">
              <a:xfrm>
                <a:off x="950" y="26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8" name="Oval 2398"/>
              <p:cNvSpPr>
                <a:spLocks noChangeArrowheads="1"/>
              </p:cNvSpPr>
              <p:nvPr/>
            </p:nvSpPr>
            <p:spPr bwMode="auto">
              <a:xfrm>
                <a:off x="14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9" name="Oval 2399"/>
              <p:cNvSpPr>
                <a:spLocks noChangeArrowheads="1"/>
              </p:cNvSpPr>
              <p:nvPr/>
            </p:nvSpPr>
            <p:spPr bwMode="auto">
              <a:xfrm>
                <a:off x="943" y="263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0" name="Oval 2400"/>
              <p:cNvSpPr>
                <a:spLocks noChangeArrowheads="1"/>
              </p:cNvSpPr>
              <p:nvPr/>
            </p:nvSpPr>
            <p:spPr bwMode="auto">
              <a:xfrm>
                <a:off x="1271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1" name="Oval 2401"/>
              <p:cNvSpPr>
                <a:spLocks noChangeArrowheads="1"/>
              </p:cNvSpPr>
              <p:nvPr/>
            </p:nvSpPr>
            <p:spPr bwMode="auto">
              <a:xfrm>
                <a:off x="957" y="289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2" name="Oval 2402"/>
              <p:cNvSpPr>
                <a:spLocks noChangeArrowheads="1"/>
              </p:cNvSpPr>
              <p:nvPr/>
            </p:nvSpPr>
            <p:spPr bwMode="auto">
              <a:xfrm>
                <a:off x="1651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3" name="Oval 2403"/>
              <p:cNvSpPr>
                <a:spLocks noChangeArrowheads="1"/>
              </p:cNvSpPr>
              <p:nvPr/>
            </p:nvSpPr>
            <p:spPr bwMode="auto">
              <a:xfrm>
                <a:off x="1044" y="22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4" name="Oval 2404"/>
              <p:cNvSpPr>
                <a:spLocks noChangeArrowheads="1"/>
              </p:cNvSpPr>
              <p:nvPr/>
            </p:nvSpPr>
            <p:spPr bwMode="auto">
              <a:xfrm>
                <a:off x="2070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5" name="Oval 2405"/>
              <p:cNvSpPr>
                <a:spLocks noChangeArrowheads="1"/>
              </p:cNvSpPr>
              <p:nvPr/>
            </p:nvSpPr>
            <p:spPr bwMode="auto">
              <a:xfrm>
                <a:off x="2992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6" name="Oval 2406"/>
              <p:cNvSpPr>
                <a:spLocks noChangeArrowheads="1"/>
              </p:cNvSpPr>
              <p:nvPr/>
            </p:nvSpPr>
            <p:spPr bwMode="auto">
              <a:xfrm>
                <a:off x="2217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7" name="Oval 2407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8" name="Oval 2408"/>
              <p:cNvSpPr>
                <a:spLocks noChangeArrowheads="1"/>
              </p:cNvSpPr>
              <p:nvPr/>
            </p:nvSpPr>
            <p:spPr bwMode="auto">
              <a:xfrm>
                <a:off x="170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79" name="Oval 2409"/>
              <p:cNvSpPr>
                <a:spLocks noChangeArrowheads="1"/>
              </p:cNvSpPr>
              <p:nvPr/>
            </p:nvSpPr>
            <p:spPr bwMode="auto">
              <a:xfrm>
                <a:off x="198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0" name="Oval 2410"/>
              <p:cNvSpPr>
                <a:spLocks noChangeArrowheads="1"/>
              </p:cNvSpPr>
              <p:nvPr/>
            </p:nvSpPr>
            <p:spPr bwMode="auto">
              <a:xfrm>
                <a:off x="1651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1" name="Oval 2411"/>
              <p:cNvSpPr>
                <a:spLocks noChangeArrowheads="1"/>
              </p:cNvSpPr>
              <p:nvPr/>
            </p:nvSpPr>
            <p:spPr bwMode="auto">
              <a:xfrm>
                <a:off x="2060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2" name="Oval 2412"/>
              <p:cNvSpPr>
                <a:spLocks noChangeArrowheads="1"/>
              </p:cNvSpPr>
              <p:nvPr/>
            </p:nvSpPr>
            <p:spPr bwMode="auto">
              <a:xfrm>
                <a:off x="1096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3" name="Oval 2413"/>
              <p:cNvSpPr>
                <a:spLocks noChangeArrowheads="1"/>
              </p:cNvSpPr>
              <p:nvPr/>
            </p:nvSpPr>
            <p:spPr bwMode="auto">
              <a:xfrm>
                <a:off x="217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4" name="Oval 2414"/>
              <p:cNvSpPr>
                <a:spLocks noChangeArrowheads="1"/>
              </p:cNvSpPr>
              <p:nvPr/>
            </p:nvSpPr>
            <p:spPr bwMode="auto">
              <a:xfrm>
                <a:off x="174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5" name="Oval 2415"/>
              <p:cNvSpPr>
                <a:spLocks noChangeArrowheads="1"/>
              </p:cNvSpPr>
              <p:nvPr/>
            </p:nvSpPr>
            <p:spPr bwMode="auto">
              <a:xfrm>
                <a:off x="2493" y="319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6" name="Oval 2416"/>
              <p:cNvSpPr>
                <a:spLocks noChangeArrowheads="1"/>
              </p:cNvSpPr>
              <p:nvPr/>
            </p:nvSpPr>
            <p:spPr bwMode="auto">
              <a:xfrm>
                <a:off x="2702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7" name="Oval 2417"/>
              <p:cNvSpPr>
                <a:spLocks noChangeArrowheads="1"/>
              </p:cNvSpPr>
              <p:nvPr/>
            </p:nvSpPr>
            <p:spPr bwMode="auto">
              <a:xfrm>
                <a:off x="3697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8" name="Oval 2418"/>
              <p:cNvSpPr>
                <a:spLocks noChangeArrowheads="1"/>
              </p:cNvSpPr>
              <p:nvPr/>
            </p:nvSpPr>
            <p:spPr bwMode="auto">
              <a:xfrm>
                <a:off x="1327" y="333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89" name="Oval 2419"/>
              <p:cNvSpPr>
                <a:spLocks noChangeArrowheads="1"/>
              </p:cNvSpPr>
              <p:nvPr/>
            </p:nvSpPr>
            <p:spPr bwMode="auto">
              <a:xfrm>
                <a:off x="2147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0" name="Oval 2420"/>
              <p:cNvSpPr>
                <a:spLocks noChangeArrowheads="1"/>
              </p:cNvSpPr>
              <p:nvPr/>
            </p:nvSpPr>
            <p:spPr bwMode="auto">
              <a:xfrm>
                <a:off x="1103" y="24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1" name="Oval 2421"/>
              <p:cNvSpPr>
                <a:spLocks noChangeArrowheads="1"/>
              </p:cNvSpPr>
              <p:nvPr/>
            </p:nvSpPr>
            <p:spPr bwMode="auto">
              <a:xfrm>
                <a:off x="880" y="18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2" name="Oval 2422"/>
              <p:cNvSpPr>
                <a:spLocks noChangeArrowheads="1"/>
              </p:cNvSpPr>
              <p:nvPr/>
            </p:nvSpPr>
            <p:spPr bwMode="auto">
              <a:xfrm>
                <a:off x="1651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3" name="Oval 2423"/>
              <p:cNvSpPr>
                <a:spLocks noChangeArrowheads="1"/>
              </p:cNvSpPr>
              <p:nvPr/>
            </p:nvSpPr>
            <p:spPr bwMode="auto">
              <a:xfrm>
                <a:off x="1424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4" name="Oval 2424"/>
              <p:cNvSpPr>
                <a:spLocks noChangeArrowheads="1"/>
              </p:cNvSpPr>
              <p:nvPr/>
            </p:nvSpPr>
            <p:spPr bwMode="auto">
              <a:xfrm>
                <a:off x="138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5" name="Oval 2425"/>
              <p:cNvSpPr>
                <a:spLocks noChangeArrowheads="1"/>
              </p:cNvSpPr>
              <p:nvPr/>
            </p:nvSpPr>
            <p:spPr bwMode="auto">
              <a:xfrm>
                <a:off x="205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6" name="Oval 2426"/>
              <p:cNvSpPr>
                <a:spLocks noChangeArrowheads="1"/>
              </p:cNvSpPr>
              <p:nvPr/>
            </p:nvSpPr>
            <p:spPr bwMode="auto">
              <a:xfrm>
                <a:off x="156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7" name="Oval 2427"/>
              <p:cNvSpPr>
                <a:spLocks noChangeArrowheads="1"/>
              </p:cNvSpPr>
              <p:nvPr/>
            </p:nvSpPr>
            <p:spPr bwMode="auto">
              <a:xfrm>
                <a:off x="1700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8" name="Oval 2428"/>
              <p:cNvSpPr>
                <a:spLocks noChangeArrowheads="1"/>
              </p:cNvSpPr>
              <p:nvPr/>
            </p:nvSpPr>
            <p:spPr bwMode="auto">
              <a:xfrm>
                <a:off x="2472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99" name="Oval 2429"/>
              <p:cNvSpPr>
                <a:spLocks noChangeArrowheads="1"/>
              </p:cNvSpPr>
              <p:nvPr/>
            </p:nvSpPr>
            <p:spPr bwMode="auto">
              <a:xfrm>
                <a:off x="177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0" name="Oval 2430"/>
              <p:cNvSpPr>
                <a:spLocks noChangeArrowheads="1"/>
              </p:cNvSpPr>
              <p:nvPr/>
            </p:nvSpPr>
            <p:spPr bwMode="auto">
              <a:xfrm>
                <a:off x="149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1" name="Oval 2431"/>
              <p:cNvSpPr>
                <a:spLocks noChangeArrowheads="1"/>
              </p:cNvSpPr>
              <p:nvPr/>
            </p:nvSpPr>
            <p:spPr bwMode="auto">
              <a:xfrm>
                <a:off x="168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2" name="Oval 2432"/>
              <p:cNvSpPr>
                <a:spLocks noChangeArrowheads="1"/>
              </p:cNvSpPr>
              <p:nvPr/>
            </p:nvSpPr>
            <p:spPr bwMode="auto">
              <a:xfrm>
                <a:off x="1253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3" name="Oval 2433"/>
              <p:cNvSpPr>
                <a:spLocks noChangeArrowheads="1"/>
              </p:cNvSpPr>
              <p:nvPr/>
            </p:nvSpPr>
            <p:spPr bwMode="auto">
              <a:xfrm>
                <a:off x="1382" y="16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4" name="Oval 2434"/>
              <p:cNvSpPr>
                <a:spLocks noChangeArrowheads="1"/>
              </p:cNvSpPr>
              <p:nvPr/>
            </p:nvSpPr>
            <p:spPr bwMode="auto">
              <a:xfrm>
                <a:off x="1051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5" name="Oval 2435"/>
              <p:cNvSpPr>
                <a:spLocks noChangeArrowheads="1"/>
              </p:cNvSpPr>
              <p:nvPr/>
            </p:nvSpPr>
            <p:spPr bwMode="auto">
              <a:xfrm>
                <a:off x="220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6" name="Oval 2436"/>
              <p:cNvSpPr>
                <a:spLocks noChangeArrowheads="1"/>
              </p:cNvSpPr>
              <p:nvPr/>
            </p:nvSpPr>
            <p:spPr bwMode="auto">
              <a:xfrm>
                <a:off x="1173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7" name="Oval 2437"/>
              <p:cNvSpPr>
                <a:spLocks noChangeArrowheads="1"/>
              </p:cNvSpPr>
              <p:nvPr/>
            </p:nvSpPr>
            <p:spPr bwMode="auto">
              <a:xfrm>
                <a:off x="1777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8" name="Oval 2438"/>
              <p:cNvSpPr>
                <a:spLocks noChangeArrowheads="1"/>
              </p:cNvSpPr>
              <p:nvPr/>
            </p:nvSpPr>
            <p:spPr bwMode="auto">
              <a:xfrm>
                <a:off x="314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09" name="Oval 2439"/>
              <p:cNvSpPr>
                <a:spLocks noChangeArrowheads="1"/>
              </p:cNvSpPr>
              <p:nvPr/>
            </p:nvSpPr>
            <p:spPr bwMode="auto">
              <a:xfrm>
                <a:off x="1808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0" name="Oval 2440"/>
              <p:cNvSpPr>
                <a:spLocks noChangeArrowheads="1"/>
              </p:cNvSpPr>
              <p:nvPr/>
            </p:nvSpPr>
            <p:spPr bwMode="auto">
              <a:xfrm>
                <a:off x="283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1" name="Oval 2441"/>
              <p:cNvSpPr>
                <a:spLocks noChangeArrowheads="1"/>
              </p:cNvSpPr>
              <p:nvPr/>
            </p:nvSpPr>
            <p:spPr bwMode="auto">
              <a:xfrm>
                <a:off x="1410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2" name="Oval 2442"/>
              <p:cNvSpPr>
                <a:spLocks noChangeArrowheads="1"/>
              </p:cNvSpPr>
              <p:nvPr/>
            </p:nvSpPr>
            <p:spPr bwMode="auto">
              <a:xfrm>
                <a:off x="1864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3" name="Oval 2443"/>
              <p:cNvSpPr>
                <a:spLocks noChangeArrowheads="1"/>
              </p:cNvSpPr>
              <p:nvPr/>
            </p:nvSpPr>
            <p:spPr bwMode="auto">
              <a:xfrm>
                <a:off x="2618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4" name="Oval 2444"/>
              <p:cNvSpPr>
                <a:spLocks noChangeArrowheads="1"/>
              </p:cNvSpPr>
              <p:nvPr/>
            </p:nvSpPr>
            <p:spPr bwMode="auto">
              <a:xfrm>
                <a:off x="1958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5" name="Oval 2445"/>
              <p:cNvSpPr>
                <a:spLocks noChangeArrowheads="1"/>
              </p:cNvSpPr>
              <p:nvPr/>
            </p:nvSpPr>
            <p:spPr bwMode="auto">
              <a:xfrm>
                <a:off x="121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6" name="Oval 2446"/>
              <p:cNvSpPr>
                <a:spLocks noChangeArrowheads="1"/>
              </p:cNvSpPr>
              <p:nvPr/>
            </p:nvSpPr>
            <p:spPr bwMode="auto">
              <a:xfrm>
                <a:off x="904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7" name="Oval 2447"/>
              <p:cNvSpPr>
                <a:spLocks noChangeArrowheads="1"/>
              </p:cNvSpPr>
              <p:nvPr/>
            </p:nvSpPr>
            <p:spPr bwMode="auto">
              <a:xfrm>
                <a:off x="932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8" name="Oval 2448"/>
              <p:cNvSpPr>
                <a:spLocks noChangeArrowheads="1"/>
              </p:cNvSpPr>
              <p:nvPr/>
            </p:nvSpPr>
            <p:spPr bwMode="auto">
              <a:xfrm>
                <a:off x="1676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19" name="Oval 2449"/>
              <p:cNvSpPr>
                <a:spLocks noChangeArrowheads="1"/>
              </p:cNvSpPr>
              <p:nvPr/>
            </p:nvSpPr>
            <p:spPr bwMode="auto">
              <a:xfrm>
                <a:off x="223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0" name="Oval 2450"/>
              <p:cNvSpPr>
                <a:spLocks noChangeArrowheads="1"/>
              </p:cNvSpPr>
              <p:nvPr/>
            </p:nvSpPr>
            <p:spPr bwMode="auto">
              <a:xfrm>
                <a:off x="1341" y="304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1" name="Oval 2451"/>
              <p:cNvSpPr>
                <a:spLocks noChangeArrowheads="1"/>
              </p:cNvSpPr>
              <p:nvPr/>
            </p:nvSpPr>
            <p:spPr bwMode="auto">
              <a:xfrm>
                <a:off x="241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2" name="Oval 2452"/>
              <p:cNvSpPr>
                <a:spLocks noChangeArrowheads="1"/>
              </p:cNvSpPr>
              <p:nvPr/>
            </p:nvSpPr>
            <p:spPr bwMode="auto">
              <a:xfrm>
                <a:off x="2493" y="33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3" name="Oval 2453"/>
              <p:cNvSpPr>
                <a:spLocks noChangeArrowheads="1"/>
              </p:cNvSpPr>
              <p:nvPr/>
            </p:nvSpPr>
            <p:spPr bwMode="auto">
              <a:xfrm>
                <a:off x="1121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4" name="Oval 2454"/>
              <p:cNvSpPr>
                <a:spLocks noChangeArrowheads="1"/>
              </p:cNvSpPr>
              <p:nvPr/>
            </p:nvSpPr>
            <p:spPr bwMode="auto">
              <a:xfrm>
                <a:off x="1665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5" name="Oval 2455"/>
              <p:cNvSpPr>
                <a:spLocks noChangeArrowheads="1"/>
              </p:cNvSpPr>
              <p:nvPr/>
            </p:nvSpPr>
            <p:spPr bwMode="auto">
              <a:xfrm>
                <a:off x="3309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6" name="Oval 2456"/>
              <p:cNvSpPr>
                <a:spLocks noChangeArrowheads="1"/>
              </p:cNvSpPr>
              <p:nvPr/>
            </p:nvSpPr>
            <p:spPr bwMode="auto">
              <a:xfrm>
                <a:off x="1599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7" name="Oval 2457"/>
              <p:cNvSpPr>
                <a:spLocks noChangeArrowheads="1"/>
              </p:cNvSpPr>
              <p:nvPr/>
            </p:nvSpPr>
            <p:spPr bwMode="auto">
              <a:xfrm>
                <a:off x="2112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8" name="Oval 2458"/>
              <p:cNvSpPr>
                <a:spLocks noChangeArrowheads="1"/>
              </p:cNvSpPr>
              <p:nvPr/>
            </p:nvSpPr>
            <p:spPr bwMode="auto">
              <a:xfrm>
                <a:off x="129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29" name="Oval 2459"/>
              <p:cNvSpPr>
                <a:spLocks noChangeArrowheads="1"/>
              </p:cNvSpPr>
              <p:nvPr/>
            </p:nvSpPr>
            <p:spPr bwMode="auto">
              <a:xfrm>
                <a:off x="3966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0" name="Oval 2460"/>
              <p:cNvSpPr>
                <a:spLocks noChangeArrowheads="1"/>
              </p:cNvSpPr>
              <p:nvPr/>
            </p:nvSpPr>
            <p:spPr bwMode="auto">
              <a:xfrm>
                <a:off x="2077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1" name="Oval 2461"/>
              <p:cNvSpPr>
                <a:spLocks noChangeArrowheads="1"/>
              </p:cNvSpPr>
              <p:nvPr/>
            </p:nvSpPr>
            <p:spPr bwMode="auto">
              <a:xfrm>
                <a:off x="303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2" name="Oval 2462"/>
              <p:cNvSpPr>
                <a:spLocks noChangeArrowheads="1"/>
              </p:cNvSpPr>
              <p:nvPr/>
            </p:nvSpPr>
            <p:spPr bwMode="auto">
              <a:xfrm>
                <a:off x="8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3" name="Oval 2463"/>
              <p:cNvSpPr>
                <a:spLocks noChangeArrowheads="1"/>
              </p:cNvSpPr>
              <p:nvPr/>
            </p:nvSpPr>
            <p:spPr bwMode="auto">
              <a:xfrm>
                <a:off x="237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4" name="Oval 2464"/>
              <p:cNvSpPr>
                <a:spLocks noChangeArrowheads="1"/>
              </p:cNvSpPr>
              <p:nvPr/>
            </p:nvSpPr>
            <p:spPr bwMode="auto">
              <a:xfrm>
                <a:off x="1972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5" name="Oval 2465"/>
              <p:cNvSpPr>
                <a:spLocks noChangeArrowheads="1"/>
              </p:cNvSpPr>
              <p:nvPr/>
            </p:nvSpPr>
            <p:spPr bwMode="auto">
              <a:xfrm>
                <a:off x="1166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6" name="Oval 2466"/>
              <p:cNvSpPr>
                <a:spLocks noChangeArrowheads="1"/>
              </p:cNvSpPr>
              <p:nvPr/>
            </p:nvSpPr>
            <p:spPr bwMode="auto">
              <a:xfrm>
                <a:off x="3048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7" name="Oval 2467"/>
              <p:cNvSpPr>
                <a:spLocks noChangeArrowheads="1"/>
              </p:cNvSpPr>
              <p:nvPr/>
            </p:nvSpPr>
            <p:spPr bwMode="auto">
              <a:xfrm>
                <a:off x="2154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8" name="Oval 2468"/>
              <p:cNvSpPr>
                <a:spLocks noChangeArrowheads="1"/>
              </p:cNvSpPr>
              <p:nvPr/>
            </p:nvSpPr>
            <p:spPr bwMode="auto">
              <a:xfrm>
                <a:off x="1159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39" name="Oval 2469"/>
              <p:cNvSpPr>
                <a:spLocks noChangeArrowheads="1"/>
              </p:cNvSpPr>
              <p:nvPr/>
            </p:nvSpPr>
            <p:spPr bwMode="auto">
              <a:xfrm>
                <a:off x="1616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0" name="Oval 2470"/>
              <p:cNvSpPr>
                <a:spLocks noChangeArrowheads="1"/>
              </p:cNvSpPr>
              <p:nvPr/>
            </p:nvSpPr>
            <p:spPr bwMode="auto">
              <a:xfrm>
                <a:off x="1278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1" name="Oval 2471"/>
              <p:cNvSpPr>
                <a:spLocks noChangeArrowheads="1"/>
              </p:cNvSpPr>
              <p:nvPr/>
            </p:nvSpPr>
            <p:spPr bwMode="auto">
              <a:xfrm>
                <a:off x="1546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2" name="Oval 2472"/>
              <p:cNvSpPr>
                <a:spLocks noChangeArrowheads="1"/>
              </p:cNvSpPr>
              <p:nvPr/>
            </p:nvSpPr>
            <p:spPr bwMode="auto">
              <a:xfrm>
                <a:off x="194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3" name="Oval 2473"/>
              <p:cNvSpPr>
                <a:spLocks noChangeArrowheads="1"/>
              </p:cNvSpPr>
              <p:nvPr/>
            </p:nvSpPr>
            <p:spPr bwMode="auto">
              <a:xfrm>
                <a:off x="287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4" name="Oval 2474"/>
              <p:cNvSpPr>
                <a:spLocks noChangeArrowheads="1"/>
              </p:cNvSpPr>
              <p:nvPr/>
            </p:nvSpPr>
            <p:spPr bwMode="auto">
              <a:xfrm>
                <a:off x="24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5" name="Oval 2475"/>
              <p:cNvSpPr>
                <a:spLocks noChangeArrowheads="1"/>
              </p:cNvSpPr>
              <p:nvPr/>
            </p:nvSpPr>
            <p:spPr bwMode="auto">
              <a:xfrm>
                <a:off x="180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6" name="Oval 2476"/>
              <p:cNvSpPr>
                <a:spLocks noChangeArrowheads="1"/>
              </p:cNvSpPr>
              <p:nvPr/>
            </p:nvSpPr>
            <p:spPr bwMode="auto">
              <a:xfrm>
                <a:off x="112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7" name="Oval 2477"/>
              <p:cNvSpPr>
                <a:spLocks noChangeArrowheads="1"/>
              </p:cNvSpPr>
              <p:nvPr/>
            </p:nvSpPr>
            <p:spPr bwMode="auto">
              <a:xfrm>
                <a:off x="202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8" name="Oval 2478"/>
              <p:cNvSpPr>
                <a:spLocks noChangeArrowheads="1"/>
              </p:cNvSpPr>
              <p:nvPr/>
            </p:nvSpPr>
            <p:spPr bwMode="auto">
              <a:xfrm>
                <a:off x="233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49" name="Oval 2479"/>
              <p:cNvSpPr>
                <a:spLocks noChangeArrowheads="1"/>
              </p:cNvSpPr>
              <p:nvPr/>
            </p:nvSpPr>
            <p:spPr bwMode="auto">
              <a:xfrm>
                <a:off x="326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0" name="Oval 2480"/>
              <p:cNvSpPr>
                <a:spLocks noChangeArrowheads="1"/>
              </p:cNvSpPr>
              <p:nvPr/>
            </p:nvSpPr>
            <p:spPr bwMode="auto">
              <a:xfrm>
                <a:off x="1731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1" name="Oval 2481"/>
              <p:cNvSpPr>
                <a:spLocks noChangeArrowheads="1"/>
              </p:cNvSpPr>
              <p:nvPr/>
            </p:nvSpPr>
            <p:spPr bwMode="auto">
              <a:xfrm>
                <a:off x="1930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2" name="Oval 2482"/>
              <p:cNvSpPr>
                <a:spLocks noChangeArrowheads="1"/>
              </p:cNvSpPr>
              <p:nvPr/>
            </p:nvSpPr>
            <p:spPr bwMode="auto">
              <a:xfrm>
                <a:off x="175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3" name="Oval 2483"/>
              <p:cNvSpPr>
                <a:spLocks noChangeArrowheads="1"/>
              </p:cNvSpPr>
              <p:nvPr/>
            </p:nvSpPr>
            <p:spPr bwMode="auto">
              <a:xfrm>
                <a:off x="1519" y="296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4" name="Oval 2484"/>
              <p:cNvSpPr>
                <a:spLocks noChangeArrowheads="1"/>
              </p:cNvSpPr>
              <p:nvPr/>
            </p:nvSpPr>
            <p:spPr bwMode="auto">
              <a:xfrm>
                <a:off x="137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5" name="Oval 2485"/>
              <p:cNvSpPr>
                <a:spLocks noChangeArrowheads="1"/>
              </p:cNvSpPr>
              <p:nvPr/>
            </p:nvSpPr>
            <p:spPr bwMode="auto">
              <a:xfrm>
                <a:off x="957" y="299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6" name="Oval 2486"/>
              <p:cNvSpPr>
                <a:spLocks noChangeArrowheads="1"/>
              </p:cNvSpPr>
              <p:nvPr/>
            </p:nvSpPr>
            <p:spPr bwMode="auto">
              <a:xfrm>
                <a:off x="1735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7" name="Oval 2487"/>
              <p:cNvSpPr>
                <a:spLocks noChangeArrowheads="1"/>
              </p:cNvSpPr>
              <p:nvPr/>
            </p:nvSpPr>
            <p:spPr bwMode="auto">
              <a:xfrm>
                <a:off x="112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8" name="Oval 2488"/>
              <p:cNvSpPr>
                <a:spLocks noChangeArrowheads="1"/>
              </p:cNvSpPr>
              <p:nvPr/>
            </p:nvSpPr>
            <p:spPr bwMode="auto">
              <a:xfrm>
                <a:off x="1306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59" name="Oval 2489"/>
              <p:cNvSpPr>
                <a:spLocks noChangeArrowheads="1"/>
              </p:cNvSpPr>
              <p:nvPr/>
            </p:nvSpPr>
            <p:spPr bwMode="auto">
              <a:xfrm>
                <a:off x="185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0" name="Oval 2490"/>
              <p:cNvSpPr>
                <a:spLocks noChangeArrowheads="1"/>
              </p:cNvSpPr>
              <p:nvPr/>
            </p:nvSpPr>
            <p:spPr bwMode="auto">
              <a:xfrm>
                <a:off x="1382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1" name="Oval 2491"/>
              <p:cNvSpPr>
                <a:spLocks noChangeArrowheads="1"/>
              </p:cNvSpPr>
              <p:nvPr/>
            </p:nvSpPr>
            <p:spPr bwMode="auto">
              <a:xfrm>
                <a:off x="351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2" name="Oval 2492"/>
              <p:cNvSpPr>
                <a:spLocks noChangeArrowheads="1"/>
              </p:cNvSpPr>
              <p:nvPr/>
            </p:nvSpPr>
            <p:spPr bwMode="auto">
              <a:xfrm>
                <a:off x="3847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3" name="Oval 2493"/>
              <p:cNvSpPr>
                <a:spLocks noChangeArrowheads="1"/>
              </p:cNvSpPr>
              <p:nvPr/>
            </p:nvSpPr>
            <p:spPr bwMode="auto">
              <a:xfrm>
                <a:off x="1784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4" name="Oval 2494"/>
              <p:cNvSpPr>
                <a:spLocks noChangeArrowheads="1"/>
              </p:cNvSpPr>
              <p:nvPr/>
            </p:nvSpPr>
            <p:spPr bwMode="auto">
              <a:xfrm>
                <a:off x="207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5" name="Oval 2495"/>
              <p:cNvSpPr>
                <a:spLocks noChangeArrowheads="1"/>
              </p:cNvSpPr>
              <p:nvPr/>
            </p:nvSpPr>
            <p:spPr bwMode="auto">
              <a:xfrm>
                <a:off x="1218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6" name="Oval 2496"/>
              <p:cNvSpPr>
                <a:spLocks noChangeArrowheads="1"/>
              </p:cNvSpPr>
              <p:nvPr/>
            </p:nvSpPr>
            <p:spPr bwMode="auto">
              <a:xfrm>
                <a:off x="183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7" name="Oval 2497"/>
              <p:cNvSpPr>
                <a:spLocks noChangeArrowheads="1"/>
              </p:cNvSpPr>
              <p:nvPr/>
            </p:nvSpPr>
            <p:spPr bwMode="auto">
              <a:xfrm>
                <a:off x="17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8" name="Oval 2498"/>
              <p:cNvSpPr>
                <a:spLocks noChangeArrowheads="1"/>
              </p:cNvSpPr>
              <p:nvPr/>
            </p:nvSpPr>
            <p:spPr bwMode="auto">
              <a:xfrm>
                <a:off x="19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69" name="Oval 2499"/>
              <p:cNvSpPr>
                <a:spLocks noChangeArrowheads="1"/>
              </p:cNvSpPr>
              <p:nvPr/>
            </p:nvSpPr>
            <p:spPr bwMode="auto">
              <a:xfrm>
                <a:off x="1847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0" name="Oval 2500"/>
              <p:cNvSpPr>
                <a:spLocks noChangeArrowheads="1"/>
              </p:cNvSpPr>
              <p:nvPr/>
            </p:nvSpPr>
            <p:spPr bwMode="auto">
              <a:xfrm>
                <a:off x="103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1" name="Oval 2501"/>
              <p:cNvSpPr>
                <a:spLocks noChangeArrowheads="1"/>
              </p:cNvSpPr>
              <p:nvPr/>
            </p:nvSpPr>
            <p:spPr bwMode="auto">
              <a:xfrm>
                <a:off x="217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2" name="Oval 2502"/>
              <p:cNvSpPr>
                <a:spLocks noChangeArrowheads="1"/>
              </p:cNvSpPr>
              <p:nvPr/>
            </p:nvSpPr>
            <p:spPr bwMode="auto">
              <a:xfrm>
                <a:off x="1197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3" name="Oval 2503"/>
              <p:cNvSpPr>
                <a:spLocks noChangeArrowheads="1"/>
              </p:cNvSpPr>
              <p:nvPr/>
            </p:nvSpPr>
            <p:spPr bwMode="auto">
              <a:xfrm>
                <a:off x="116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4" name="Oval 2504"/>
              <p:cNvSpPr>
                <a:spLocks noChangeArrowheads="1"/>
              </p:cNvSpPr>
              <p:nvPr/>
            </p:nvSpPr>
            <p:spPr bwMode="auto">
              <a:xfrm>
                <a:off x="179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5" name="Oval 2505"/>
              <p:cNvSpPr>
                <a:spLocks noChangeArrowheads="1"/>
              </p:cNvSpPr>
              <p:nvPr/>
            </p:nvSpPr>
            <p:spPr bwMode="auto">
              <a:xfrm>
                <a:off x="125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6" name="Oval 2506"/>
              <p:cNvSpPr>
                <a:spLocks noChangeArrowheads="1"/>
              </p:cNvSpPr>
              <p:nvPr/>
            </p:nvSpPr>
            <p:spPr bwMode="auto">
              <a:xfrm>
                <a:off x="126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7" name="Oval 2507"/>
              <p:cNvSpPr>
                <a:spLocks noChangeArrowheads="1"/>
              </p:cNvSpPr>
              <p:nvPr/>
            </p:nvSpPr>
            <p:spPr bwMode="auto">
              <a:xfrm>
                <a:off x="1023" y="15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8" name="Oval 2508"/>
              <p:cNvSpPr>
                <a:spLocks noChangeArrowheads="1"/>
              </p:cNvSpPr>
              <p:nvPr/>
            </p:nvSpPr>
            <p:spPr bwMode="auto">
              <a:xfrm>
                <a:off x="128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79" name="Oval 2509"/>
              <p:cNvSpPr>
                <a:spLocks noChangeArrowheads="1"/>
              </p:cNvSpPr>
              <p:nvPr/>
            </p:nvSpPr>
            <p:spPr bwMode="auto">
              <a:xfrm>
                <a:off x="894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0" name="Oval 2510"/>
              <p:cNvSpPr>
                <a:spLocks noChangeArrowheads="1"/>
              </p:cNvSpPr>
              <p:nvPr/>
            </p:nvSpPr>
            <p:spPr bwMode="auto">
              <a:xfrm>
                <a:off x="1114" y="9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1" name="Oval 2511"/>
              <p:cNvSpPr>
                <a:spLocks noChangeArrowheads="1"/>
              </p:cNvSpPr>
              <p:nvPr/>
            </p:nvSpPr>
            <p:spPr bwMode="auto">
              <a:xfrm>
                <a:off x="1620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2" name="Oval 2512"/>
              <p:cNvSpPr>
                <a:spLocks noChangeArrowheads="1"/>
              </p:cNvSpPr>
              <p:nvPr/>
            </p:nvSpPr>
            <p:spPr bwMode="auto">
              <a:xfrm>
                <a:off x="1438" y="22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3" name="Oval 2513"/>
              <p:cNvSpPr>
                <a:spLocks noChangeArrowheads="1"/>
              </p:cNvSpPr>
              <p:nvPr/>
            </p:nvSpPr>
            <p:spPr bwMode="auto">
              <a:xfrm>
                <a:off x="1578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4" name="Oval 2514"/>
              <p:cNvSpPr>
                <a:spLocks noChangeArrowheads="1"/>
              </p:cNvSpPr>
              <p:nvPr/>
            </p:nvSpPr>
            <p:spPr bwMode="auto">
              <a:xfrm>
                <a:off x="333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5" name="Oval 2515"/>
              <p:cNvSpPr>
                <a:spLocks noChangeArrowheads="1"/>
              </p:cNvSpPr>
              <p:nvPr/>
            </p:nvSpPr>
            <p:spPr bwMode="auto">
              <a:xfrm>
                <a:off x="277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6" name="Oval 2516"/>
              <p:cNvSpPr>
                <a:spLocks noChangeArrowheads="1"/>
              </p:cNvSpPr>
              <p:nvPr/>
            </p:nvSpPr>
            <p:spPr bwMode="auto">
              <a:xfrm>
                <a:off x="1780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7" name="Oval 2517"/>
              <p:cNvSpPr>
                <a:spLocks noChangeArrowheads="1"/>
              </p:cNvSpPr>
              <p:nvPr/>
            </p:nvSpPr>
            <p:spPr bwMode="auto">
              <a:xfrm>
                <a:off x="974" y="193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8" name="Oval 2518"/>
              <p:cNvSpPr>
                <a:spLocks noChangeArrowheads="1"/>
              </p:cNvSpPr>
              <p:nvPr/>
            </p:nvSpPr>
            <p:spPr bwMode="auto">
              <a:xfrm>
                <a:off x="1850" y="21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89" name="Oval 2519"/>
              <p:cNvSpPr>
                <a:spLocks noChangeArrowheads="1"/>
              </p:cNvSpPr>
              <p:nvPr/>
            </p:nvSpPr>
            <p:spPr bwMode="auto">
              <a:xfrm>
                <a:off x="112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0" name="Oval 2520"/>
              <p:cNvSpPr>
                <a:spLocks noChangeArrowheads="1"/>
              </p:cNvSpPr>
              <p:nvPr/>
            </p:nvSpPr>
            <p:spPr bwMode="auto">
              <a:xfrm>
                <a:off x="1934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1" name="Oval 2521"/>
              <p:cNvSpPr>
                <a:spLocks noChangeArrowheads="1"/>
              </p:cNvSpPr>
              <p:nvPr/>
            </p:nvSpPr>
            <p:spPr bwMode="auto">
              <a:xfrm>
                <a:off x="135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2" name="Oval 2522"/>
              <p:cNvSpPr>
                <a:spLocks noChangeArrowheads="1"/>
              </p:cNvSpPr>
              <p:nvPr/>
            </p:nvSpPr>
            <p:spPr bwMode="auto">
              <a:xfrm>
                <a:off x="1484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3" name="Oval 2523"/>
              <p:cNvSpPr>
                <a:spLocks noChangeArrowheads="1"/>
              </p:cNvSpPr>
              <p:nvPr/>
            </p:nvSpPr>
            <p:spPr bwMode="auto">
              <a:xfrm>
                <a:off x="136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4" name="Oval 2524"/>
              <p:cNvSpPr>
                <a:spLocks noChangeArrowheads="1"/>
              </p:cNvSpPr>
              <p:nvPr/>
            </p:nvSpPr>
            <p:spPr bwMode="auto">
              <a:xfrm>
                <a:off x="2245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5" name="Oval 2525"/>
              <p:cNvSpPr>
                <a:spLocks noChangeArrowheads="1"/>
              </p:cNvSpPr>
              <p:nvPr/>
            </p:nvSpPr>
            <p:spPr bwMode="auto">
              <a:xfrm>
                <a:off x="1452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6" name="Oval 2526"/>
              <p:cNvSpPr>
                <a:spLocks noChangeArrowheads="1"/>
              </p:cNvSpPr>
              <p:nvPr/>
            </p:nvSpPr>
            <p:spPr bwMode="auto">
              <a:xfrm>
                <a:off x="1581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7" name="Oval 2527"/>
              <p:cNvSpPr>
                <a:spLocks noChangeArrowheads="1"/>
              </p:cNvSpPr>
              <p:nvPr/>
            </p:nvSpPr>
            <p:spPr bwMode="auto">
              <a:xfrm>
                <a:off x="1040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8" name="Oval 2528"/>
              <p:cNvSpPr>
                <a:spLocks noChangeArrowheads="1"/>
              </p:cNvSpPr>
              <p:nvPr/>
            </p:nvSpPr>
            <p:spPr bwMode="auto">
              <a:xfrm>
                <a:off x="172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99" name="Oval 2529"/>
              <p:cNvSpPr>
                <a:spLocks noChangeArrowheads="1"/>
              </p:cNvSpPr>
              <p:nvPr/>
            </p:nvSpPr>
            <p:spPr bwMode="auto">
              <a:xfrm>
                <a:off x="254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0" name="Oval 2530"/>
              <p:cNvSpPr>
                <a:spLocks noChangeArrowheads="1"/>
              </p:cNvSpPr>
              <p:nvPr/>
            </p:nvSpPr>
            <p:spPr bwMode="auto">
              <a:xfrm>
                <a:off x="1829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1" name="Oval 2531"/>
              <p:cNvSpPr>
                <a:spLocks noChangeArrowheads="1"/>
              </p:cNvSpPr>
              <p:nvPr/>
            </p:nvSpPr>
            <p:spPr bwMode="auto">
              <a:xfrm>
                <a:off x="1065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2" name="Oval 2532"/>
              <p:cNvSpPr>
                <a:spLocks noChangeArrowheads="1"/>
              </p:cNvSpPr>
              <p:nvPr/>
            </p:nvSpPr>
            <p:spPr bwMode="auto">
              <a:xfrm>
                <a:off x="177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3" name="Oval 2533"/>
              <p:cNvSpPr>
                <a:spLocks noChangeArrowheads="1"/>
              </p:cNvSpPr>
              <p:nvPr/>
            </p:nvSpPr>
            <p:spPr bwMode="auto">
              <a:xfrm>
                <a:off x="984" y="1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4" name="Oval 2534"/>
              <p:cNvSpPr>
                <a:spLocks noChangeArrowheads="1"/>
              </p:cNvSpPr>
              <p:nvPr/>
            </p:nvSpPr>
            <p:spPr bwMode="auto">
              <a:xfrm>
                <a:off x="953" y="13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5" name="Oval 2535"/>
              <p:cNvSpPr>
                <a:spLocks noChangeArrowheads="1"/>
              </p:cNvSpPr>
              <p:nvPr/>
            </p:nvSpPr>
            <p:spPr bwMode="auto">
              <a:xfrm>
                <a:off x="1142" y="248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6" name="Oval 2536"/>
              <p:cNvSpPr>
                <a:spLocks noChangeArrowheads="1"/>
              </p:cNvSpPr>
              <p:nvPr/>
            </p:nvSpPr>
            <p:spPr bwMode="auto">
              <a:xfrm>
                <a:off x="932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7" name="Oval 2537"/>
              <p:cNvSpPr>
                <a:spLocks noChangeArrowheads="1"/>
              </p:cNvSpPr>
              <p:nvPr/>
            </p:nvSpPr>
            <p:spPr bwMode="auto">
              <a:xfrm>
                <a:off x="1047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8" name="Oval 2538"/>
              <p:cNvSpPr>
                <a:spLocks noChangeArrowheads="1"/>
              </p:cNvSpPr>
              <p:nvPr/>
            </p:nvSpPr>
            <p:spPr bwMode="auto">
              <a:xfrm>
                <a:off x="1581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09" name="Oval 2539"/>
              <p:cNvSpPr>
                <a:spLocks noChangeArrowheads="1"/>
              </p:cNvSpPr>
              <p:nvPr/>
            </p:nvSpPr>
            <p:spPr bwMode="auto">
              <a:xfrm>
                <a:off x="264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0" name="Oval 2540"/>
              <p:cNvSpPr>
                <a:spLocks noChangeArrowheads="1"/>
              </p:cNvSpPr>
              <p:nvPr/>
            </p:nvSpPr>
            <p:spPr bwMode="auto">
              <a:xfrm>
                <a:off x="216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1" name="Oval 2541"/>
              <p:cNvSpPr>
                <a:spLocks noChangeArrowheads="1"/>
              </p:cNvSpPr>
              <p:nvPr/>
            </p:nvSpPr>
            <p:spPr bwMode="auto">
              <a:xfrm>
                <a:off x="240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2" name="Oval 2542"/>
              <p:cNvSpPr>
                <a:spLocks noChangeArrowheads="1"/>
              </p:cNvSpPr>
              <p:nvPr/>
            </p:nvSpPr>
            <p:spPr bwMode="auto">
              <a:xfrm>
                <a:off x="217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3" name="Oval 2543"/>
              <p:cNvSpPr>
                <a:spLocks noChangeArrowheads="1"/>
              </p:cNvSpPr>
              <p:nvPr/>
            </p:nvSpPr>
            <p:spPr bwMode="auto">
              <a:xfrm>
                <a:off x="1498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4" name="Oval 2544"/>
              <p:cNvSpPr>
                <a:spLocks noChangeArrowheads="1"/>
              </p:cNvSpPr>
              <p:nvPr/>
            </p:nvSpPr>
            <p:spPr bwMode="auto">
              <a:xfrm>
                <a:off x="1128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5" name="Oval 2545"/>
              <p:cNvSpPr>
                <a:spLocks noChangeArrowheads="1"/>
              </p:cNvSpPr>
              <p:nvPr/>
            </p:nvSpPr>
            <p:spPr bwMode="auto">
              <a:xfrm>
                <a:off x="242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16" name="Oval 2546"/>
              <p:cNvSpPr>
                <a:spLocks noChangeArrowheads="1"/>
              </p:cNvSpPr>
              <p:nvPr/>
            </p:nvSpPr>
            <p:spPr bwMode="auto">
              <a:xfrm>
                <a:off x="1571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54" name="Group 2748"/>
            <p:cNvGrpSpPr>
              <a:grpSpLocks/>
            </p:cNvGrpSpPr>
            <p:nvPr/>
          </p:nvGrpSpPr>
          <p:grpSpPr bwMode="auto">
            <a:xfrm>
              <a:off x="782" y="1619"/>
              <a:ext cx="2800" cy="1843"/>
              <a:chOff x="782" y="1619"/>
              <a:chExt cx="2800" cy="1843"/>
            </a:xfrm>
          </p:grpSpPr>
          <p:sp>
            <p:nvSpPr>
              <p:cNvPr id="6617" name="Oval 2548"/>
              <p:cNvSpPr>
                <a:spLocks noChangeArrowheads="1"/>
              </p:cNvSpPr>
              <p:nvPr/>
            </p:nvSpPr>
            <p:spPr bwMode="auto">
              <a:xfrm>
                <a:off x="327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8" name="Oval 2549"/>
              <p:cNvSpPr>
                <a:spLocks noChangeArrowheads="1"/>
              </p:cNvSpPr>
              <p:nvPr/>
            </p:nvSpPr>
            <p:spPr bwMode="auto">
              <a:xfrm>
                <a:off x="224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9" name="Oval 2550"/>
              <p:cNvSpPr>
                <a:spLocks noChangeArrowheads="1"/>
              </p:cNvSpPr>
              <p:nvPr/>
            </p:nvSpPr>
            <p:spPr bwMode="auto">
              <a:xfrm>
                <a:off x="356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0" name="Oval 2551"/>
              <p:cNvSpPr>
                <a:spLocks noChangeArrowheads="1"/>
              </p:cNvSpPr>
              <p:nvPr/>
            </p:nvSpPr>
            <p:spPr bwMode="auto">
              <a:xfrm>
                <a:off x="1543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1" name="Oval 2552"/>
              <p:cNvSpPr>
                <a:spLocks noChangeArrowheads="1"/>
              </p:cNvSpPr>
              <p:nvPr/>
            </p:nvSpPr>
            <p:spPr bwMode="auto">
              <a:xfrm>
                <a:off x="1616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2" name="Oval 2553"/>
              <p:cNvSpPr>
                <a:spLocks noChangeArrowheads="1"/>
              </p:cNvSpPr>
              <p:nvPr/>
            </p:nvSpPr>
            <p:spPr bwMode="auto">
              <a:xfrm>
                <a:off x="200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3" name="Oval 2554"/>
              <p:cNvSpPr>
                <a:spLocks noChangeArrowheads="1"/>
              </p:cNvSpPr>
              <p:nvPr/>
            </p:nvSpPr>
            <p:spPr bwMode="auto">
              <a:xfrm>
                <a:off x="2604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4" name="Oval 2555"/>
              <p:cNvSpPr>
                <a:spLocks noChangeArrowheads="1"/>
              </p:cNvSpPr>
              <p:nvPr/>
            </p:nvSpPr>
            <p:spPr bwMode="auto">
              <a:xfrm>
                <a:off x="1016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5" name="Oval 2556"/>
              <p:cNvSpPr>
                <a:spLocks noChangeArrowheads="1"/>
              </p:cNvSpPr>
              <p:nvPr/>
            </p:nvSpPr>
            <p:spPr bwMode="auto">
              <a:xfrm>
                <a:off x="2590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6" name="Oval 2557"/>
              <p:cNvSpPr>
                <a:spLocks noChangeArrowheads="1"/>
              </p:cNvSpPr>
              <p:nvPr/>
            </p:nvSpPr>
            <p:spPr bwMode="auto">
              <a:xfrm>
                <a:off x="1498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7" name="Oval 2558"/>
              <p:cNvSpPr>
                <a:spLocks noChangeArrowheads="1"/>
              </p:cNvSpPr>
              <p:nvPr/>
            </p:nvSpPr>
            <p:spPr bwMode="auto">
              <a:xfrm>
                <a:off x="1725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8" name="Oval 2559"/>
              <p:cNvSpPr>
                <a:spLocks noChangeArrowheads="1"/>
              </p:cNvSpPr>
              <p:nvPr/>
            </p:nvSpPr>
            <p:spPr bwMode="auto">
              <a:xfrm>
                <a:off x="1794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9" name="Oval 2560"/>
              <p:cNvSpPr>
                <a:spLocks noChangeArrowheads="1"/>
              </p:cNvSpPr>
              <p:nvPr/>
            </p:nvSpPr>
            <p:spPr bwMode="auto">
              <a:xfrm>
                <a:off x="236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0" name="Oval 2561"/>
              <p:cNvSpPr>
                <a:spLocks noChangeArrowheads="1"/>
              </p:cNvSpPr>
              <p:nvPr/>
            </p:nvSpPr>
            <p:spPr bwMode="auto">
              <a:xfrm>
                <a:off x="199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1" name="Oval 2562"/>
              <p:cNvSpPr>
                <a:spLocks noChangeArrowheads="1"/>
              </p:cNvSpPr>
              <p:nvPr/>
            </p:nvSpPr>
            <p:spPr bwMode="auto">
              <a:xfrm>
                <a:off x="16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2" name="Oval 2563"/>
              <p:cNvSpPr>
                <a:spLocks noChangeArrowheads="1"/>
              </p:cNvSpPr>
              <p:nvPr/>
            </p:nvSpPr>
            <p:spPr bwMode="auto">
              <a:xfrm>
                <a:off x="144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3" name="Oval 2564"/>
              <p:cNvSpPr>
                <a:spLocks noChangeArrowheads="1"/>
              </p:cNvSpPr>
              <p:nvPr/>
            </p:nvSpPr>
            <p:spPr bwMode="auto">
              <a:xfrm>
                <a:off x="1327" y="237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4" name="Oval 2565"/>
              <p:cNvSpPr>
                <a:spLocks noChangeArrowheads="1"/>
              </p:cNvSpPr>
              <p:nvPr/>
            </p:nvSpPr>
            <p:spPr bwMode="auto">
              <a:xfrm>
                <a:off x="1501" y="23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5" name="Oval 2566"/>
              <p:cNvSpPr>
                <a:spLocks noChangeArrowheads="1"/>
              </p:cNvSpPr>
              <p:nvPr/>
            </p:nvSpPr>
            <p:spPr bwMode="auto">
              <a:xfrm>
                <a:off x="1452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6" name="Oval 2567"/>
              <p:cNvSpPr>
                <a:spLocks noChangeArrowheads="1"/>
              </p:cNvSpPr>
              <p:nvPr/>
            </p:nvSpPr>
            <p:spPr bwMode="auto">
              <a:xfrm>
                <a:off x="113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7" name="Oval 2568"/>
              <p:cNvSpPr>
                <a:spLocks noChangeArrowheads="1"/>
              </p:cNvSpPr>
              <p:nvPr/>
            </p:nvSpPr>
            <p:spPr bwMode="auto">
              <a:xfrm>
                <a:off x="15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8" name="Oval 2569"/>
              <p:cNvSpPr>
                <a:spLocks noChangeArrowheads="1"/>
              </p:cNvSpPr>
              <p:nvPr/>
            </p:nvSpPr>
            <p:spPr bwMode="auto">
              <a:xfrm>
                <a:off x="2911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9" name="Oval 2570"/>
              <p:cNvSpPr>
                <a:spLocks noChangeArrowheads="1"/>
              </p:cNvSpPr>
              <p:nvPr/>
            </p:nvSpPr>
            <p:spPr bwMode="auto">
              <a:xfrm>
                <a:off x="901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0" name="Oval 2571"/>
              <p:cNvSpPr>
                <a:spLocks noChangeArrowheads="1"/>
              </p:cNvSpPr>
              <p:nvPr/>
            </p:nvSpPr>
            <p:spPr bwMode="auto">
              <a:xfrm>
                <a:off x="248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1" name="Oval 2572"/>
              <p:cNvSpPr>
                <a:spLocks noChangeArrowheads="1"/>
              </p:cNvSpPr>
              <p:nvPr/>
            </p:nvSpPr>
            <p:spPr bwMode="auto">
              <a:xfrm>
                <a:off x="1937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2" name="Oval 2573"/>
              <p:cNvSpPr>
                <a:spLocks noChangeArrowheads="1"/>
              </p:cNvSpPr>
              <p:nvPr/>
            </p:nvSpPr>
            <p:spPr bwMode="auto">
              <a:xfrm>
                <a:off x="141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3" name="Oval 2574"/>
              <p:cNvSpPr>
                <a:spLocks noChangeArrowheads="1"/>
              </p:cNvSpPr>
              <p:nvPr/>
            </p:nvSpPr>
            <p:spPr bwMode="auto">
              <a:xfrm>
                <a:off x="248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4" name="Oval 2575"/>
              <p:cNvSpPr>
                <a:spLocks noChangeArrowheads="1"/>
              </p:cNvSpPr>
              <p:nvPr/>
            </p:nvSpPr>
            <p:spPr bwMode="auto">
              <a:xfrm>
                <a:off x="1368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5" name="Oval 2576"/>
              <p:cNvSpPr>
                <a:spLocks noChangeArrowheads="1"/>
              </p:cNvSpPr>
              <p:nvPr/>
            </p:nvSpPr>
            <p:spPr bwMode="auto">
              <a:xfrm>
                <a:off x="1267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6" name="Oval 2577"/>
              <p:cNvSpPr>
                <a:spLocks noChangeArrowheads="1"/>
              </p:cNvSpPr>
              <p:nvPr/>
            </p:nvSpPr>
            <p:spPr bwMode="auto">
              <a:xfrm>
                <a:off x="1152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7" name="Oval 2578"/>
              <p:cNvSpPr>
                <a:spLocks noChangeArrowheads="1"/>
              </p:cNvSpPr>
              <p:nvPr/>
            </p:nvSpPr>
            <p:spPr bwMode="auto">
              <a:xfrm>
                <a:off x="127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8" name="Oval 2579"/>
              <p:cNvSpPr>
                <a:spLocks noChangeArrowheads="1"/>
              </p:cNvSpPr>
              <p:nvPr/>
            </p:nvSpPr>
            <p:spPr bwMode="auto">
              <a:xfrm>
                <a:off x="1135" y="300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9" name="Oval 2580"/>
              <p:cNvSpPr>
                <a:spLocks noChangeArrowheads="1"/>
              </p:cNvSpPr>
              <p:nvPr/>
            </p:nvSpPr>
            <p:spPr bwMode="auto">
              <a:xfrm>
                <a:off x="228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0" name="Oval 2581"/>
              <p:cNvSpPr>
                <a:spLocks noChangeArrowheads="1"/>
              </p:cNvSpPr>
              <p:nvPr/>
            </p:nvSpPr>
            <p:spPr bwMode="auto">
              <a:xfrm>
                <a:off x="1180" y="22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1" name="Oval 2582"/>
              <p:cNvSpPr>
                <a:spLocks noChangeArrowheads="1"/>
              </p:cNvSpPr>
              <p:nvPr/>
            </p:nvSpPr>
            <p:spPr bwMode="auto">
              <a:xfrm>
                <a:off x="922" y="16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2" name="Oval 2583"/>
              <p:cNvSpPr>
                <a:spLocks noChangeArrowheads="1"/>
              </p:cNvSpPr>
              <p:nvPr/>
            </p:nvSpPr>
            <p:spPr bwMode="auto">
              <a:xfrm>
                <a:off x="1962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3" name="Oval 2584"/>
              <p:cNvSpPr>
                <a:spLocks noChangeArrowheads="1"/>
              </p:cNvSpPr>
              <p:nvPr/>
            </p:nvSpPr>
            <p:spPr bwMode="auto">
              <a:xfrm>
                <a:off x="1351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4" name="Oval 2585"/>
              <p:cNvSpPr>
                <a:spLocks noChangeArrowheads="1"/>
              </p:cNvSpPr>
              <p:nvPr/>
            </p:nvSpPr>
            <p:spPr bwMode="auto">
              <a:xfrm>
                <a:off x="1330" y="19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5" name="Oval 2586"/>
              <p:cNvSpPr>
                <a:spLocks noChangeArrowheads="1"/>
              </p:cNvSpPr>
              <p:nvPr/>
            </p:nvSpPr>
            <p:spPr bwMode="auto">
              <a:xfrm>
                <a:off x="163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6" name="Oval 2587"/>
              <p:cNvSpPr>
                <a:spLocks noChangeArrowheads="1"/>
              </p:cNvSpPr>
              <p:nvPr/>
            </p:nvSpPr>
            <p:spPr bwMode="auto">
              <a:xfrm>
                <a:off x="1466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7" name="Oval 2588"/>
              <p:cNvSpPr>
                <a:spLocks noChangeArrowheads="1"/>
              </p:cNvSpPr>
              <p:nvPr/>
            </p:nvSpPr>
            <p:spPr bwMode="auto">
              <a:xfrm>
                <a:off x="1829" y="23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8" name="Oval 2589"/>
              <p:cNvSpPr>
                <a:spLocks noChangeArrowheads="1"/>
              </p:cNvSpPr>
              <p:nvPr/>
            </p:nvSpPr>
            <p:spPr bwMode="auto">
              <a:xfrm>
                <a:off x="1347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9" name="Oval 2590"/>
              <p:cNvSpPr>
                <a:spLocks noChangeArrowheads="1"/>
              </p:cNvSpPr>
              <p:nvPr/>
            </p:nvSpPr>
            <p:spPr bwMode="auto">
              <a:xfrm>
                <a:off x="1138" y="20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" name="Oval 2591"/>
              <p:cNvSpPr>
                <a:spLocks noChangeArrowheads="1"/>
              </p:cNvSpPr>
              <p:nvPr/>
            </p:nvSpPr>
            <p:spPr bwMode="auto">
              <a:xfrm>
                <a:off x="1232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" name="Oval 2592"/>
              <p:cNvSpPr>
                <a:spLocks noChangeArrowheads="1"/>
              </p:cNvSpPr>
              <p:nvPr/>
            </p:nvSpPr>
            <p:spPr bwMode="auto">
              <a:xfrm>
                <a:off x="1065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" name="Oval 2593"/>
              <p:cNvSpPr>
                <a:spLocks noChangeArrowheads="1"/>
              </p:cNvSpPr>
              <p:nvPr/>
            </p:nvSpPr>
            <p:spPr bwMode="auto">
              <a:xfrm>
                <a:off x="1110" y="21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" name="Oval 2594"/>
              <p:cNvSpPr>
                <a:spLocks noChangeArrowheads="1"/>
              </p:cNvSpPr>
              <p:nvPr/>
            </p:nvSpPr>
            <p:spPr bwMode="auto">
              <a:xfrm>
                <a:off x="925" y="16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" name="Oval 2595"/>
              <p:cNvSpPr>
                <a:spLocks noChangeArrowheads="1"/>
              </p:cNvSpPr>
              <p:nvPr/>
            </p:nvSpPr>
            <p:spPr bwMode="auto">
              <a:xfrm>
                <a:off x="1218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5" name="Oval 2596"/>
              <p:cNvSpPr>
                <a:spLocks noChangeArrowheads="1"/>
              </p:cNvSpPr>
              <p:nvPr/>
            </p:nvSpPr>
            <p:spPr bwMode="auto">
              <a:xfrm>
                <a:off x="1330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6" name="Oval 2597"/>
              <p:cNvSpPr>
                <a:spLocks noChangeArrowheads="1"/>
              </p:cNvSpPr>
              <p:nvPr/>
            </p:nvSpPr>
            <p:spPr bwMode="auto">
              <a:xfrm>
                <a:off x="2077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7" name="Oval 2598"/>
              <p:cNvSpPr>
                <a:spLocks noChangeArrowheads="1"/>
              </p:cNvSpPr>
              <p:nvPr/>
            </p:nvSpPr>
            <p:spPr bwMode="auto">
              <a:xfrm>
                <a:off x="1002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" name="Oval 2599"/>
              <p:cNvSpPr>
                <a:spLocks noChangeArrowheads="1"/>
              </p:cNvSpPr>
              <p:nvPr/>
            </p:nvSpPr>
            <p:spPr bwMode="auto">
              <a:xfrm>
                <a:off x="936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" name="Oval 2600"/>
              <p:cNvSpPr>
                <a:spLocks noChangeArrowheads="1"/>
              </p:cNvSpPr>
              <p:nvPr/>
            </p:nvSpPr>
            <p:spPr bwMode="auto">
              <a:xfrm>
                <a:off x="1274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" name="Oval 2601"/>
              <p:cNvSpPr>
                <a:spLocks noChangeArrowheads="1"/>
              </p:cNvSpPr>
              <p:nvPr/>
            </p:nvSpPr>
            <p:spPr bwMode="auto">
              <a:xfrm>
                <a:off x="2157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" name="Oval 2602"/>
              <p:cNvSpPr>
                <a:spLocks noChangeArrowheads="1"/>
              </p:cNvSpPr>
              <p:nvPr/>
            </p:nvSpPr>
            <p:spPr bwMode="auto">
              <a:xfrm>
                <a:off x="168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2" name="Oval 2603"/>
              <p:cNvSpPr>
                <a:spLocks noChangeArrowheads="1"/>
              </p:cNvSpPr>
              <p:nvPr/>
            </p:nvSpPr>
            <p:spPr bwMode="auto">
              <a:xfrm>
                <a:off x="1100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3" name="Oval 2604"/>
              <p:cNvSpPr>
                <a:spLocks noChangeArrowheads="1"/>
              </p:cNvSpPr>
              <p:nvPr/>
            </p:nvSpPr>
            <p:spPr bwMode="auto">
              <a:xfrm>
                <a:off x="1023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4" name="Oval 2605"/>
              <p:cNvSpPr>
                <a:spLocks noChangeArrowheads="1"/>
              </p:cNvSpPr>
              <p:nvPr/>
            </p:nvSpPr>
            <p:spPr bwMode="auto">
              <a:xfrm>
                <a:off x="950" y="161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5" name="Oval 2606"/>
              <p:cNvSpPr>
                <a:spLocks noChangeArrowheads="1"/>
              </p:cNvSpPr>
              <p:nvPr/>
            </p:nvSpPr>
            <p:spPr bwMode="auto">
              <a:xfrm>
                <a:off x="998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6" name="Oval 2607"/>
              <p:cNvSpPr>
                <a:spLocks noChangeArrowheads="1"/>
              </p:cNvSpPr>
              <p:nvPr/>
            </p:nvSpPr>
            <p:spPr bwMode="auto">
              <a:xfrm>
                <a:off x="890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7" name="Oval 2608"/>
              <p:cNvSpPr>
                <a:spLocks noChangeArrowheads="1"/>
              </p:cNvSpPr>
              <p:nvPr/>
            </p:nvSpPr>
            <p:spPr bwMode="auto">
              <a:xfrm>
                <a:off x="1232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8" name="Oval 2609"/>
              <p:cNvSpPr>
                <a:spLocks noChangeArrowheads="1"/>
              </p:cNvSpPr>
              <p:nvPr/>
            </p:nvSpPr>
            <p:spPr bwMode="auto">
              <a:xfrm>
                <a:off x="239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9" name="Oval 2610"/>
              <p:cNvSpPr>
                <a:spLocks noChangeArrowheads="1"/>
              </p:cNvSpPr>
              <p:nvPr/>
            </p:nvSpPr>
            <p:spPr bwMode="auto">
              <a:xfrm>
                <a:off x="135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0" name="Oval 2611"/>
              <p:cNvSpPr>
                <a:spLocks noChangeArrowheads="1"/>
              </p:cNvSpPr>
              <p:nvPr/>
            </p:nvSpPr>
            <p:spPr bwMode="auto">
              <a:xfrm>
                <a:off x="1414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1" name="Oval 2612"/>
              <p:cNvSpPr>
                <a:spLocks noChangeArrowheads="1"/>
              </p:cNvSpPr>
              <p:nvPr/>
            </p:nvSpPr>
            <p:spPr bwMode="auto">
              <a:xfrm>
                <a:off x="119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2" name="Oval 2613"/>
              <p:cNvSpPr>
                <a:spLocks noChangeArrowheads="1"/>
              </p:cNvSpPr>
              <p:nvPr/>
            </p:nvSpPr>
            <p:spPr bwMode="auto">
              <a:xfrm>
                <a:off x="173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3" name="Oval 2614"/>
              <p:cNvSpPr>
                <a:spLocks noChangeArrowheads="1"/>
              </p:cNvSpPr>
              <p:nvPr/>
            </p:nvSpPr>
            <p:spPr bwMode="auto">
              <a:xfrm>
                <a:off x="2363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4" name="Oval 2615"/>
              <p:cNvSpPr>
                <a:spLocks noChangeArrowheads="1"/>
              </p:cNvSpPr>
              <p:nvPr/>
            </p:nvSpPr>
            <p:spPr bwMode="auto">
              <a:xfrm>
                <a:off x="943" y="23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5" name="Oval 2616"/>
              <p:cNvSpPr>
                <a:spLocks noChangeArrowheads="1"/>
              </p:cNvSpPr>
              <p:nvPr/>
            </p:nvSpPr>
            <p:spPr bwMode="auto">
              <a:xfrm>
                <a:off x="1466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6" name="Oval 2617"/>
              <p:cNvSpPr>
                <a:spLocks noChangeArrowheads="1"/>
              </p:cNvSpPr>
              <p:nvPr/>
            </p:nvSpPr>
            <p:spPr bwMode="auto">
              <a:xfrm>
                <a:off x="873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7" name="Oval 2618"/>
              <p:cNvSpPr>
                <a:spLocks noChangeArrowheads="1"/>
              </p:cNvSpPr>
              <p:nvPr/>
            </p:nvSpPr>
            <p:spPr bwMode="auto">
              <a:xfrm>
                <a:off x="106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8" name="Oval 2619"/>
              <p:cNvSpPr>
                <a:spLocks noChangeArrowheads="1"/>
              </p:cNvSpPr>
              <p:nvPr/>
            </p:nvSpPr>
            <p:spPr bwMode="auto">
              <a:xfrm>
                <a:off x="1690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9" name="Oval 2620"/>
              <p:cNvSpPr>
                <a:spLocks noChangeArrowheads="1"/>
              </p:cNvSpPr>
              <p:nvPr/>
            </p:nvSpPr>
            <p:spPr bwMode="auto">
              <a:xfrm>
                <a:off x="1044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0" name="Oval 2621"/>
              <p:cNvSpPr>
                <a:spLocks noChangeArrowheads="1"/>
              </p:cNvSpPr>
              <p:nvPr/>
            </p:nvSpPr>
            <p:spPr bwMode="auto">
              <a:xfrm>
                <a:off x="883" y="20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1" name="Oval 2622"/>
              <p:cNvSpPr>
                <a:spLocks noChangeArrowheads="1"/>
              </p:cNvSpPr>
              <p:nvPr/>
            </p:nvSpPr>
            <p:spPr bwMode="auto">
              <a:xfrm>
                <a:off x="100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2" name="Oval 2623"/>
              <p:cNvSpPr>
                <a:spLocks noChangeArrowheads="1"/>
              </p:cNvSpPr>
              <p:nvPr/>
            </p:nvSpPr>
            <p:spPr bwMode="auto">
              <a:xfrm>
                <a:off x="834" y="16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3" name="Oval 2624"/>
              <p:cNvSpPr>
                <a:spLocks noChangeArrowheads="1"/>
              </p:cNvSpPr>
              <p:nvPr/>
            </p:nvSpPr>
            <p:spPr bwMode="auto">
              <a:xfrm>
                <a:off x="1389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4" name="Oval 2625"/>
              <p:cNvSpPr>
                <a:spLocks noChangeArrowheads="1"/>
              </p:cNvSpPr>
              <p:nvPr/>
            </p:nvSpPr>
            <p:spPr bwMode="auto">
              <a:xfrm>
                <a:off x="1334" y="324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5" name="Oval 2626"/>
              <p:cNvSpPr>
                <a:spLocks noChangeArrowheads="1"/>
              </p:cNvSpPr>
              <p:nvPr/>
            </p:nvSpPr>
            <p:spPr bwMode="auto">
              <a:xfrm>
                <a:off x="1257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6" name="Oval 2627"/>
              <p:cNvSpPr>
                <a:spLocks noChangeArrowheads="1"/>
              </p:cNvSpPr>
              <p:nvPr/>
            </p:nvSpPr>
            <p:spPr bwMode="auto">
              <a:xfrm>
                <a:off x="1449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7" name="Oval 2628"/>
              <p:cNvSpPr>
                <a:spLocks noChangeArrowheads="1"/>
              </p:cNvSpPr>
              <p:nvPr/>
            </p:nvSpPr>
            <p:spPr bwMode="auto">
              <a:xfrm>
                <a:off x="1718" y="2981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8" name="Oval 2629"/>
              <p:cNvSpPr>
                <a:spLocks noChangeArrowheads="1"/>
              </p:cNvSpPr>
              <p:nvPr/>
            </p:nvSpPr>
            <p:spPr bwMode="auto">
              <a:xfrm>
                <a:off x="1847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9" name="Oval 2630"/>
              <p:cNvSpPr>
                <a:spLocks noChangeArrowheads="1"/>
              </p:cNvSpPr>
              <p:nvPr/>
            </p:nvSpPr>
            <p:spPr bwMode="auto">
              <a:xfrm>
                <a:off x="782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0" name="Oval 2631"/>
              <p:cNvSpPr>
                <a:spLocks noChangeArrowheads="1"/>
              </p:cNvSpPr>
              <p:nvPr/>
            </p:nvSpPr>
            <p:spPr bwMode="auto">
              <a:xfrm>
                <a:off x="1009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1" name="Oval 2632"/>
              <p:cNvSpPr>
                <a:spLocks noChangeArrowheads="1"/>
              </p:cNvSpPr>
              <p:nvPr/>
            </p:nvSpPr>
            <p:spPr bwMode="auto">
              <a:xfrm>
                <a:off x="1089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2" name="Oval 2633"/>
              <p:cNvSpPr>
                <a:spLocks noChangeArrowheads="1"/>
              </p:cNvSpPr>
              <p:nvPr/>
            </p:nvSpPr>
            <p:spPr bwMode="auto">
              <a:xfrm>
                <a:off x="1285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3" name="Oval 2634"/>
              <p:cNvSpPr>
                <a:spLocks noChangeArrowheads="1"/>
              </p:cNvSpPr>
              <p:nvPr/>
            </p:nvSpPr>
            <p:spPr bwMode="auto">
              <a:xfrm>
                <a:off x="929" y="19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4" name="Oval 2635"/>
              <p:cNvSpPr>
                <a:spLocks noChangeArrowheads="1"/>
              </p:cNvSpPr>
              <p:nvPr/>
            </p:nvSpPr>
            <p:spPr bwMode="auto">
              <a:xfrm>
                <a:off x="198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5" name="Oval 2636"/>
              <p:cNvSpPr>
                <a:spLocks noChangeArrowheads="1"/>
              </p:cNvSpPr>
              <p:nvPr/>
            </p:nvSpPr>
            <p:spPr bwMode="auto">
              <a:xfrm>
                <a:off x="929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6" name="Oval 2637"/>
              <p:cNvSpPr>
                <a:spLocks noChangeArrowheads="1"/>
              </p:cNvSpPr>
              <p:nvPr/>
            </p:nvSpPr>
            <p:spPr bwMode="auto">
              <a:xfrm>
                <a:off x="98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7" name="Oval 2638"/>
              <p:cNvSpPr>
                <a:spLocks noChangeArrowheads="1"/>
              </p:cNvSpPr>
              <p:nvPr/>
            </p:nvSpPr>
            <p:spPr bwMode="auto">
              <a:xfrm>
                <a:off x="974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8" name="Oval 2639"/>
              <p:cNvSpPr>
                <a:spLocks noChangeArrowheads="1"/>
              </p:cNvSpPr>
              <p:nvPr/>
            </p:nvSpPr>
            <p:spPr bwMode="auto">
              <a:xfrm>
                <a:off x="988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9" name="Oval 2640"/>
              <p:cNvSpPr>
                <a:spLocks noChangeArrowheads="1"/>
              </p:cNvSpPr>
              <p:nvPr/>
            </p:nvSpPr>
            <p:spPr bwMode="auto">
              <a:xfrm>
                <a:off x="929" y="18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0" name="Oval 2641"/>
              <p:cNvSpPr>
                <a:spLocks noChangeArrowheads="1"/>
              </p:cNvSpPr>
              <p:nvPr/>
            </p:nvSpPr>
            <p:spPr bwMode="auto">
              <a:xfrm>
                <a:off x="135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1" name="Oval 2642"/>
              <p:cNvSpPr>
                <a:spLocks noChangeArrowheads="1"/>
              </p:cNvSpPr>
              <p:nvPr/>
            </p:nvSpPr>
            <p:spPr bwMode="auto">
              <a:xfrm>
                <a:off x="813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2" name="Oval 2643"/>
              <p:cNvSpPr>
                <a:spLocks noChangeArrowheads="1"/>
              </p:cNvSpPr>
              <p:nvPr/>
            </p:nvSpPr>
            <p:spPr bwMode="auto">
              <a:xfrm>
                <a:off x="1438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3" name="Oval 2644"/>
              <p:cNvSpPr>
                <a:spLocks noChangeArrowheads="1"/>
              </p:cNvSpPr>
              <p:nvPr/>
            </p:nvSpPr>
            <p:spPr bwMode="auto">
              <a:xfrm>
                <a:off x="918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4" name="Oval 2645"/>
              <p:cNvSpPr>
                <a:spLocks noChangeArrowheads="1"/>
              </p:cNvSpPr>
              <p:nvPr/>
            </p:nvSpPr>
            <p:spPr bwMode="auto">
              <a:xfrm>
                <a:off x="803" y="24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5" name="Oval 2646"/>
              <p:cNvSpPr>
                <a:spLocks noChangeArrowheads="1"/>
              </p:cNvSpPr>
              <p:nvPr/>
            </p:nvSpPr>
            <p:spPr bwMode="auto">
              <a:xfrm>
                <a:off x="2646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6" name="Oval 2647"/>
              <p:cNvSpPr>
                <a:spLocks noChangeArrowheads="1"/>
              </p:cNvSpPr>
              <p:nvPr/>
            </p:nvSpPr>
            <p:spPr bwMode="auto">
              <a:xfrm>
                <a:off x="170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7" name="Oval 2648"/>
              <p:cNvSpPr>
                <a:spLocks noChangeArrowheads="1"/>
              </p:cNvSpPr>
              <p:nvPr/>
            </p:nvSpPr>
            <p:spPr bwMode="auto">
              <a:xfrm>
                <a:off x="1047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8" name="Oval 2649"/>
              <p:cNvSpPr>
                <a:spLocks noChangeArrowheads="1"/>
              </p:cNvSpPr>
              <p:nvPr/>
            </p:nvSpPr>
            <p:spPr bwMode="auto">
              <a:xfrm>
                <a:off x="890" y="17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9" name="Oval 2650"/>
              <p:cNvSpPr>
                <a:spLocks noChangeArrowheads="1"/>
              </p:cNvSpPr>
              <p:nvPr/>
            </p:nvSpPr>
            <p:spPr bwMode="auto">
              <a:xfrm>
                <a:off x="1512" y="24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0" name="Oval 2651"/>
              <p:cNvSpPr>
                <a:spLocks noChangeArrowheads="1"/>
              </p:cNvSpPr>
              <p:nvPr/>
            </p:nvSpPr>
            <p:spPr bwMode="auto">
              <a:xfrm>
                <a:off x="209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1" name="Oval 2652"/>
              <p:cNvSpPr>
                <a:spLocks noChangeArrowheads="1"/>
              </p:cNvSpPr>
              <p:nvPr/>
            </p:nvSpPr>
            <p:spPr bwMode="auto">
              <a:xfrm>
                <a:off x="189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2" name="Oval 2653"/>
              <p:cNvSpPr>
                <a:spLocks noChangeArrowheads="1"/>
              </p:cNvSpPr>
              <p:nvPr/>
            </p:nvSpPr>
            <p:spPr bwMode="auto">
              <a:xfrm>
                <a:off x="2541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3" name="Oval 2654"/>
              <p:cNvSpPr>
                <a:spLocks noChangeArrowheads="1"/>
              </p:cNvSpPr>
              <p:nvPr/>
            </p:nvSpPr>
            <p:spPr bwMode="auto">
              <a:xfrm>
                <a:off x="2964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4" name="Oval 2655"/>
              <p:cNvSpPr>
                <a:spLocks noChangeArrowheads="1"/>
              </p:cNvSpPr>
              <p:nvPr/>
            </p:nvSpPr>
            <p:spPr bwMode="auto">
              <a:xfrm>
                <a:off x="1229" y="20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5" name="Oval 2656"/>
              <p:cNvSpPr>
                <a:spLocks noChangeArrowheads="1"/>
              </p:cNvSpPr>
              <p:nvPr/>
            </p:nvSpPr>
            <p:spPr bwMode="auto">
              <a:xfrm>
                <a:off x="182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6" name="Oval 2657"/>
              <p:cNvSpPr>
                <a:spLocks noChangeArrowheads="1"/>
              </p:cNvSpPr>
              <p:nvPr/>
            </p:nvSpPr>
            <p:spPr bwMode="auto">
              <a:xfrm>
                <a:off x="236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7" name="Oval 2658"/>
              <p:cNvSpPr>
                <a:spLocks noChangeArrowheads="1"/>
              </p:cNvSpPr>
              <p:nvPr/>
            </p:nvSpPr>
            <p:spPr bwMode="auto">
              <a:xfrm>
                <a:off x="2377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8" name="Oval 2659"/>
              <p:cNvSpPr>
                <a:spLocks noChangeArrowheads="1"/>
              </p:cNvSpPr>
              <p:nvPr/>
            </p:nvSpPr>
            <p:spPr bwMode="auto">
              <a:xfrm>
                <a:off x="1260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9" name="Oval 2660"/>
              <p:cNvSpPr>
                <a:spLocks noChangeArrowheads="1"/>
              </p:cNvSpPr>
              <p:nvPr/>
            </p:nvSpPr>
            <p:spPr bwMode="auto">
              <a:xfrm>
                <a:off x="229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0" name="Oval 2661"/>
              <p:cNvSpPr>
                <a:spLocks noChangeArrowheads="1"/>
              </p:cNvSpPr>
              <p:nvPr/>
            </p:nvSpPr>
            <p:spPr bwMode="auto">
              <a:xfrm>
                <a:off x="1826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1" name="Oval 2662"/>
              <p:cNvSpPr>
                <a:spLocks noChangeArrowheads="1"/>
              </p:cNvSpPr>
              <p:nvPr/>
            </p:nvSpPr>
            <p:spPr bwMode="auto">
              <a:xfrm>
                <a:off x="1222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2" name="Oval 2663"/>
              <p:cNvSpPr>
                <a:spLocks noChangeArrowheads="1"/>
              </p:cNvSpPr>
              <p:nvPr/>
            </p:nvSpPr>
            <p:spPr bwMode="auto">
              <a:xfrm>
                <a:off x="1889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3" name="Oval 2664"/>
              <p:cNvSpPr>
                <a:spLocks noChangeArrowheads="1"/>
              </p:cNvSpPr>
              <p:nvPr/>
            </p:nvSpPr>
            <p:spPr bwMode="auto">
              <a:xfrm>
                <a:off x="1578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4" name="Oval 2665"/>
              <p:cNvSpPr>
                <a:spLocks noChangeArrowheads="1"/>
              </p:cNvSpPr>
              <p:nvPr/>
            </p:nvSpPr>
            <p:spPr bwMode="auto">
              <a:xfrm>
                <a:off x="107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5" name="Oval 2666"/>
              <p:cNvSpPr>
                <a:spLocks noChangeArrowheads="1"/>
              </p:cNvSpPr>
              <p:nvPr/>
            </p:nvSpPr>
            <p:spPr bwMode="auto">
              <a:xfrm>
                <a:off x="1766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6" name="Oval 2667"/>
              <p:cNvSpPr>
                <a:spLocks noChangeArrowheads="1"/>
              </p:cNvSpPr>
              <p:nvPr/>
            </p:nvSpPr>
            <p:spPr bwMode="auto">
              <a:xfrm>
                <a:off x="321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7" name="Oval 2668"/>
              <p:cNvSpPr>
                <a:spLocks noChangeArrowheads="1"/>
              </p:cNvSpPr>
              <p:nvPr/>
            </p:nvSpPr>
            <p:spPr bwMode="auto">
              <a:xfrm>
                <a:off x="1019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8" name="Oval 2669"/>
              <p:cNvSpPr>
                <a:spLocks noChangeArrowheads="1"/>
              </p:cNvSpPr>
              <p:nvPr/>
            </p:nvSpPr>
            <p:spPr bwMode="auto">
              <a:xfrm>
                <a:off x="126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9" name="Oval 2670"/>
              <p:cNvSpPr>
                <a:spLocks noChangeArrowheads="1"/>
              </p:cNvSpPr>
              <p:nvPr/>
            </p:nvSpPr>
            <p:spPr bwMode="auto">
              <a:xfrm>
                <a:off x="1149" y="25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0" name="Oval 2671"/>
              <p:cNvSpPr>
                <a:spLocks noChangeArrowheads="1"/>
              </p:cNvSpPr>
              <p:nvPr/>
            </p:nvSpPr>
            <p:spPr bwMode="auto">
              <a:xfrm>
                <a:off x="2140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1" name="Oval 2672"/>
              <p:cNvSpPr>
                <a:spLocks noChangeArrowheads="1"/>
              </p:cNvSpPr>
              <p:nvPr/>
            </p:nvSpPr>
            <p:spPr bwMode="auto">
              <a:xfrm>
                <a:off x="217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2" name="Oval 2673"/>
              <p:cNvSpPr>
                <a:spLocks noChangeArrowheads="1"/>
              </p:cNvSpPr>
              <p:nvPr/>
            </p:nvSpPr>
            <p:spPr bwMode="auto">
              <a:xfrm>
                <a:off x="125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3" name="Oval 2674"/>
              <p:cNvSpPr>
                <a:spLocks noChangeArrowheads="1"/>
              </p:cNvSpPr>
              <p:nvPr/>
            </p:nvSpPr>
            <p:spPr bwMode="auto">
              <a:xfrm>
                <a:off x="2227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4" name="Oval 2675"/>
              <p:cNvSpPr>
                <a:spLocks noChangeArrowheads="1"/>
              </p:cNvSpPr>
              <p:nvPr/>
            </p:nvSpPr>
            <p:spPr bwMode="auto">
              <a:xfrm>
                <a:off x="221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5" name="Oval 2676"/>
              <p:cNvSpPr>
                <a:spLocks noChangeArrowheads="1"/>
              </p:cNvSpPr>
              <p:nvPr/>
            </p:nvSpPr>
            <p:spPr bwMode="auto">
              <a:xfrm>
                <a:off x="1927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6" name="Oval 2677"/>
              <p:cNvSpPr>
                <a:spLocks noChangeArrowheads="1"/>
              </p:cNvSpPr>
              <p:nvPr/>
            </p:nvSpPr>
            <p:spPr bwMode="auto">
              <a:xfrm>
                <a:off x="1704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7" name="Oval 2678"/>
              <p:cNvSpPr>
                <a:spLocks noChangeArrowheads="1"/>
              </p:cNvSpPr>
              <p:nvPr/>
            </p:nvSpPr>
            <p:spPr bwMode="auto">
              <a:xfrm>
                <a:off x="1232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8" name="Oval 2679"/>
              <p:cNvSpPr>
                <a:spLocks noChangeArrowheads="1"/>
              </p:cNvSpPr>
              <p:nvPr/>
            </p:nvSpPr>
            <p:spPr bwMode="auto">
              <a:xfrm>
                <a:off x="266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9" name="Oval 2680"/>
              <p:cNvSpPr>
                <a:spLocks noChangeArrowheads="1"/>
              </p:cNvSpPr>
              <p:nvPr/>
            </p:nvSpPr>
            <p:spPr bwMode="auto">
              <a:xfrm>
                <a:off x="1735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0" name="Oval 2681"/>
              <p:cNvSpPr>
                <a:spLocks noChangeArrowheads="1"/>
              </p:cNvSpPr>
              <p:nvPr/>
            </p:nvSpPr>
            <p:spPr bwMode="auto">
              <a:xfrm>
                <a:off x="1665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1" name="Oval 2682"/>
              <p:cNvSpPr>
                <a:spLocks noChangeArrowheads="1"/>
              </p:cNvSpPr>
              <p:nvPr/>
            </p:nvSpPr>
            <p:spPr bwMode="auto">
              <a:xfrm>
                <a:off x="195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2" name="Oval 2683"/>
              <p:cNvSpPr>
                <a:spLocks noChangeArrowheads="1"/>
              </p:cNvSpPr>
              <p:nvPr/>
            </p:nvSpPr>
            <p:spPr bwMode="auto">
              <a:xfrm>
                <a:off x="2126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3" name="Oval 2684"/>
              <p:cNvSpPr>
                <a:spLocks noChangeArrowheads="1"/>
              </p:cNvSpPr>
              <p:nvPr/>
            </p:nvSpPr>
            <p:spPr bwMode="auto">
              <a:xfrm>
                <a:off x="199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4" name="Oval 2685"/>
              <p:cNvSpPr>
                <a:spLocks noChangeArrowheads="1"/>
              </p:cNvSpPr>
              <p:nvPr/>
            </p:nvSpPr>
            <p:spPr bwMode="auto">
              <a:xfrm>
                <a:off x="1089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5" name="Oval 2686"/>
              <p:cNvSpPr>
                <a:spLocks noChangeArrowheads="1"/>
              </p:cNvSpPr>
              <p:nvPr/>
            </p:nvSpPr>
            <p:spPr bwMode="auto">
              <a:xfrm>
                <a:off x="184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6" name="Oval 2687"/>
              <p:cNvSpPr>
                <a:spLocks noChangeArrowheads="1"/>
              </p:cNvSpPr>
              <p:nvPr/>
            </p:nvSpPr>
            <p:spPr bwMode="auto">
              <a:xfrm>
                <a:off x="1882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7" name="Oval 2688"/>
              <p:cNvSpPr>
                <a:spLocks noChangeArrowheads="1"/>
              </p:cNvSpPr>
              <p:nvPr/>
            </p:nvSpPr>
            <p:spPr bwMode="auto">
              <a:xfrm>
                <a:off x="157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8" name="Oval 2689"/>
              <p:cNvSpPr>
                <a:spLocks noChangeArrowheads="1"/>
              </p:cNvSpPr>
              <p:nvPr/>
            </p:nvSpPr>
            <p:spPr bwMode="auto">
              <a:xfrm>
                <a:off x="2650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9" name="Oval 2690"/>
              <p:cNvSpPr>
                <a:spLocks noChangeArrowheads="1"/>
              </p:cNvSpPr>
              <p:nvPr/>
            </p:nvSpPr>
            <p:spPr bwMode="auto">
              <a:xfrm>
                <a:off x="17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0" name="Oval 2691"/>
              <p:cNvSpPr>
                <a:spLocks noChangeArrowheads="1"/>
              </p:cNvSpPr>
              <p:nvPr/>
            </p:nvSpPr>
            <p:spPr bwMode="auto">
              <a:xfrm>
                <a:off x="217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1" name="Oval 2692"/>
              <p:cNvSpPr>
                <a:spLocks noChangeArrowheads="1"/>
              </p:cNvSpPr>
              <p:nvPr/>
            </p:nvSpPr>
            <p:spPr bwMode="auto">
              <a:xfrm>
                <a:off x="18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2" name="Oval 2693"/>
              <p:cNvSpPr>
                <a:spLocks noChangeArrowheads="1"/>
              </p:cNvSpPr>
              <p:nvPr/>
            </p:nvSpPr>
            <p:spPr bwMode="auto">
              <a:xfrm>
                <a:off x="1225" y="24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3" name="Oval 2694"/>
              <p:cNvSpPr>
                <a:spLocks noChangeArrowheads="1"/>
              </p:cNvSpPr>
              <p:nvPr/>
            </p:nvSpPr>
            <p:spPr bwMode="auto">
              <a:xfrm>
                <a:off x="2028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4" name="Oval 2695"/>
              <p:cNvSpPr>
                <a:spLocks noChangeArrowheads="1"/>
              </p:cNvSpPr>
              <p:nvPr/>
            </p:nvSpPr>
            <p:spPr bwMode="auto">
              <a:xfrm>
                <a:off x="1128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5" name="Oval 2696"/>
              <p:cNvSpPr>
                <a:spLocks noChangeArrowheads="1"/>
              </p:cNvSpPr>
              <p:nvPr/>
            </p:nvSpPr>
            <p:spPr bwMode="auto">
              <a:xfrm>
                <a:off x="1239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6" name="Oval 2697"/>
              <p:cNvSpPr>
                <a:spLocks noChangeArrowheads="1"/>
              </p:cNvSpPr>
              <p:nvPr/>
            </p:nvSpPr>
            <p:spPr bwMode="auto">
              <a:xfrm>
                <a:off x="1410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7" name="Oval 2698"/>
              <p:cNvSpPr>
                <a:spLocks noChangeArrowheads="1"/>
              </p:cNvSpPr>
              <p:nvPr/>
            </p:nvSpPr>
            <p:spPr bwMode="auto">
              <a:xfrm>
                <a:off x="129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8" name="Oval 2699"/>
              <p:cNvSpPr>
                <a:spLocks noChangeArrowheads="1"/>
              </p:cNvSpPr>
              <p:nvPr/>
            </p:nvSpPr>
            <p:spPr bwMode="auto">
              <a:xfrm>
                <a:off x="174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9" name="Oval 2700"/>
              <p:cNvSpPr>
                <a:spLocks noChangeArrowheads="1"/>
              </p:cNvSpPr>
              <p:nvPr/>
            </p:nvSpPr>
            <p:spPr bwMode="auto">
              <a:xfrm>
                <a:off x="1892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0" name="Oval 2701"/>
              <p:cNvSpPr>
                <a:spLocks noChangeArrowheads="1"/>
              </p:cNvSpPr>
              <p:nvPr/>
            </p:nvSpPr>
            <p:spPr bwMode="auto">
              <a:xfrm>
                <a:off x="1218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1" name="Oval 2702"/>
              <p:cNvSpPr>
                <a:spLocks noChangeArrowheads="1"/>
              </p:cNvSpPr>
              <p:nvPr/>
            </p:nvSpPr>
            <p:spPr bwMode="auto">
              <a:xfrm>
                <a:off x="2098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2" name="Oval 2703"/>
              <p:cNvSpPr>
                <a:spLocks noChangeArrowheads="1"/>
              </p:cNvSpPr>
              <p:nvPr/>
            </p:nvSpPr>
            <p:spPr bwMode="auto">
              <a:xfrm>
                <a:off x="253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3" name="Oval 2704"/>
              <p:cNvSpPr>
                <a:spLocks noChangeArrowheads="1"/>
              </p:cNvSpPr>
              <p:nvPr/>
            </p:nvSpPr>
            <p:spPr bwMode="auto">
              <a:xfrm>
                <a:off x="1431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4" name="Oval 2705"/>
              <p:cNvSpPr>
                <a:spLocks noChangeArrowheads="1"/>
              </p:cNvSpPr>
              <p:nvPr/>
            </p:nvSpPr>
            <p:spPr bwMode="auto">
              <a:xfrm>
                <a:off x="953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5" name="Oval 2706"/>
              <p:cNvSpPr>
                <a:spLocks noChangeArrowheads="1"/>
              </p:cNvSpPr>
              <p:nvPr/>
            </p:nvSpPr>
            <p:spPr bwMode="auto">
              <a:xfrm>
                <a:off x="118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6" name="Oval 2707"/>
              <p:cNvSpPr>
                <a:spLocks noChangeArrowheads="1"/>
              </p:cNvSpPr>
              <p:nvPr/>
            </p:nvSpPr>
            <p:spPr bwMode="auto">
              <a:xfrm>
                <a:off x="1574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7" name="Oval 2708"/>
              <p:cNvSpPr>
                <a:spLocks noChangeArrowheads="1"/>
              </p:cNvSpPr>
              <p:nvPr/>
            </p:nvSpPr>
            <p:spPr bwMode="auto">
              <a:xfrm>
                <a:off x="2042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8" name="Oval 2709"/>
              <p:cNvSpPr>
                <a:spLocks noChangeArrowheads="1"/>
              </p:cNvSpPr>
              <p:nvPr/>
            </p:nvSpPr>
            <p:spPr bwMode="auto">
              <a:xfrm>
                <a:off x="208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9" name="Oval 2710"/>
              <p:cNvSpPr>
                <a:spLocks noChangeArrowheads="1"/>
              </p:cNvSpPr>
              <p:nvPr/>
            </p:nvSpPr>
            <p:spPr bwMode="auto">
              <a:xfrm>
                <a:off x="1512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0" name="Oval 2711"/>
              <p:cNvSpPr>
                <a:spLocks noChangeArrowheads="1"/>
              </p:cNvSpPr>
              <p:nvPr/>
            </p:nvSpPr>
            <p:spPr bwMode="auto">
              <a:xfrm>
                <a:off x="172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1" name="Oval 2712"/>
              <p:cNvSpPr>
                <a:spLocks noChangeArrowheads="1"/>
              </p:cNvSpPr>
              <p:nvPr/>
            </p:nvSpPr>
            <p:spPr bwMode="auto">
              <a:xfrm>
                <a:off x="165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2" name="Oval 2713"/>
              <p:cNvSpPr>
                <a:spLocks noChangeArrowheads="1"/>
              </p:cNvSpPr>
              <p:nvPr/>
            </p:nvSpPr>
            <p:spPr bwMode="auto">
              <a:xfrm>
                <a:off x="925" y="20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3" name="Oval 2714"/>
              <p:cNvSpPr>
                <a:spLocks noChangeArrowheads="1"/>
              </p:cNvSpPr>
              <p:nvPr/>
            </p:nvSpPr>
            <p:spPr bwMode="auto">
              <a:xfrm>
                <a:off x="256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4" name="Oval 2715"/>
              <p:cNvSpPr>
                <a:spLocks noChangeArrowheads="1"/>
              </p:cNvSpPr>
              <p:nvPr/>
            </p:nvSpPr>
            <p:spPr bwMode="auto">
              <a:xfrm>
                <a:off x="894" y="18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5" name="Oval 2716"/>
              <p:cNvSpPr>
                <a:spLocks noChangeArrowheads="1"/>
              </p:cNvSpPr>
              <p:nvPr/>
            </p:nvSpPr>
            <p:spPr bwMode="auto">
              <a:xfrm>
                <a:off x="110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6" name="Oval 2717"/>
              <p:cNvSpPr>
                <a:spLocks noChangeArrowheads="1"/>
              </p:cNvSpPr>
              <p:nvPr/>
            </p:nvSpPr>
            <p:spPr bwMode="auto">
              <a:xfrm>
                <a:off x="199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7" name="Oval 2718"/>
              <p:cNvSpPr>
                <a:spLocks noChangeArrowheads="1"/>
              </p:cNvSpPr>
              <p:nvPr/>
            </p:nvSpPr>
            <p:spPr bwMode="auto">
              <a:xfrm>
                <a:off x="133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8" name="Oval 2719"/>
              <p:cNvSpPr>
                <a:spLocks noChangeArrowheads="1"/>
              </p:cNvSpPr>
              <p:nvPr/>
            </p:nvSpPr>
            <p:spPr bwMode="auto">
              <a:xfrm>
                <a:off x="1644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9" name="Oval 2720"/>
              <p:cNvSpPr>
                <a:spLocks noChangeArrowheads="1"/>
              </p:cNvSpPr>
              <p:nvPr/>
            </p:nvSpPr>
            <p:spPr bwMode="auto">
              <a:xfrm>
                <a:off x="1389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0" name="Oval 2721"/>
              <p:cNvSpPr>
                <a:spLocks noChangeArrowheads="1"/>
              </p:cNvSpPr>
              <p:nvPr/>
            </p:nvSpPr>
            <p:spPr bwMode="auto">
              <a:xfrm>
                <a:off x="134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1" name="Oval 2722"/>
              <p:cNvSpPr>
                <a:spLocks noChangeArrowheads="1"/>
              </p:cNvSpPr>
              <p:nvPr/>
            </p:nvSpPr>
            <p:spPr bwMode="auto">
              <a:xfrm>
                <a:off x="1033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2" name="Oval 2723"/>
              <p:cNvSpPr>
                <a:spLocks noChangeArrowheads="1"/>
              </p:cNvSpPr>
              <p:nvPr/>
            </p:nvSpPr>
            <p:spPr bwMode="auto">
              <a:xfrm>
                <a:off x="10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3" name="Oval 2724"/>
              <p:cNvSpPr>
                <a:spLocks noChangeArrowheads="1"/>
              </p:cNvSpPr>
              <p:nvPr/>
            </p:nvSpPr>
            <p:spPr bwMode="auto">
              <a:xfrm>
                <a:off x="126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4" name="Oval 2725"/>
              <p:cNvSpPr>
                <a:spLocks noChangeArrowheads="1"/>
              </p:cNvSpPr>
              <p:nvPr/>
            </p:nvSpPr>
            <p:spPr bwMode="auto">
              <a:xfrm>
                <a:off x="196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5" name="Oval 2726"/>
              <p:cNvSpPr>
                <a:spLocks noChangeArrowheads="1"/>
              </p:cNvSpPr>
              <p:nvPr/>
            </p:nvSpPr>
            <p:spPr bwMode="auto">
              <a:xfrm>
                <a:off x="1327" y="245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6" name="Oval 2727"/>
              <p:cNvSpPr>
                <a:spLocks noChangeArrowheads="1"/>
              </p:cNvSpPr>
              <p:nvPr/>
            </p:nvSpPr>
            <p:spPr bwMode="auto">
              <a:xfrm>
                <a:off x="1002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7" name="Oval 2728"/>
              <p:cNvSpPr>
                <a:spLocks noChangeArrowheads="1"/>
              </p:cNvSpPr>
              <p:nvPr/>
            </p:nvSpPr>
            <p:spPr bwMode="auto">
              <a:xfrm>
                <a:off x="1211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8" name="Oval 2729"/>
              <p:cNvSpPr>
                <a:spLocks noChangeArrowheads="1"/>
              </p:cNvSpPr>
              <p:nvPr/>
            </p:nvSpPr>
            <p:spPr bwMode="auto">
              <a:xfrm>
                <a:off x="30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9" name="Oval 2730"/>
              <p:cNvSpPr>
                <a:spLocks noChangeArrowheads="1"/>
              </p:cNvSpPr>
              <p:nvPr/>
            </p:nvSpPr>
            <p:spPr bwMode="auto">
              <a:xfrm>
                <a:off x="122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0" name="Oval 2731"/>
              <p:cNvSpPr>
                <a:spLocks noChangeArrowheads="1"/>
              </p:cNvSpPr>
              <p:nvPr/>
            </p:nvSpPr>
            <p:spPr bwMode="auto">
              <a:xfrm>
                <a:off x="105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1" name="Oval 2732"/>
              <p:cNvSpPr>
                <a:spLocks noChangeArrowheads="1"/>
              </p:cNvSpPr>
              <p:nvPr/>
            </p:nvSpPr>
            <p:spPr bwMode="auto">
              <a:xfrm>
                <a:off x="2650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2" name="Oval 2733"/>
              <p:cNvSpPr>
                <a:spLocks noChangeArrowheads="1"/>
              </p:cNvSpPr>
              <p:nvPr/>
            </p:nvSpPr>
            <p:spPr bwMode="auto">
              <a:xfrm>
                <a:off x="1197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3" name="Oval 2734"/>
              <p:cNvSpPr>
                <a:spLocks noChangeArrowheads="1"/>
              </p:cNvSpPr>
              <p:nvPr/>
            </p:nvSpPr>
            <p:spPr bwMode="auto">
              <a:xfrm>
                <a:off x="2112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4" name="Oval 2735"/>
              <p:cNvSpPr>
                <a:spLocks noChangeArrowheads="1"/>
              </p:cNvSpPr>
              <p:nvPr/>
            </p:nvSpPr>
            <p:spPr bwMode="auto">
              <a:xfrm>
                <a:off x="1400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5" name="Oval 2736"/>
              <p:cNvSpPr>
                <a:spLocks noChangeArrowheads="1"/>
              </p:cNvSpPr>
              <p:nvPr/>
            </p:nvSpPr>
            <p:spPr bwMode="auto">
              <a:xfrm>
                <a:off x="106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6" name="Oval 2737"/>
              <p:cNvSpPr>
                <a:spLocks noChangeArrowheads="1"/>
              </p:cNvSpPr>
              <p:nvPr/>
            </p:nvSpPr>
            <p:spPr bwMode="auto">
              <a:xfrm>
                <a:off x="87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7" name="Oval 2738"/>
              <p:cNvSpPr>
                <a:spLocks noChangeArrowheads="1"/>
              </p:cNvSpPr>
              <p:nvPr/>
            </p:nvSpPr>
            <p:spPr bwMode="auto">
              <a:xfrm>
                <a:off x="1285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8" name="Oval 2739"/>
              <p:cNvSpPr>
                <a:spLocks noChangeArrowheads="1"/>
              </p:cNvSpPr>
              <p:nvPr/>
            </p:nvSpPr>
            <p:spPr bwMode="auto">
              <a:xfrm>
                <a:off x="1204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9" name="Oval 2740"/>
              <p:cNvSpPr>
                <a:spLocks noChangeArrowheads="1"/>
              </p:cNvSpPr>
              <p:nvPr/>
            </p:nvSpPr>
            <p:spPr bwMode="auto">
              <a:xfrm>
                <a:off x="1131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0" name="Oval 2741"/>
              <p:cNvSpPr>
                <a:spLocks noChangeArrowheads="1"/>
              </p:cNvSpPr>
              <p:nvPr/>
            </p:nvSpPr>
            <p:spPr bwMode="auto">
              <a:xfrm>
                <a:off x="1096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1" name="Oval 2742"/>
              <p:cNvSpPr>
                <a:spLocks noChangeArrowheads="1"/>
              </p:cNvSpPr>
              <p:nvPr/>
            </p:nvSpPr>
            <p:spPr bwMode="auto">
              <a:xfrm>
                <a:off x="1913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2" name="Oval 2743"/>
              <p:cNvSpPr>
                <a:spLocks noChangeArrowheads="1"/>
              </p:cNvSpPr>
              <p:nvPr/>
            </p:nvSpPr>
            <p:spPr bwMode="auto">
              <a:xfrm>
                <a:off x="104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3" name="Oval 2744"/>
              <p:cNvSpPr>
                <a:spLocks noChangeArrowheads="1"/>
              </p:cNvSpPr>
              <p:nvPr/>
            </p:nvSpPr>
            <p:spPr bwMode="auto">
              <a:xfrm>
                <a:off x="123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4" name="Oval 2745"/>
              <p:cNvSpPr>
                <a:spLocks noChangeArrowheads="1"/>
              </p:cNvSpPr>
              <p:nvPr/>
            </p:nvSpPr>
            <p:spPr bwMode="auto">
              <a:xfrm>
                <a:off x="1086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5" name="Oval 2746"/>
              <p:cNvSpPr>
                <a:spLocks noChangeArrowheads="1"/>
              </p:cNvSpPr>
              <p:nvPr/>
            </p:nvSpPr>
            <p:spPr bwMode="auto">
              <a:xfrm>
                <a:off x="169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6" name="Oval 2747"/>
              <p:cNvSpPr>
                <a:spLocks noChangeArrowheads="1"/>
              </p:cNvSpPr>
              <p:nvPr/>
            </p:nvSpPr>
            <p:spPr bwMode="auto">
              <a:xfrm>
                <a:off x="1358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55" name="Group 2949"/>
            <p:cNvGrpSpPr>
              <a:grpSpLocks/>
            </p:cNvGrpSpPr>
            <p:nvPr/>
          </p:nvGrpSpPr>
          <p:grpSpPr bwMode="auto">
            <a:xfrm>
              <a:off x="747" y="1189"/>
              <a:ext cx="2709" cy="2392"/>
              <a:chOff x="747" y="1189"/>
              <a:chExt cx="2709" cy="2392"/>
            </a:xfrm>
          </p:grpSpPr>
          <p:sp>
            <p:nvSpPr>
              <p:cNvPr id="6417" name="Oval 2749"/>
              <p:cNvSpPr>
                <a:spLocks noChangeArrowheads="1"/>
              </p:cNvSpPr>
              <p:nvPr/>
            </p:nvSpPr>
            <p:spPr bwMode="auto">
              <a:xfrm>
                <a:off x="165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8" name="Oval 2750"/>
              <p:cNvSpPr>
                <a:spLocks noChangeArrowheads="1"/>
              </p:cNvSpPr>
              <p:nvPr/>
            </p:nvSpPr>
            <p:spPr bwMode="auto">
              <a:xfrm>
                <a:off x="178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9" name="Oval 2751"/>
              <p:cNvSpPr>
                <a:spLocks noChangeArrowheads="1"/>
              </p:cNvSpPr>
              <p:nvPr/>
            </p:nvSpPr>
            <p:spPr bwMode="auto">
              <a:xfrm>
                <a:off x="1054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0" name="Oval 2752"/>
              <p:cNvSpPr>
                <a:spLocks noChangeArrowheads="1"/>
              </p:cNvSpPr>
              <p:nvPr/>
            </p:nvSpPr>
            <p:spPr bwMode="auto">
              <a:xfrm>
                <a:off x="967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1" name="Oval 2753"/>
              <p:cNvSpPr>
                <a:spLocks noChangeArrowheads="1"/>
              </p:cNvSpPr>
              <p:nvPr/>
            </p:nvSpPr>
            <p:spPr bwMode="auto">
              <a:xfrm>
                <a:off x="1155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2" name="Oval 2754"/>
              <p:cNvSpPr>
                <a:spLocks noChangeArrowheads="1"/>
              </p:cNvSpPr>
              <p:nvPr/>
            </p:nvSpPr>
            <p:spPr bwMode="auto">
              <a:xfrm>
                <a:off x="803" y="21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3" name="Oval 2755"/>
              <p:cNvSpPr>
                <a:spLocks noChangeArrowheads="1"/>
              </p:cNvSpPr>
              <p:nvPr/>
            </p:nvSpPr>
            <p:spPr bwMode="auto">
              <a:xfrm>
                <a:off x="1232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4" name="Oval 2756"/>
              <p:cNvSpPr>
                <a:spLocks noChangeArrowheads="1"/>
              </p:cNvSpPr>
              <p:nvPr/>
            </p:nvSpPr>
            <p:spPr bwMode="auto">
              <a:xfrm>
                <a:off x="1606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5" name="Oval 2757"/>
              <p:cNvSpPr>
                <a:spLocks noChangeArrowheads="1"/>
              </p:cNvSpPr>
              <p:nvPr/>
            </p:nvSpPr>
            <p:spPr bwMode="auto">
              <a:xfrm>
                <a:off x="1463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6" name="Oval 2758"/>
              <p:cNvSpPr>
                <a:spLocks noChangeArrowheads="1"/>
              </p:cNvSpPr>
              <p:nvPr/>
            </p:nvSpPr>
            <p:spPr bwMode="auto">
              <a:xfrm>
                <a:off x="152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7" name="Oval 2759"/>
              <p:cNvSpPr>
                <a:spLocks noChangeArrowheads="1"/>
              </p:cNvSpPr>
              <p:nvPr/>
            </p:nvSpPr>
            <p:spPr bwMode="auto">
              <a:xfrm>
                <a:off x="201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8" name="Oval 2760"/>
              <p:cNvSpPr>
                <a:spLocks noChangeArrowheads="1"/>
              </p:cNvSpPr>
              <p:nvPr/>
            </p:nvSpPr>
            <p:spPr bwMode="auto">
              <a:xfrm>
                <a:off x="869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29" name="Oval 2761"/>
              <p:cNvSpPr>
                <a:spLocks noChangeArrowheads="1"/>
              </p:cNvSpPr>
              <p:nvPr/>
            </p:nvSpPr>
            <p:spPr bwMode="auto">
              <a:xfrm>
                <a:off x="208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0" name="Oval 2762"/>
              <p:cNvSpPr>
                <a:spLocks noChangeArrowheads="1"/>
              </p:cNvSpPr>
              <p:nvPr/>
            </p:nvSpPr>
            <p:spPr bwMode="auto">
              <a:xfrm>
                <a:off x="998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1" name="Oval 2763"/>
              <p:cNvSpPr>
                <a:spLocks noChangeArrowheads="1"/>
              </p:cNvSpPr>
              <p:nvPr/>
            </p:nvSpPr>
            <p:spPr bwMode="auto">
              <a:xfrm>
                <a:off x="1470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2" name="Oval 2764"/>
              <p:cNvSpPr>
                <a:spLocks noChangeArrowheads="1"/>
              </p:cNvSpPr>
              <p:nvPr/>
            </p:nvSpPr>
            <p:spPr bwMode="auto">
              <a:xfrm>
                <a:off x="1016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3" name="Oval 2765"/>
              <p:cNvSpPr>
                <a:spLocks noChangeArrowheads="1"/>
              </p:cNvSpPr>
              <p:nvPr/>
            </p:nvSpPr>
            <p:spPr bwMode="auto">
              <a:xfrm>
                <a:off x="1787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4" name="Oval 2766"/>
              <p:cNvSpPr>
                <a:spLocks noChangeArrowheads="1"/>
              </p:cNvSpPr>
              <p:nvPr/>
            </p:nvSpPr>
            <p:spPr bwMode="auto">
              <a:xfrm>
                <a:off x="117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5" name="Oval 2767"/>
              <p:cNvSpPr>
                <a:spLocks noChangeArrowheads="1"/>
              </p:cNvSpPr>
              <p:nvPr/>
            </p:nvSpPr>
            <p:spPr bwMode="auto">
              <a:xfrm>
                <a:off x="93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6" name="Oval 2768"/>
              <p:cNvSpPr>
                <a:spLocks noChangeArrowheads="1"/>
              </p:cNvSpPr>
              <p:nvPr/>
            </p:nvSpPr>
            <p:spPr bwMode="auto">
              <a:xfrm>
                <a:off x="1110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7" name="Oval 2769"/>
              <p:cNvSpPr>
                <a:spLocks noChangeArrowheads="1"/>
              </p:cNvSpPr>
              <p:nvPr/>
            </p:nvSpPr>
            <p:spPr bwMode="auto">
              <a:xfrm>
                <a:off x="1016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8" name="Oval 2770"/>
              <p:cNvSpPr>
                <a:spLocks noChangeArrowheads="1"/>
              </p:cNvSpPr>
              <p:nvPr/>
            </p:nvSpPr>
            <p:spPr bwMode="auto">
              <a:xfrm>
                <a:off x="1403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39" name="Oval 2771"/>
              <p:cNvSpPr>
                <a:spLocks noChangeArrowheads="1"/>
              </p:cNvSpPr>
              <p:nvPr/>
            </p:nvSpPr>
            <p:spPr bwMode="auto">
              <a:xfrm>
                <a:off x="1620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0" name="Oval 2772"/>
              <p:cNvSpPr>
                <a:spLocks noChangeArrowheads="1"/>
              </p:cNvSpPr>
              <p:nvPr/>
            </p:nvSpPr>
            <p:spPr bwMode="auto">
              <a:xfrm>
                <a:off x="1110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1" name="Oval 2773"/>
              <p:cNvSpPr>
                <a:spLocks noChangeArrowheads="1"/>
              </p:cNvSpPr>
              <p:nvPr/>
            </p:nvSpPr>
            <p:spPr bwMode="auto">
              <a:xfrm>
                <a:off x="111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2" name="Oval 2774"/>
              <p:cNvSpPr>
                <a:spLocks noChangeArrowheads="1"/>
              </p:cNvSpPr>
              <p:nvPr/>
            </p:nvSpPr>
            <p:spPr bwMode="auto">
              <a:xfrm>
                <a:off x="1121" y="17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3" name="Oval 2775"/>
              <p:cNvSpPr>
                <a:spLocks noChangeArrowheads="1"/>
              </p:cNvSpPr>
              <p:nvPr/>
            </p:nvSpPr>
            <p:spPr bwMode="auto">
              <a:xfrm>
                <a:off x="894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4" name="Oval 2776"/>
              <p:cNvSpPr>
                <a:spLocks noChangeArrowheads="1"/>
              </p:cNvSpPr>
              <p:nvPr/>
            </p:nvSpPr>
            <p:spPr bwMode="auto">
              <a:xfrm>
                <a:off x="212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5" name="Oval 2777"/>
              <p:cNvSpPr>
                <a:spLocks noChangeArrowheads="1"/>
              </p:cNvSpPr>
              <p:nvPr/>
            </p:nvSpPr>
            <p:spPr bwMode="auto">
              <a:xfrm>
                <a:off x="273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6" name="Oval 2778"/>
              <p:cNvSpPr>
                <a:spLocks noChangeArrowheads="1"/>
              </p:cNvSpPr>
              <p:nvPr/>
            </p:nvSpPr>
            <p:spPr bwMode="auto">
              <a:xfrm>
                <a:off x="792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7" name="Oval 2779"/>
              <p:cNvSpPr>
                <a:spLocks noChangeArrowheads="1"/>
              </p:cNvSpPr>
              <p:nvPr/>
            </p:nvSpPr>
            <p:spPr bwMode="auto">
              <a:xfrm>
                <a:off x="110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8" name="Oval 2780"/>
              <p:cNvSpPr>
                <a:spLocks noChangeArrowheads="1"/>
              </p:cNvSpPr>
              <p:nvPr/>
            </p:nvSpPr>
            <p:spPr bwMode="auto">
              <a:xfrm>
                <a:off x="1135" y="29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49" name="Oval 2781"/>
              <p:cNvSpPr>
                <a:spLocks noChangeArrowheads="1"/>
              </p:cNvSpPr>
              <p:nvPr/>
            </p:nvSpPr>
            <p:spPr bwMode="auto">
              <a:xfrm>
                <a:off x="2021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0" name="Oval 2782"/>
              <p:cNvSpPr>
                <a:spLocks noChangeArrowheads="1"/>
              </p:cNvSpPr>
              <p:nvPr/>
            </p:nvSpPr>
            <p:spPr bwMode="auto">
              <a:xfrm>
                <a:off x="977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1" name="Oval 2783"/>
              <p:cNvSpPr>
                <a:spLocks noChangeArrowheads="1"/>
              </p:cNvSpPr>
              <p:nvPr/>
            </p:nvSpPr>
            <p:spPr bwMode="auto">
              <a:xfrm>
                <a:off x="143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2" name="Oval 2784"/>
              <p:cNvSpPr>
                <a:spLocks noChangeArrowheads="1"/>
              </p:cNvSpPr>
              <p:nvPr/>
            </p:nvSpPr>
            <p:spPr bwMode="auto">
              <a:xfrm>
                <a:off x="939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3" name="Oval 2785"/>
              <p:cNvSpPr>
                <a:spLocks noChangeArrowheads="1"/>
              </p:cNvSpPr>
              <p:nvPr/>
            </p:nvSpPr>
            <p:spPr bwMode="auto">
              <a:xfrm>
                <a:off x="1100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4" name="Oval 2786"/>
              <p:cNvSpPr>
                <a:spLocks noChangeArrowheads="1"/>
              </p:cNvSpPr>
              <p:nvPr/>
            </p:nvSpPr>
            <p:spPr bwMode="auto">
              <a:xfrm>
                <a:off x="988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5" name="Oval 2787"/>
              <p:cNvSpPr>
                <a:spLocks noChangeArrowheads="1"/>
              </p:cNvSpPr>
              <p:nvPr/>
            </p:nvSpPr>
            <p:spPr bwMode="auto">
              <a:xfrm>
                <a:off x="1354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6" name="Oval 2788"/>
              <p:cNvSpPr>
                <a:spLocks noChangeArrowheads="1"/>
              </p:cNvSpPr>
              <p:nvPr/>
            </p:nvSpPr>
            <p:spPr bwMode="auto">
              <a:xfrm>
                <a:off x="1299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7" name="Oval 2789"/>
              <p:cNvSpPr>
                <a:spLocks noChangeArrowheads="1"/>
              </p:cNvSpPr>
              <p:nvPr/>
            </p:nvSpPr>
            <p:spPr bwMode="auto">
              <a:xfrm>
                <a:off x="1473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8" name="Oval 2790"/>
              <p:cNvSpPr>
                <a:spLocks noChangeArrowheads="1"/>
              </p:cNvSpPr>
              <p:nvPr/>
            </p:nvSpPr>
            <p:spPr bwMode="auto">
              <a:xfrm>
                <a:off x="1058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59" name="Oval 2791"/>
              <p:cNvSpPr>
                <a:spLocks noChangeArrowheads="1"/>
              </p:cNvSpPr>
              <p:nvPr/>
            </p:nvSpPr>
            <p:spPr bwMode="auto">
              <a:xfrm>
                <a:off x="981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0" name="Oval 2792"/>
              <p:cNvSpPr>
                <a:spLocks noChangeArrowheads="1"/>
              </p:cNvSpPr>
              <p:nvPr/>
            </p:nvSpPr>
            <p:spPr bwMode="auto">
              <a:xfrm>
                <a:off x="1058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1" name="Oval 2793"/>
              <p:cNvSpPr>
                <a:spLocks noChangeArrowheads="1"/>
              </p:cNvSpPr>
              <p:nvPr/>
            </p:nvSpPr>
            <p:spPr bwMode="auto">
              <a:xfrm>
                <a:off x="1260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2" name="Oval 2794"/>
              <p:cNvSpPr>
                <a:spLocks noChangeArrowheads="1"/>
              </p:cNvSpPr>
              <p:nvPr/>
            </p:nvSpPr>
            <p:spPr bwMode="auto">
              <a:xfrm>
                <a:off x="2227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3" name="Oval 2795"/>
              <p:cNvSpPr>
                <a:spLocks noChangeArrowheads="1"/>
              </p:cNvSpPr>
              <p:nvPr/>
            </p:nvSpPr>
            <p:spPr bwMode="auto">
              <a:xfrm>
                <a:off x="908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4" name="Oval 2796"/>
              <p:cNvSpPr>
                <a:spLocks noChangeArrowheads="1"/>
              </p:cNvSpPr>
              <p:nvPr/>
            </p:nvSpPr>
            <p:spPr bwMode="auto">
              <a:xfrm>
                <a:off x="1232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5" name="Oval 2797"/>
              <p:cNvSpPr>
                <a:spLocks noChangeArrowheads="1"/>
              </p:cNvSpPr>
              <p:nvPr/>
            </p:nvSpPr>
            <p:spPr bwMode="auto">
              <a:xfrm>
                <a:off x="1072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6" name="Oval 2798"/>
              <p:cNvSpPr>
                <a:spLocks noChangeArrowheads="1"/>
              </p:cNvSpPr>
              <p:nvPr/>
            </p:nvSpPr>
            <p:spPr bwMode="auto">
              <a:xfrm>
                <a:off x="880" y="18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7" name="Oval 2799"/>
              <p:cNvSpPr>
                <a:spLocks noChangeArrowheads="1"/>
              </p:cNvSpPr>
              <p:nvPr/>
            </p:nvSpPr>
            <p:spPr bwMode="auto">
              <a:xfrm>
                <a:off x="1166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8" name="Oval 2800"/>
              <p:cNvSpPr>
                <a:spLocks noChangeArrowheads="1"/>
              </p:cNvSpPr>
              <p:nvPr/>
            </p:nvSpPr>
            <p:spPr bwMode="auto">
              <a:xfrm>
                <a:off x="2007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69" name="Oval 2801"/>
              <p:cNvSpPr>
                <a:spLocks noChangeArrowheads="1"/>
              </p:cNvSpPr>
              <p:nvPr/>
            </p:nvSpPr>
            <p:spPr bwMode="auto">
              <a:xfrm>
                <a:off x="1037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0" name="Oval 2802"/>
              <p:cNvSpPr>
                <a:spLocks noChangeArrowheads="1"/>
              </p:cNvSpPr>
              <p:nvPr/>
            </p:nvSpPr>
            <p:spPr bwMode="auto">
              <a:xfrm>
                <a:off x="2650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1" name="Oval 2803"/>
              <p:cNvSpPr>
                <a:spLocks noChangeArrowheads="1"/>
              </p:cNvSpPr>
              <p:nvPr/>
            </p:nvSpPr>
            <p:spPr bwMode="auto">
              <a:xfrm>
                <a:off x="132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2" name="Oval 2804"/>
              <p:cNvSpPr>
                <a:spLocks noChangeArrowheads="1"/>
              </p:cNvSpPr>
              <p:nvPr/>
            </p:nvSpPr>
            <p:spPr bwMode="auto">
              <a:xfrm>
                <a:off x="1107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3" name="Oval 2805"/>
              <p:cNvSpPr>
                <a:spLocks noChangeArrowheads="1"/>
              </p:cNvSpPr>
              <p:nvPr/>
            </p:nvSpPr>
            <p:spPr bwMode="auto">
              <a:xfrm>
                <a:off x="1780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4" name="Oval 2806"/>
              <p:cNvSpPr>
                <a:spLocks noChangeArrowheads="1"/>
              </p:cNvSpPr>
              <p:nvPr/>
            </p:nvSpPr>
            <p:spPr bwMode="auto">
              <a:xfrm>
                <a:off x="1128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5" name="Oval 2807"/>
              <p:cNvSpPr>
                <a:spLocks noChangeArrowheads="1"/>
              </p:cNvSpPr>
              <p:nvPr/>
            </p:nvSpPr>
            <p:spPr bwMode="auto">
              <a:xfrm>
                <a:off x="1759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6" name="Oval 2808"/>
              <p:cNvSpPr>
                <a:spLocks noChangeArrowheads="1"/>
              </p:cNvSpPr>
              <p:nvPr/>
            </p:nvSpPr>
            <p:spPr bwMode="auto">
              <a:xfrm>
                <a:off x="1232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7" name="Oval 2809"/>
              <p:cNvSpPr>
                <a:spLocks noChangeArrowheads="1"/>
              </p:cNvSpPr>
              <p:nvPr/>
            </p:nvSpPr>
            <p:spPr bwMode="auto">
              <a:xfrm>
                <a:off x="1979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8" name="Oval 2810"/>
              <p:cNvSpPr>
                <a:spLocks noChangeArrowheads="1"/>
              </p:cNvSpPr>
              <p:nvPr/>
            </p:nvSpPr>
            <p:spPr bwMode="auto">
              <a:xfrm>
                <a:off x="1194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79" name="Oval 2811"/>
              <p:cNvSpPr>
                <a:spLocks noChangeArrowheads="1"/>
              </p:cNvSpPr>
              <p:nvPr/>
            </p:nvSpPr>
            <p:spPr bwMode="auto">
              <a:xfrm>
                <a:off x="119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0" name="Oval 2812"/>
              <p:cNvSpPr>
                <a:spLocks noChangeArrowheads="1"/>
              </p:cNvSpPr>
              <p:nvPr/>
            </p:nvSpPr>
            <p:spPr bwMode="auto">
              <a:xfrm>
                <a:off x="869" y="24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1" name="Oval 2813"/>
              <p:cNvSpPr>
                <a:spLocks noChangeArrowheads="1"/>
              </p:cNvSpPr>
              <p:nvPr/>
            </p:nvSpPr>
            <p:spPr bwMode="auto">
              <a:xfrm>
                <a:off x="135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2" name="Oval 2814"/>
              <p:cNvSpPr>
                <a:spLocks noChangeArrowheads="1"/>
              </p:cNvSpPr>
              <p:nvPr/>
            </p:nvSpPr>
            <p:spPr bwMode="auto">
              <a:xfrm>
                <a:off x="207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3" name="Oval 2815"/>
              <p:cNvSpPr>
                <a:spLocks noChangeArrowheads="1"/>
              </p:cNvSpPr>
              <p:nvPr/>
            </p:nvSpPr>
            <p:spPr bwMode="auto">
              <a:xfrm>
                <a:off x="1016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4" name="Oval 2816"/>
              <p:cNvSpPr>
                <a:spLocks noChangeArrowheads="1"/>
              </p:cNvSpPr>
              <p:nvPr/>
            </p:nvSpPr>
            <p:spPr bwMode="auto">
              <a:xfrm>
                <a:off x="1061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5" name="Oval 2817"/>
              <p:cNvSpPr>
                <a:spLocks noChangeArrowheads="1"/>
              </p:cNvSpPr>
              <p:nvPr/>
            </p:nvSpPr>
            <p:spPr bwMode="auto">
              <a:xfrm>
                <a:off x="166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6" name="Oval 2818"/>
              <p:cNvSpPr>
                <a:spLocks noChangeArrowheads="1"/>
              </p:cNvSpPr>
              <p:nvPr/>
            </p:nvSpPr>
            <p:spPr bwMode="auto">
              <a:xfrm>
                <a:off x="981" y="21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7" name="Oval 2819"/>
              <p:cNvSpPr>
                <a:spLocks noChangeArrowheads="1"/>
              </p:cNvSpPr>
              <p:nvPr/>
            </p:nvSpPr>
            <p:spPr bwMode="auto">
              <a:xfrm>
                <a:off x="1019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8" name="Oval 2820"/>
              <p:cNvSpPr>
                <a:spLocks noChangeArrowheads="1"/>
              </p:cNvSpPr>
              <p:nvPr/>
            </p:nvSpPr>
            <p:spPr bwMode="auto">
              <a:xfrm>
                <a:off x="108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89" name="Oval 2821"/>
              <p:cNvSpPr>
                <a:spLocks noChangeArrowheads="1"/>
              </p:cNvSpPr>
              <p:nvPr/>
            </p:nvSpPr>
            <p:spPr bwMode="auto">
              <a:xfrm>
                <a:off x="1484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0" name="Oval 2822"/>
              <p:cNvSpPr>
                <a:spLocks noChangeArrowheads="1"/>
              </p:cNvSpPr>
              <p:nvPr/>
            </p:nvSpPr>
            <p:spPr bwMode="auto">
              <a:xfrm>
                <a:off x="1061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1" name="Oval 2823"/>
              <p:cNvSpPr>
                <a:spLocks noChangeArrowheads="1"/>
              </p:cNvSpPr>
              <p:nvPr/>
            </p:nvSpPr>
            <p:spPr bwMode="auto">
              <a:xfrm>
                <a:off x="1002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2" name="Oval 2824"/>
              <p:cNvSpPr>
                <a:spLocks noChangeArrowheads="1"/>
              </p:cNvSpPr>
              <p:nvPr/>
            </p:nvSpPr>
            <p:spPr bwMode="auto">
              <a:xfrm>
                <a:off x="1079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3" name="Oval 2825"/>
              <p:cNvSpPr>
                <a:spLocks noChangeArrowheads="1"/>
              </p:cNvSpPr>
              <p:nvPr/>
            </p:nvSpPr>
            <p:spPr bwMode="auto">
              <a:xfrm>
                <a:off x="80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4" name="Oval 2826"/>
              <p:cNvSpPr>
                <a:spLocks noChangeArrowheads="1"/>
              </p:cNvSpPr>
              <p:nvPr/>
            </p:nvSpPr>
            <p:spPr bwMode="auto">
              <a:xfrm>
                <a:off x="82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5" name="Oval 2827"/>
              <p:cNvSpPr>
                <a:spLocks noChangeArrowheads="1"/>
              </p:cNvSpPr>
              <p:nvPr/>
            </p:nvSpPr>
            <p:spPr bwMode="auto">
              <a:xfrm>
                <a:off x="1044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6" name="Oval 2828"/>
              <p:cNvSpPr>
                <a:spLocks noChangeArrowheads="1"/>
              </p:cNvSpPr>
              <p:nvPr/>
            </p:nvSpPr>
            <p:spPr bwMode="auto">
              <a:xfrm>
                <a:off x="104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7" name="Oval 2829"/>
              <p:cNvSpPr>
                <a:spLocks noChangeArrowheads="1"/>
              </p:cNvSpPr>
              <p:nvPr/>
            </p:nvSpPr>
            <p:spPr bwMode="auto">
              <a:xfrm>
                <a:off x="103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8" name="Oval 2830"/>
              <p:cNvSpPr>
                <a:spLocks noChangeArrowheads="1"/>
              </p:cNvSpPr>
              <p:nvPr/>
            </p:nvSpPr>
            <p:spPr bwMode="auto">
              <a:xfrm>
                <a:off x="1009" y="28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99" name="Oval 2831"/>
              <p:cNvSpPr>
                <a:spLocks noChangeArrowheads="1"/>
              </p:cNvSpPr>
              <p:nvPr/>
            </p:nvSpPr>
            <p:spPr bwMode="auto">
              <a:xfrm>
                <a:off x="1180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0" name="Oval 2832"/>
              <p:cNvSpPr>
                <a:spLocks noChangeArrowheads="1"/>
              </p:cNvSpPr>
              <p:nvPr/>
            </p:nvSpPr>
            <p:spPr bwMode="auto">
              <a:xfrm>
                <a:off x="838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1" name="Oval 2833"/>
              <p:cNvSpPr>
                <a:spLocks noChangeArrowheads="1"/>
              </p:cNvSpPr>
              <p:nvPr/>
            </p:nvSpPr>
            <p:spPr bwMode="auto">
              <a:xfrm>
                <a:off x="890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2" name="Oval 2834"/>
              <p:cNvSpPr>
                <a:spLocks noChangeArrowheads="1"/>
              </p:cNvSpPr>
              <p:nvPr/>
            </p:nvSpPr>
            <p:spPr bwMode="auto">
              <a:xfrm>
                <a:off x="1068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3" name="Oval 2835"/>
              <p:cNvSpPr>
                <a:spLocks noChangeArrowheads="1"/>
              </p:cNvSpPr>
              <p:nvPr/>
            </p:nvSpPr>
            <p:spPr bwMode="auto">
              <a:xfrm>
                <a:off x="1480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4" name="Oval 2836"/>
              <p:cNvSpPr>
                <a:spLocks noChangeArrowheads="1"/>
              </p:cNvSpPr>
              <p:nvPr/>
            </p:nvSpPr>
            <p:spPr bwMode="auto">
              <a:xfrm>
                <a:off x="1176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5" name="Oval 2837"/>
              <p:cNvSpPr>
                <a:spLocks noChangeArrowheads="1"/>
              </p:cNvSpPr>
              <p:nvPr/>
            </p:nvSpPr>
            <p:spPr bwMode="auto">
              <a:xfrm>
                <a:off x="1142" y="325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6" name="Oval 2838"/>
              <p:cNvSpPr>
                <a:spLocks noChangeArrowheads="1"/>
              </p:cNvSpPr>
              <p:nvPr/>
            </p:nvSpPr>
            <p:spPr bwMode="auto">
              <a:xfrm>
                <a:off x="981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7" name="Oval 2839"/>
              <p:cNvSpPr>
                <a:spLocks noChangeArrowheads="1"/>
              </p:cNvSpPr>
              <p:nvPr/>
            </p:nvSpPr>
            <p:spPr bwMode="auto">
              <a:xfrm>
                <a:off x="1641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8" name="Oval 2840"/>
              <p:cNvSpPr>
                <a:spLocks noChangeArrowheads="1"/>
              </p:cNvSpPr>
              <p:nvPr/>
            </p:nvSpPr>
            <p:spPr bwMode="auto">
              <a:xfrm>
                <a:off x="890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09" name="Oval 2841"/>
              <p:cNvSpPr>
                <a:spLocks noChangeArrowheads="1"/>
              </p:cNvSpPr>
              <p:nvPr/>
            </p:nvSpPr>
            <p:spPr bwMode="auto">
              <a:xfrm>
                <a:off x="862" y="11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0" name="Oval 2842"/>
              <p:cNvSpPr>
                <a:spLocks noChangeArrowheads="1"/>
              </p:cNvSpPr>
              <p:nvPr/>
            </p:nvSpPr>
            <p:spPr bwMode="auto">
              <a:xfrm>
                <a:off x="107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1" name="Oval 2843"/>
              <p:cNvSpPr>
                <a:spLocks noChangeArrowheads="1"/>
              </p:cNvSpPr>
              <p:nvPr/>
            </p:nvSpPr>
            <p:spPr bwMode="auto">
              <a:xfrm>
                <a:off x="90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2" name="Oval 2844"/>
              <p:cNvSpPr>
                <a:spLocks noChangeArrowheads="1"/>
              </p:cNvSpPr>
              <p:nvPr/>
            </p:nvSpPr>
            <p:spPr bwMode="auto">
              <a:xfrm>
                <a:off x="785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3" name="Oval 2845"/>
              <p:cNvSpPr>
                <a:spLocks noChangeArrowheads="1"/>
              </p:cNvSpPr>
              <p:nvPr/>
            </p:nvSpPr>
            <p:spPr bwMode="auto">
              <a:xfrm>
                <a:off x="103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4" name="Oval 2846"/>
              <p:cNvSpPr>
                <a:spLocks noChangeArrowheads="1"/>
              </p:cNvSpPr>
              <p:nvPr/>
            </p:nvSpPr>
            <p:spPr bwMode="auto">
              <a:xfrm>
                <a:off x="977" y="21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5" name="Oval 2847"/>
              <p:cNvSpPr>
                <a:spLocks noChangeArrowheads="1"/>
              </p:cNvSpPr>
              <p:nvPr/>
            </p:nvSpPr>
            <p:spPr bwMode="auto">
              <a:xfrm>
                <a:off x="747" y="16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6" name="Oval 2848"/>
              <p:cNvSpPr>
                <a:spLocks noChangeArrowheads="1"/>
              </p:cNvSpPr>
              <p:nvPr/>
            </p:nvSpPr>
            <p:spPr bwMode="auto">
              <a:xfrm>
                <a:off x="866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7" name="Oval 2849"/>
              <p:cNvSpPr>
                <a:spLocks noChangeArrowheads="1"/>
              </p:cNvSpPr>
              <p:nvPr/>
            </p:nvSpPr>
            <p:spPr bwMode="auto">
              <a:xfrm>
                <a:off x="157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8" name="Oval 2850"/>
              <p:cNvSpPr>
                <a:spLocks noChangeArrowheads="1"/>
              </p:cNvSpPr>
              <p:nvPr/>
            </p:nvSpPr>
            <p:spPr bwMode="auto">
              <a:xfrm>
                <a:off x="988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19" name="Oval 2851"/>
              <p:cNvSpPr>
                <a:spLocks noChangeArrowheads="1"/>
              </p:cNvSpPr>
              <p:nvPr/>
            </p:nvSpPr>
            <p:spPr bwMode="auto">
              <a:xfrm>
                <a:off x="1403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0" name="Oval 2852"/>
              <p:cNvSpPr>
                <a:spLocks noChangeArrowheads="1"/>
              </p:cNvSpPr>
              <p:nvPr/>
            </p:nvSpPr>
            <p:spPr bwMode="auto">
              <a:xfrm>
                <a:off x="110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1" name="Oval 2853"/>
              <p:cNvSpPr>
                <a:spLocks noChangeArrowheads="1"/>
              </p:cNvSpPr>
              <p:nvPr/>
            </p:nvSpPr>
            <p:spPr bwMode="auto">
              <a:xfrm>
                <a:off x="1588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2" name="Oval 2854"/>
              <p:cNvSpPr>
                <a:spLocks noChangeArrowheads="1"/>
              </p:cNvSpPr>
              <p:nvPr/>
            </p:nvSpPr>
            <p:spPr bwMode="auto">
              <a:xfrm>
                <a:off x="915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3" name="Oval 2855"/>
              <p:cNvSpPr>
                <a:spLocks noChangeArrowheads="1"/>
              </p:cNvSpPr>
              <p:nvPr/>
            </p:nvSpPr>
            <p:spPr bwMode="auto">
              <a:xfrm>
                <a:off x="1204" y="20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4" name="Oval 2856"/>
              <p:cNvSpPr>
                <a:spLocks noChangeArrowheads="1"/>
              </p:cNvSpPr>
              <p:nvPr/>
            </p:nvSpPr>
            <p:spPr bwMode="auto">
              <a:xfrm>
                <a:off x="963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5" name="Oval 2857"/>
              <p:cNvSpPr>
                <a:spLocks noChangeArrowheads="1"/>
              </p:cNvSpPr>
              <p:nvPr/>
            </p:nvSpPr>
            <p:spPr bwMode="auto">
              <a:xfrm>
                <a:off x="918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6" name="Oval 2858"/>
              <p:cNvSpPr>
                <a:spLocks noChangeArrowheads="1"/>
              </p:cNvSpPr>
              <p:nvPr/>
            </p:nvSpPr>
            <p:spPr bwMode="auto">
              <a:xfrm>
                <a:off x="1812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7" name="Oval 2859"/>
              <p:cNvSpPr>
                <a:spLocks noChangeArrowheads="1"/>
              </p:cNvSpPr>
              <p:nvPr/>
            </p:nvSpPr>
            <p:spPr bwMode="auto">
              <a:xfrm>
                <a:off x="93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8" name="Oval 2860"/>
              <p:cNvSpPr>
                <a:spLocks noChangeArrowheads="1"/>
              </p:cNvSpPr>
              <p:nvPr/>
            </p:nvSpPr>
            <p:spPr bwMode="auto">
              <a:xfrm>
                <a:off x="929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29" name="Oval 2861"/>
              <p:cNvSpPr>
                <a:spLocks noChangeArrowheads="1"/>
              </p:cNvSpPr>
              <p:nvPr/>
            </p:nvSpPr>
            <p:spPr bwMode="auto">
              <a:xfrm>
                <a:off x="158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0" name="Oval 2862"/>
              <p:cNvSpPr>
                <a:spLocks noChangeArrowheads="1"/>
              </p:cNvSpPr>
              <p:nvPr/>
            </p:nvSpPr>
            <p:spPr bwMode="auto">
              <a:xfrm>
                <a:off x="154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1" name="Oval 2863"/>
              <p:cNvSpPr>
                <a:spLocks noChangeArrowheads="1"/>
              </p:cNvSpPr>
              <p:nvPr/>
            </p:nvSpPr>
            <p:spPr bwMode="auto">
              <a:xfrm>
                <a:off x="1515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2" name="Oval 2864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3" name="Oval 2865"/>
              <p:cNvSpPr>
                <a:spLocks noChangeArrowheads="1"/>
              </p:cNvSpPr>
              <p:nvPr/>
            </p:nvSpPr>
            <p:spPr bwMode="auto">
              <a:xfrm>
                <a:off x="918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4" name="Oval 2866"/>
              <p:cNvSpPr>
                <a:spLocks noChangeArrowheads="1"/>
              </p:cNvSpPr>
              <p:nvPr/>
            </p:nvSpPr>
            <p:spPr bwMode="auto">
              <a:xfrm>
                <a:off x="932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5" name="Oval 2867"/>
              <p:cNvSpPr>
                <a:spLocks noChangeArrowheads="1"/>
              </p:cNvSpPr>
              <p:nvPr/>
            </p:nvSpPr>
            <p:spPr bwMode="auto">
              <a:xfrm>
                <a:off x="869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6" name="Oval 2868"/>
              <p:cNvSpPr>
                <a:spLocks noChangeArrowheads="1"/>
              </p:cNvSpPr>
              <p:nvPr/>
            </p:nvSpPr>
            <p:spPr bwMode="auto">
              <a:xfrm>
                <a:off x="88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7" name="Oval 2869"/>
              <p:cNvSpPr>
                <a:spLocks noChangeArrowheads="1"/>
              </p:cNvSpPr>
              <p:nvPr/>
            </p:nvSpPr>
            <p:spPr bwMode="auto">
              <a:xfrm>
                <a:off x="160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8" name="Oval 2870"/>
              <p:cNvSpPr>
                <a:spLocks noChangeArrowheads="1"/>
              </p:cNvSpPr>
              <p:nvPr/>
            </p:nvSpPr>
            <p:spPr bwMode="auto">
              <a:xfrm>
                <a:off x="143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39" name="Oval 2871"/>
              <p:cNvSpPr>
                <a:spLocks noChangeArrowheads="1"/>
              </p:cNvSpPr>
              <p:nvPr/>
            </p:nvSpPr>
            <p:spPr bwMode="auto">
              <a:xfrm>
                <a:off x="1166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0" name="Oval 2872"/>
              <p:cNvSpPr>
                <a:spLocks noChangeArrowheads="1"/>
              </p:cNvSpPr>
              <p:nvPr/>
            </p:nvSpPr>
            <p:spPr bwMode="auto">
              <a:xfrm>
                <a:off x="106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1" name="Oval 2873"/>
              <p:cNvSpPr>
                <a:spLocks noChangeArrowheads="1"/>
              </p:cNvSpPr>
              <p:nvPr/>
            </p:nvSpPr>
            <p:spPr bwMode="auto">
              <a:xfrm>
                <a:off x="991" y="27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2" name="Oval 2874"/>
              <p:cNvSpPr>
                <a:spLocks noChangeArrowheads="1"/>
              </p:cNvSpPr>
              <p:nvPr/>
            </p:nvSpPr>
            <p:spPr bwMode="auto">
              <a:xfrm>
                <a:off x="883" y="23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3" name="Oval 2875"/>
              <p:cNvSpPr>
                <a:spLocks noChangeArrowheads="1"/>
              </p:cNvSpPr>
              <p:nvPr/>
            </p:nvSpPr>
            <p:spPr bwMode="auto">
              <a:xfrm>
                <a:off x="876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4" name="Oval 2876"/>
              <p:cNvSpPr>
                <a:spLocks noChangeArrowheads="1"/>
              </p:cNvSpPr>
              <p:nvPr/>
            </p:nvSpPr>
            <p:spPr bwMode="auto">
              <a:xfrm>
                <a:off x="918" y="25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5" name="Oval 2877"/>
              <p:cNvSpPr>
                <a:spLocks noChangeArrowheads="1"/>
              </p:cNvSpPr>
              <p:nvPr/>
            </p:nvSpPr>
            <p:spPr bwMode="auto">
              <a:xfrm>
                <a:off x="887" y="25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6" name="Oval 2878"/>
              <p:cNvSpPr>
                <a:spLocks noChangeArrowheads="1"/>
              </p:cNvSpPr>
              <p:nvPr/>
            </p:nvSpPr>
            <p:spPr bwMode="auto">
              <a:xfrm>
                <a:off x="1843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7" name="Oval 2879"/>
              <p:cNvSpPr>
                <a:spLocks noChangeArrowheads="1"/>
              </p:cNvSpPr>
              <p:nvPr/>
            </p:nvSpPr>
            <p:spPr bwMode="auto">
              <a:xfrm>
                <a:off x="1473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8" name="Oval 2880"/>
              <p:cNvSpPr>
                <a:spLocks noChangeArrowheads="1"/>
              </p:cNvSpPr>
              <p:nvPr/>
            </p:nvSpPr>
            <p:spPr bwMode="auto">
              <a:xfrm>
                <a:off x="901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9" name="Oval 2881"/>
              <p:cNvSpPr>
                <a:spLocks noChangeArrowheads="1"/>
              </p:cNvSpPr>
              <p:nvPr/>
            </p:nvSpPr>
            <p:spPr bwMode="auto">
              <a:xfrm>
                <a:off x="14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0" name="Oval 2882"/>
              <p:cNvSpPr>
                <a:spLocks noChangeArrowheads="1"/>
              </p:cNvSpPr>
              <p:nvPr/>
            </p:nvSpPr>
            <p:spPr bwMode="auto">
              <a:xfrm>
                <a:off x="1498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1" name="Oval 2883"/>
              <p:cNvSpPr>
                <a:spLocks noChangeArrowheads="1"/>
              </p:cNvSpPr>
              <p:nvPr/>
            </p:nvSpPr>
            <p:spPr bwMode="auto">
              <a:xfrm>
                <a:off x="1361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2" name="Oval 2884"/>
              <p:cNvSpPr>
                <a:spLocks noChangeArrowheads="1"/>
              </p:cNvSpPr>
              <p:nvPr/>
            </p:nvSpPr>
            <p:spPr bwMode="auto">
              <a:xfrm>
                <a:off x="915" y="24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3" name="Oval 2885"/>
              <p:cNvSpPr>
                <a:spLocks noChangeArrowheads="1"/>
              </p:cNvSpPr>
              <p:nvPr/>
            </p:nvSpPr>
            <p:spPr bwMode="auto">
              <a:xfrm>
                <a:off x="1128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4" name="Oval 2886"/>
              <p:cNvSpPr>
                <a:spLocks noChangeArrowheads="1"/>
              </p:cNvSpPr>
              <p:nvPr/>
            </p:nvSpPr>
            <p:spPr bwMode="auto">
              <a:xfrm>
                <a:off x="1459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5" name="Oval 2887"/>
              <p:cNvSpPr>
                <a:spLocks noChangeArrowheads="1"/>
              </p:cNvSpPr>
              <p:nvPr/>
            </p:nvSpPr>
            <p:spPr bwMode="auto">
              <a:xfrm>
                <a:off x="1927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6" name="Oval 2888"/>
              <p:cNvSpPr>
                <a:spLocks noChangeArrowheads="1"/>
              </p:cNvSpPr>
              <p:nvPr/>
            </p:nvSpPr>
            <p:spPr bwMode="auto">
              <a:xfrm>
                <a:off x="2953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7" name="Oval 2889"/>
              <p:cNvSpPr>
                <a:spLocks noChangeArrowheads="1"/>
              </p:cNvSpPr>
              <p:nvPr/>
            </p:nvSpPr>
            <p:spPr bwMode="auto">
              <a:xfrm>
                <a:off x="1697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8" name="Oval 2890"/>
              <p:cNvSpPr>
                <a:spLocks noChangeArrowheads="1"/>
              </p:cNvSpPr>
              <p:nvPr/>
            </p:nvSpPr>
            <p:spPr bwMode="auto">
              <a:xfrm>
                <a:off x="197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9" name="Oval 2891"/>
              <p:cNvSpPr>
                <a:spLocks noChangeArrowheads="1"/>
              </p:cNvSpPr>
              <p:nvPr/>
            </p:nvSpPr>
            <p:spPr bwMode="auto">
              <a:xfrm>
                <a:off x="122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0" name="Oval 2892"/>
              <p:cNvSpPr>
                <a:spLocks noChangeArrowheads="1"/>
              </p:cNvSpPr>
              <p:nvPr/>
            </p:nvSpPr>
            <p:spPr bwMode="auto">
              <a:xfrm>
                <a:off x="205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1" name="Oval 2893"/>
              <p:cNvSpPr>
                <a:spLocks noChangeArrowheads="1"/>
              </p:cNvSpPr>
              <p:nvPr/>
            </p:nvSpPr>
            <p:spPr bwMode="auto">
              <a:xfrm>
                <a:off x="116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2" name="Oval 2894"/>
              <p:cNvSpPr>
                <a:spLocks noChangeArrowheads="1"/>
              </p:cNvSpPr>
              <p:nvPr/>
            </p:nvSpPr>
            <p:spPr bwMode="auto">
              <a:xfrm>
                <a:off x="181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3" name="Oval 2895"/>
              <p:cNvSpPr>
                <a:spLocks noChangeArrowheads="1"/>
              </p:cNvSpPr>
              <p:nvPr/>
            </p:nvSpPr>
            <p:spPr bwMode="auto">
              <a:xfrm>
                <a:off x="9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4" name="Oval 2896"/>
              <p:cNvSpPr>
                <a:spLocks noChangeArrowheads="1"/>
              </p:cNvSpPr>
              <p:nvPr/>
            </p:nvSpPr>
            <p:spPr bwMode="auto">
              <a:xfrm>
                <a:off x="1533" y="3414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5" name="Oval 2897"/>
              <p:cNvSpPr>
                <a:spLocks noChangeArrowheads="1"/>
              </p:cNvSpPr>
              <p:nvPr/>
            </p:nvSpPr>
            <p:spPr bwMode="auto">
              <a:xfrm>
                <a:off x="148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6" name="Oval 2898"/>
              <p:cNvSpPr>
                <a:spLocks noChangeArrowheads="1"/>
              </p:cNvSpPr>
              <p:nvPr/>
            </p:nvSpPr>
            <p:spPr bwMode="auto">
              <a:xfrm>
                <a:off x="2287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7" name="Oval 2899"/>
              <p:cNvSpPr>
                <a:spLocks noChangeArrowheads="1"/>
              </p:cNvSpPr>
              <p:nvPr/>
            </p:nvSpPr>
            <p:spPr bwMode="auto">
              <a:xfrm>
                <a:off x="159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8" name="Oval 2900"/>
              <p:cNvSpPr>
                <a:spLocks noChangeArrowheads="1"/>
              </p:cNvSpPr>
              <p:nvPr/>
            </p:nvSpPr>
            <p:spPr bwMode="auto">
              <a:xfrm>
                <a:off x="1173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9" name="Oval 2901"/>
              <p:cNvSpPr>
                <a:spLocks noChangeArrowheads="1"/>
              </p:cNvSpPr>
              <p:nvPr/>
            </p:nvSpPr>
            <p:spPr bwMode="auto">
              <a:xfrm>
                <a:off x="1100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0" name="Oval 2902"/>
              <p:cNvSpPr>
                <a:spLocks noChangeArrowheads="1"/>
              </p:cNvSpPr>
              <p:nvPr/>
            </p:nvSpPr>
            <p:spPr bwMode="auto">
              <a:xfrm>
                <a:off x="981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1" name="Oval 2903"/>
              <p:cNvSpPr>
                <a:spLocks noChangeArrowheads="1"/>
              </p:cNvSpPr>
              <p:nvPr/>
            </p:nvSpPr>
            <p:spPr bwMode="auto">
              <a:xfrm>
                <a:off x="107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2" name="Oval 2904"/>
              <p:cNvSpPr>
                <a:spLocks noChangeArrowheads="1"/>
              </p:cNvSpPr>
              <p:nvPr/>
            </p:nvSpPr>
            <p:spPr bwMode="auto">
              <a:xfrm>
                <a:off x="158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3" name="Oval 2905"/>
              <p:cNvSpPr>
                <a:spLocks noChangeArrowheads="1"/>
              </p:cNvSpPr>
              <p:nvPr/>
            </p:nvSpPr>
            <p:spPr bwMode="auto">
              <a:xfrm>
                <a:off x="1581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4" name="Oval 2906"/>
              <p:cNvSpPr>
                <a:spLocks noChangeArrowheads="1"/>
              </p:cNvSpPr>
              <p:nvPr/>
            </p:nvSpPr>
            <p:spPr bwMode="auto">
              <a:xfrm>
                <a:off x="157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5" name="Oval 2907"/>
              <p:cNvSpPr>
                <a:spLocks noChangeArrowheads="1"/>
              </p:cNvSpPr>
              <p:nvPr/>
            </p:nvSpPr>
            <p:spPr bwMode="auto">
              <a:xfrm>
                <a:off x="208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6" name="Oval 2908"/>
              <p:cNvSpPr>
                <a:spLocks noChangeArrowheads="1"/>
              </p:cNvSpPr>
              <p:nvPr/>
            </p:nvSpPr>
            <p:spPr bwMode="auto">
              <a:xfrm>
                <a:off x="96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7" name="Oval 2909"/>
              <p:cNvSpPr>
                <a:spLocks noChangeArrowheads="1"/>
              </p:cNvSpPr>
              <p:nvPr/>
            </p:nvSpPr>
            <p:spPr bwMode="auto">
              <a:xfrm>
                <a:off x="1560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8" name="Oval 2910"/>
              <p:cNvSpPr>
                <a:spLocks noChangeArrowheads="1"/>
              </p:cNvSpPr>
              <p:nvPr/>
            </p:nvSpPr>
            <p:spPr bwMode="auto">
              <a:xfrm>
                <a:off x="1187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9" name="Oval 2911"/>
              <p:cNvSpPr>
                <a:spLocks noChangeArrowheads="1"/>
              </p:cNvSpPr>
              <p:nvPr/>
            </p:nvSpPr>
            <p:spPr bwMode="auto">
              <a:xfrm>
                <a:off x="1086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0" name="Oval 2912"/>
              <p:cNvSpPr>
                <a:spLocks noChangeArrowheads="1"/>
              </p:cNvSpPr>
              <p:nvPr/>
            </p:nvSpPr>
            <p:spPr bwMode="auto">
              <a:xfrm>
                <a:off x="897" y="26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1" name="Oval 2913"/>
              <p:cNvSpPr>
                <a:spLocks noChangeArrowheads="1"/>
              </p:cNvSpPr>
              <p:nvPr/>
            </p:nvSpPr>
            <p:spPr bwMode="auto">
              <a:xfrm>
                <a:off x="118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2" name="Oval 2914"/>
              <p:cNvSpPr>
                <a:spLocks noChangeArrowheads="1"/>
              </p:cNvSpPr>
              <p:nvPr/>
            </p:nvSpPr>
            <p:spPr bwMode="auto">
              <a:xfrm>
                <a:off x="121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3" name="Oval 2915"/>
              <p:cNvSpPr>
                <a:spLocks noChangeArrowheads="1"/>
              </p:cNvSpPr>
              <p:nvPr/>
            </p:nvSpPr>
            <p:spPr bwMode="auto">
              <a:xfrm>
                <a:off x="91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4" name="Oval 2916"/>
              <p:cNvSpPr>
                <a:spLocks noChangeArrowheads="1"/>
              </p:cNvSpPr>
              <p:nvPr/>
            </p:nvSpPr>
            <p:spPr bwMode="auto">
              <a:xfrm>
                <a:off x="876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5" name="Oval 2917"/>
              <p:cNvSpPr>
                <a:spLocks noChangeArrowheads="1"/>
              </p:cNvSpPr>
              <p:nvPr/>
            </p:nvSpPr>
            <p:spPr bwMode="auto">
              <a:xfrm>
                <a:off x="1602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6" name="Oval 2918"/>
              <p:cNvSpPr>
                <a:spLocks noChangeArrowheads="1"/>
              </p:cNvSpPr>
              <p:nvPr/>
            </p:nvSpPr>
            <p:spPr bwMode="auto">
              <a:xfrm>
                <a:off x="834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7" name="Oval 2919"/>
              <p:cNvSpPr>
                <a:spLocks noChangeArrowheads="1"/>
              </p:cNvSpPr>
              <p:nvPr/>
            </p:nvSpPr>
            <p:spPr bwMode="auto">
              <a:xfrm>
                <a:off x="1655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8" name="Oval 2920"/>
              <p:cNvSpPr>
                <a:spLocks noChangeArrowheads="1"/>
              </p:cNvSpPr>
              <p:nvPr/>
            </p:nvSpPr>
            <p:spPr bwMode="auto">
              <a:xfrm>
                <a:off x="178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9" name="Oval 2921"/>
              <p:cNvSpPr>
                <a:spLocks noChangeArrowheads="1"/>
              </p:cNvSpPr>
              <p:nvPr/>
            </p:nvSpPr>
            <p:spPr bwMode="auto">
              <a:xfrm>
                <a:off x="105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0" name="Oval 2922"/>
              <p:cNvSpPr>
                <a:spLocks noChangeArrowheads="1"/>
              </p:cNvSpPr>
              <p:nvPr/>
            </p:nvSpPr>
            <p:spPr bwMode="auto">
              <a:xfrm>
                <a:off x="99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1" name="Oval 2923"/>
              <p:cNvSpPr>
                <a:spLocks noChangeArrowheads="1"/>
              </p:cNvSpPr>
              <p:nvPr/>
            </p:nvSpPr>
            <p:spPr bwMode="auto">
              <a:xfrm>
                <a:off x="211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2" name="Oval 2924"/>
              <p:cNvSpPr>
                <a:spLocks noChangeArrowheads="1"/>
              </p:cNvSpPr>
              <p:nvPr/>
            </p:nvSpPr>
            <p:spPr bwMode="auto">
              <a:xfrm>
                <a:off x="134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3" name="Oval 2925"/>
              <p:cNvSpPr>
                <a:spLocks noChangeArrowheads="1"/>
              </p:cNvSpPr>
              <p:nvPr/>
            </p:nvSpPr>
            <p:spPr bwMode="auto">
              <a:xfrm>
                <a:off x="235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4" name="Oval 2926"/>
              <p:cNvSpPr>
                <a:spLocks noChangeArrowheads="1"/>
              </p:cNvSpPr>
              <p:nvPr/>
            </p:nvSpPr>
            <p:spPr bwMode="auto">
              <a:xfrm>
                <a:off x="1923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5" name="Oval 2927"/>
              <p:cNvSpPr>
                <a:spLocks noChangeArrowheads="1"/>
              </p:cNvSpPr>
              <p:nvPr/>
            </p:nvSpPr>
            <p:spPr bwMode="auto">
              <a:xfrm>
                <a:off x="131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6" name="Oval 2928"/>
              <p:cNvSpPr>
                <a:spLocks noChangeArrowheads="1"/>
              </p:cNvSpPr>
              <p:nvPr/>
            </p:nvSpPr>
            <p:spPr bwMode="auto">
              <a:xfrm>
                <a:off x="2304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7" name="Oval 2929"/>
              <p:cNvSpPr>
                <a:spLocks noChangeArrowheads="1"/>
              </p:cNvSpPr>
              <p:nvPr/>
            </p:nvSpPr>
            <p:spPr bwMode="auto">
              <a:xfrm>
                <a:off x="274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8" name="Oval 2930"/>
              <p:cNvSpPr>
                <a:spLocks noChangeArrowheads="1"/>
              </p:cNvSpPr>
              <p:nvPr/>
            </p:nvSpPr>
            <p:spPr bwMode="auto">
              <a:xfrm>
                <a:off x="103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9" name="Oval 2931"/>
              <p:cNvSpPr>
                <a:spLocks noChangeArrowheads="1"/>
              </p:cNvSpPr>
              <p:nvPr/>
            </p:nvSpPr>
            <p:spPr bwMode="auto">
              <a:xfrm>
                <a:off x="263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0" name="Oval 2932"/>
              <p:cNvSpPr>
                <a:spLocks noChangeArrowheads="1"/>
              </p:cNvSpPr>
              <p:nvPr/>
            </p:nvSpPr>
            <p:spPr bwMode="auto">
              <a:xfrm>
                <a:off x="1086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1" name="Oval 2933"/>
              <p:cNvSpPr>
                <a:spLocks noChangeArrowheads="1"/>
              </p:cNvSpPr>
              <p:nvPr/>
            </p:nvSpPr>
            <p:spPr bwMode="auto">
              <a:xfrm>
                <a:off x="123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2" name="Oval 2934"/>
              <p:cNvSpPr>
                <a:spLocks noChangeArrowheads="1"/>
              </p:cNvSpPr>
              <p:nvPr/>
            </p:nvSpPr>
            <p:spPr bwMode="auto">
              <a:xfrm>
                <a:off x="1100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3" name="Oval 2935"/>
              <p:cNvSpPr>
                <a:spLocks noChangeArrowheads="1"/>
              </p:cNvSpPr>
              <p:nvPr/>
            </p:nvSpPr>
            <p:spPr bwMode="auto">
              <a:xfrm>
                <a:off x="147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4" name="Oval 2936"/>
              <p:cNvSpPr>
                <a:spLocks noChangeArrowheads="1"/>
              </p:cNvSpPr>
              <p:nvPr/>
            </p:nvSpPr>
            <p:spPr bwMode="auto">
              <a:xfrm>
                <a:off x="1072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5" name="Oval 2937"/>
              <p:cNvSpPr>
                <a:spLocks noChangeArrowheads="1"/>
              </p:cNvSpPr>
              <p:nvPr/>
            </p:nvSpPr>
            <p:spPr bwMode="auto">
              <a:xfrm>
                <a:off x="2653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6" name="Oval 2938"/>
              <p:cNvSpPr>
                <a:spLocks noChangeArrowheads="1"/>
              </p:cNvSpPr>
              <p:nvPr/>
            </p:nvSpPr>
            <p:spPr bwMode="auto">
              <a:xfrm>
                <a:off x="187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7" name="Oval 2939"/>
              <p:cNvSpPr>
                <a:spLocks noChangeArrowheads="1"/>
              </p:cNvSpPr>
              <p:nvPr/>
            </p:nvSpPr>
            <p:spPr bwMode="auto">
              <a:xfrm>
                <a:off x="3435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8" name="Oval 2940"/>
              <p:cNvSpPr>
                <a:spLocks noChangeArrowheads="1"/>
              </p:cNvSpPr>
              <p:nvPr/>
            </p:nvSpPr>
            <p:spPr bwMode="auto">
              <a:xfrm>
                <a:off x="1354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9" name="Oval 2941"/>
              <p:cNvSpPr>
                <a:spLocks noChangeArrowheads="1"/>
              </p:cNvSpPr>
              <p:nvPr/>
            </p:nvSpPr>
            <p:spPr bwMode="auto">
              <a:xfrm>
                <a:off x="15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0" name="Oval 2942"/>
              <p:cNvSpPr>
                <a:spLocks noChangeArrowheads="1"/>
              </p:cNvSpPr>
              <p:nvPr/>
            </p:nvSpPr>
            <p:spPr bwMode="auto">
              <a:xfrm>
                <a:off x="191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1" name="Oval 2943"/>
              <p:cNvSpPr>
                <a:spLocks noChangeArrowheads="1"/>
              </p:cNvSpPr>
              <p:nvPr/>
            </p:nvSpPr>
            <p:spPr bwMode="auto">
              <a:xfrm>
                <a:off x="198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2" name="Oval 2944"/>
              <p:cNvSpPr>
                <a:spLocks noChangeArrowheads="1"/>
              </p:cNvSpPr>
              <p:nvPr/>
            </p:nvSpPr>
            <p:spPr bwMode="auto">
              <a:xfrm>
                <a:off x="1072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3" name="Oval 2945"/>
              <p:cNvSpPr>
                <a:spLocks noChangeArrowheads="1"/>
              </p:cNvSpPr>
              <p:nvPr/>
            </p:nvSpPr>
            <p:spPr bwMode="auto">
              <a:xfrm>
                <a:off x="167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4" name="Oval 2946"/>
              <p:cNvSpPr>
                <a:spLocks noChangeArrowheads="1"/>
              </p:cNvSpPr>
              <p:nvPr/>
            </p:nvSpPr>
            <p:spPr bwMode="auto">
              <a:xfrm>
                <a:off x="22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5" name="Oval 2947"/>
              <p:cNvSpPr>
                <a:spLocks noChangeArrowheads="1"/>
              </p:cNvSpPr>
              <p:nvPr/>
            </p:nvSpPr>
            <p:spPr bwMode="auto">
              <a:xfrm>
                <a:off x="2332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6" name="Oval 2948"/>
              <p:cNvSpPr>
                <a:spLocks noChangeArrowheads="1"/>
              </p:cNvSpPr>
              <p:nvPr/>
            </p:nvSpPr>
            <p:spPr bwMode="auto">
              <a:xfrm>
                <a:off x="1347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2" name="Group 3150"/>
            <p:cNvGrpSpPr>
              <a:grpSpLocks/>
            </p:cNvGrpSpPr>
            <p:nvPr/>
          </p:nvGrpSpPr>
          <p:grpSpPr bwMode="auto">
            <a:xfrm>
              <a:off x="751" y="795"/>
              <a:ext cx="3613" cy="2643"/>
              <a:chOff x="751" y="795"/>
              <a:chExt cx="3613" cy="2643"/>
            </a:xfrm>
          </p:grpSpPr>
          <p:sp>
            <p:nvSpPr>
              <p:cNvPr id="6217" name="Oval 2950"/>
              <p:cNvSpPr>
                <a:spLocks noChangeArrowheads="1"/>
              </p:cNvSpPr>
              <p:nvPr/>
            </p:nvSpPr>
            <p:spPr bwMode="auto">
              <a:xfrm>
                <a:off x="18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8" name="Oval 2951"/>
              <p:cNvSpPr>
                <a:spLocks noChangeArrowheads="1"/>
              </p:cNvSpPr>
              <p:nvPr/>
            </p:nvSpPr>
            <p:spPr bwMode="auto">
              <a:xfrm>
                <a:off x="318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9" name="Oval 2952"/>
              <p:cNvSpPr>
                <a:spLocks noChangeArrowheads="1"/>
              </p:cNvSpPr>
              <p:nvPr/>
            </p:nvSpPr>
            <p:spPr bwMode="auto">
              <a:xfrm>
                <a:off x="372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0" name="Oval 2953"/>
              <p:cNvSpPr>
                <a:spLocks noChangeArrowheads="1"/>
              </p:cNvSpPr>
              <p:nvPr/>
            </p:nvSpPr>
            <p:spPr bwMode="auto">
              <a:xfrm>
                <a:off x="17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1" name="Oval 2954"/>
              <p:cNvSpPr>
                <a:spLocks noChangeArrowheads="1"/>
              </p:cNvSpPr>
              <p:nvPr/>
            </p:nvSpPr>
            <p:spPr bwMode="auto">
              <a:xfrm>
                <a:off x="1993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2" name="Oval 2955"/>
              <p:cNvSpPr>
                <a:spLocks noChangeArrowheads="1"/>
              </p:cNvSpPr>
              <p:nvPr/>
            </p:nvSpPr>
            <p:spPr bwMode="auto">
              <a:xfrm>
                <a:off x="782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3" name="Oval 2956"/>
              <p:cNvSpPr>
                <a:spLocks noChangeArrowheads="1"/>
              </p:cNvSpPr>
              <p:nvPr/>
            </p:nvSpPr>
            <p:spPr bwMode="auto">
              <a:xfrm>
                <a:off x="845" y="23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4" name="Oval 2957"/>
              <p:cNvSpPr>
                <a:spLocks noChangeArrowheads="1"/>
              </p:cNvSpPr>
              <p:nvPr/>
            </p:nvSpPr>
            <p:spPr bwMode="auto">
              <a:xfrm>
                <a:off x="751" y="17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5" name="Oval 2958"/>
              <p:cNvSpPr>
                <a:spLocks noChangeArrowheads="1"/>
              </p:cNvSpPr>
              <p:nvPr/>
            </p:nvSpPr>
            <p:spPr bwMode="auto">
              <a:xfrm>
                <a:off x="1725" y="31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6" name="Oval 2959"/>
              <p:cNvSpPr>
                <a:spLocks noChangeArrowheads="1"/>
              </p:cNvSpPr>
              <p:nvPr/>
            </p:nvSpPr>
            <p:spPr bwMode="auto">
              <a:xfrm>
                <a:off x="1250" y="21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7" name="Oval 2960"/>
              <p:cNvSpPr>
                <a:spLocks noChangeArrowheads="1"/>
              </p:cNvSpPr>
              <p:nvPr/>
            </p:nvSpPr>
            <p:spPr bwMode="auto">
              <a:xfrm>
                <a:off x="1058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8" name="Oval 2961"/>
              <p:cNvSpPr>
                <a:spLocks noChangeArrowheads="1"/>
              </p:cNvSpPr>
              <p:nvPr/>
            </p:nvSpPr>
            <p:spPr bwMode="auto">
              <a:xfrm>
                <a:off x="130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29" name="Oval 2962"/>
              <p:cNvSpPr>
                <a:spLocks noChangeArrowheads="1"/>
              </p:cNvSpPr>
              <p:nvPr/>
            </p:nvSpPr>
            <p:spPr bwMode="auto">
              <a:xfrm>
                <a:off x="1700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0" name="Oval 2963"/>
              <p:cNvSpPr>
                <a:spLocks noChangeArrowheads="1"/>
              </p:cNvSpPr>
              <p:nvPr/>
            </p:nvSpPr>
            <p:spPr bwMode="auto">
              <a:xfrm>
                <a:off x="1910" y="318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1" name="Oval 2964"/>
              <p:cNvSpPr>
                <a:spLocks noChangeArrowheads="1"/>
              </p:cNvSpPr>
              <p:nvPr/>
            </p:nvSpPr>
            <p:spPr bwMode="auto">
              <a:xfrm>
                <a:off x="1145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2" name="Oval 2965"/>
              <p:cNvSpPr>
                <a:spLocks noChangeArrowheads="1"/>
              </p:cNvSpPr>
              <p:nvPr/>
            </p:nvSpPr>
            <p:spPr bwMode="auto">
              <a:xfrm>
                <a:off x="1592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3" name="Oval 2966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4" name="Oval 2967"/>
              <p:cNvSpPr>
                <a:spLocks noChangeArrowheads="1"/>
              </p:cNvSpPr>
              <p:nvPr/>
            </p:nvSpPr>
            <p:spPr bwMode="auto">
              <a:xfrm>
                <a:off x="1368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5" name="Oval 2968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6" name="Oval 2969"/>
              <p:cNvSpPr>
                <a:spLocks noChangeArrowheads="1"/>
              </p:cNvSpPr>
              <p:nvPr/>
            </p:nvSpPr>
            <p:spPr bwMode="auto">
              <a:xfrm>
                <a:off x="1040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7" name="Oval 2970"/>
              <p:cNvSpPr>
                <a:spLocks noChangeArrowheads="1"/>
              </p:cNvSpPr>
              <p:nvPr/>
            </p:nvSpPr>
            <p:spPr bwMode="auto">
              <a:xfrm>
                <a:off x="1135" y="24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8" name="Oval 2971"/>
              <p:cNvSpPr>
                <a:spLocks noChangeArrowheads="1"/>
              </p:cNvSpPr>
              <p:nvPr/>
            </p:nvSpPr>
            <p:spPr bwMode="auto">
              <a:xfrm>
                <a:off x="1358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39" name="Oval 2972"/>
              <p:cNvSpPr>
                <a:spLocks noChangeArrowheads="1"/>
              </p:cNvSpPr>
              <p:nvPr/>
            </p:nvSpPr>
            <p:spPr bwMode="auto">
              <a:xfrm>
                <a:off x="10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0" name="Oval 2973"/>
              <p:cNvSpPr>
                <a:spLocks noChangeArrowheads="1"/>
              </p:cNvSpPr>
              <p:nvPr/>
            </p:nvSpPr>
            <p:spPr bwMode="auto">
              <a:xfrm>
                <a:off x="115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1" name="Oval 2974"/>
              <p:cNvSpPr>
                <a:spLocks noChangeArrowheads="1"/>
              </p:cNvSpPr>
              <p:nvPr/>
            </p:nvSpPr>
            <p:spPr bwMode="auto">
              <a:xfrm>
                <a:off x="929" y="17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2" name="Oval 2975"/>
              <p:cNvSpPr>
                <a:spLocks noChangeArrowheads="1"/>
              </p:cNvSpPr>
              <p:nvPr/>
            </p:nvSpPr>
            <p:spPr bwMode="auto">
              <a:xfrm>
                <a:off x="768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3" name="Oval 2976"/>
              <p:cNvSpPr>
                <a:spLocks noChangeArrowheads="1"/>
              </p:cNvSpPr>
              <p:nvPr/>
            </p:nvSpPr>
            <p:spPr bwMode="auto">
              <a:xfrm>
                <a:off x="1075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4" name="Oval 2977"/>
              <p:cNvSpPr>
                <a:spLocks noChangeArrowheads="1"/>
              </p:cNvSpPr>
              <p:nvPr/>
            </p:nvSpPr>
            <p:spPr bwMode="auto">
              <a:xfrm>
                <a:off x="887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5" name="Oval 2978"/>
              <p:cNvSpPr>
                <a:spLocks noChangeArrowheads="1"/>
              </p:cNvSpPr>
              <p:nvPr/>
            </p:nvSpPr>
            <p:spPr bwMode="auto">
              <a:xfrm>
                <a:off x="1641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6" name="Oval 2979"/>
              <p:cNvSpPr>
                <a:spLocks noChangeArrowheads="1"/>
              </p:cNvSpPr>
              <p:nvPr/>
            </p:nvSpPr>
            <p:spPr bwMode="auto">
              <a:xfrm>
                <a:off x="1058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7" name="Oval 2980"/>
              <p:cNvSpPr>
                <a:spLocks noChangeArrowheads="1"/>
              </p:cNvSpPr>
              <p:nvPr/>
            </p:nvSpPr>
            <p:spPr bwMode="auto">
              <a:xfrm>
                <a:off x="977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8" name="Oval 2981"/>
              <p:cNvSpPr>
                <a:spLocks noChangeArrowheads="1"/>
              </p:cNvSpPr>
              <p:nvPr/>
            </p:nvSpPr>
            <p:spPr bwMode="auto">
              <a:xfrm>
                <a:off x="904" y="24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49" name="Oval 2982"/>
              <p:cNvSpPr>
                <a:spLocks noChangeArrowheads="1"/>
              </p:cNvSpPr>
              <p:nvPr/>
            </p:nvSpPr>
            <p:spPr bwMode="auto">
              <a:xfrm>
                <a:off x="946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0" name="Oval 2983"/>
              <p:cNvSpPr>
                <a:spLocks noChangeArrowheads="1"/>
              </p:cNvSpPr>
              <p:nvPr/>
            </p:nvSpPr>
            <p:spPr bwMode="auto">
              <a:xfrm>
                <a:off x="1819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1" name="Oval 2984"/>
              <p:cNvSpPr>
                <a:spLocks noChangeArrowheads="1"/>
              </p:cNvSpPr>
              <p:nvPr/>
            </p:nvSpPr>
            <p:spPr bwMode="auto">
              <a:xfrm>
                <a:off x="974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2" name="Oval 2985"/>
              <p:cNvSpPr>
                <a:spLocks noChangeArrowheads="1"/>
              </p:cNvSpPr>
              <p:nvPr/>
            </p:nvSpPr>
            <p:spPr bwMode="auto">
              <a:xfrm>
                <a:off x="1040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3" name="Oval 2986"/>
              <p:cNvSpPr>
                <a:spLocks noChangeArrowheads="1"/>
              </p:cNvSpPr>
              <p:nvPr/>
            </p:nvSpPr>
            <p:spPr bwMode="auto">
              <a:xfrm>
                <a:off x="799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4" name="Oval 2987"/>
              <p:cNvSpPr>
                <a:spLocks noChangeArrowheads="1"/>
              </p:cNvSpPr>
              <p:nvPr/>
            </p:nvSpPr>
            <p:spPr bwMode="auto">
              <a:xfrm>
                <a:off x="866" y="27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5" name="Oval 2988"/>
              <p:cNvSpPr>
                <a:spLocks noChangeArrowheads="1"/>
              </p:cNvSpPr>
              <p:nvPr/>
            </p:nvSpPr>
            <p:spPr bwMode="auto">
              <a:xfrm>
                <a:off x="967" y="1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6" name="Oval 2989"/>
              <p:cNvSpPr>
                <a:spLocks noChangeArrowheads="1"/>
              </p:cNvSpPr>
              <p:nvPr/>
            </p:nvSpPr>
            <p:spPr bwMode="auto">
              <a:xfrm>
                <a:off x="1117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7" name="Oval 2990"/>
              <p:cNvSpPr>
                <a:spLocks noChangeArrowheads="1"/>
              </p:cNvSpPr>
              <p:nvPr/>
            </p:nvSpPr>
            <p:spPr bwMode="auto">
              <a:xfrm>
                <a:off x="1396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8" name="Oval 2991"/>
              <p:cNvSpPr>
                <a:spLocks noChangeArrowheads="1"/>
              </p:cNvSpPr>
              <p:nvPr/>
            </p:nvSpPr>
            <p:spPr bwMode="auto">
              <a:xfrm>
                <a:off x="1026" y="172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59" name="Oval 2992"/>
              <p:cNvSpPr>
                <a:spLocks noChangeArrowheads="1"/>
              </p:cNvSpPr>
              <p:nvPr/>
            </p:nvSpPr>
            <p:spPr bwMode="auto">
              <a:xfrm>
                <a:off x="92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0" name="Oval 2993"/>
              <p:cNvSpPr>
                <a:spLocks noChangeArrowheads="1"/>
              </p:cNvSpPr>
              <p:nvPr/>
            </p:nvSpPr>
            <p:spPr bwMode="auto">
              <a:xfrm>
                <a:off x="862" y="18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1" name="Oval 2994"/>
              <p:cNvSpPr>
                <a:spLocks noChangeArrowheads="1"/>
              </p:cNvSpPr>
              <p:nvPr/>
            </p:nvSpPr>
            <p:spPr bwMode="auto">
              <a:xfrm>
                <a:off x="957" y="20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2" name="Oval 2995"/>
              <p:cNvSpPr>
                <a:spLocks noChangeArrowheads="1"/>
              </p:cNvSpPr>
              <p:nvPr/>
            </p:nvSpPr>
            <p:spPr bwMode="auto">
              <a:xfrm>
                <a:off x="957" y="20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3" name="Oval 2996"/>
              <p:cNvSpPr>
                <a:spLocks noChangeArrowheads="1"/>
              </p:cNvSpPr>
              <p:nvPr/>
            </p:nvSpPr>
            <p:spPr bwMode="auto">
              <a:xfrm>
                <a:off x="1061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4" name="Oval 2997"/>
              <p:cNvSpPr>
                <a:spLocks noChangeArrowheads="1"/>
              </p:cNvSpPr>
              <p:nvPr/>
            </p:nvSpPr>
            <p:spPr bwMode="auto">
              <a:xfrm>
                <a:off x="133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5" name="Oval 2998"/>
              <p:cNvSpPr>
                <a:spLocks noChangeArrowheads="1"/>
              </p:cNvSpPr>
              <p:nvPr/>
            </p:nvSpPr>
            <p:spPr bwMode="auto">
              <a:xfrm>
                <a:off x="799" y="20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6" name="Oval 2999"/>
              <p:cNvSpPr>
                <a:spLocks noChangeArrowheads="1"/>
              </p:cNvSpPr>
              <p:nvPr/>
            </p:nvSpPr>
            <p:spPr bwMode="auto">
              <a:xfrm>
                <a:off x="1155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7" name="Oval 3000"/>
              <p:cNvSpPr>
                <a:spLocks noChangeArrowheads="1"/>
              </p:cNvSpPr>
              <p:nvPr/>
            </p:nvSpPr>
            <p:spPr bwMode="auto">
              <a:xfrm>
                <a:off x="1396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8" name="Oval 3001"/>
              <p:cNvSpPr>
                <a:spLocks noChangeArrowheads="1"/>
              </p:cNvSpPr>
              <p:nvPr/>
            </p:nvSpPr>
            <p:spPr bwMode="auto">
              <a:xfrm>
                <a:off x="1246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69" name="Oval 3002"/>
              <p:cNvSpPr>
                <a:spLocks noChangeArrowheads="1"/>
              </p:cNvSpPr>
              <p:nvPr/>
            </p:nvSpPr>
            <p:spPr bwMode="auto">
              <a:xfrm>
                <a:off x="950" y="272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0" name="Oval 3003"/>
              <p:cNvSpPr>
                <a:spLocks noChangeArrowheads="1"/>
              </p:cNvSpPr>
              <p:nvPr/>
            </p:nvSpPr>
            <p:spPr bwMode="auto">
              <a:xfrm>
                <a:off x="1082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1" name="Oval 3004"/>
              <p:cNvSpPr>
                <a:spLocks noChangeArrowheads="1"/>
              </p:cNvSpPr>
              <p:nvPr/>
            </p:nvSpPr>
            <p:spPr bwMode="auto">
              <a:xfrm>
                <a:off x="939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2" name="Oval 3005"/>
              <p:cNvSpPr>
                <a:spLocks noChangeArrowheads="1"/>
              </p:cNvSpPr>
              <p:nvPr/>
            </p:nvSpPr>
            <p:spPr bwMode="auto">
              <a:xfrm>
                <a:off x="214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3" name="Oval 3006"/>
              <p:cNvSpPr>
                <a:spLocks noChangeArrowheads="1"/>
              </p:cNvSpPr>
              <p:nvPr/>
            </p:nvSpPr>
            <p:spPr bwMode="auto">
              <a:xfrm>
                <a:off x="99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4" name="Oval 3007"/>
              <p:cNvSpPr>
                <a:spLocks noChangeArrowheads="1"/>
              </p:cNvSpPr>
              <p:nvPr/>
            </p:nvSpPr>
            <p:spPr bwMode="auto">
              <a:xfrm>
                <a:off x="1519" y="268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5" name="Oval 3008"/>
              <p:cNvSpPr>
                <a:spLocks noChangeArrowheads="1"/>
              </p:cNvSpPr>
              <p:nvPr/>
            </p:nvSpPr>
            <p:spPr bwMode="auto">
              <a:xfrm>
                <a:off x="126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6" name="Oval 3009"/>
              <p:cNvSpPr>
                <a:spLocks noChangeArrowheads="1"/>
              </p:cNvSpPr>
              <p:nvPr/>
            </p:nvSpPr>
            <p:spPr bwMode="auto">
              <a:xfrm>
                <a:off x="1466" y="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7" name="Oval 3010"/>
              <p:cNvSpPr>
                <a:spLocks noChangeArrowheads="1"/>
              </p:cNvSpPr>
              <p:nvPr/>
            </p:nvSpPr>
            <p:spPr bwMode="auto">
              <a:xfrm>
                <a:off x="157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8" name="Oval 3011"/>
              <p:cNvSpPr>
                <a:spLocks noChangeArrowheads="1"/>
              </p:cNvSpPr>
              <p:nvPr/>
            </p:nvSpPr>
            <p:spPr bwMode="auto">
              <a:xfrm>
                <a:off x="1669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79" name="Oval 3012"/>
              <p:cNvSpPr>
                <a:spLocks noChangeArrowheads="1"/>
              </p:cNvSpPr>
              <p:nvPr/>
            </p:nvSpPr>
            <p:spPr bwMode="auto">
              <a:xfrm>
                <a:off x="1627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0" name="Oval 3013"/>
              <p:cNvSpPr>
                <a:spLocks noChangeArrowheads="1"/>
              </p:cNvSpPr>
              <p:nvPr/>
            </p:nvSpPr>
            <p:spPr bwMode="auto">
              <a:xfrm>
                <a:off x="17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1" name="Oval 3014"/>
              <p:cNvSpPr>
                <a:spLocks noChangeArrowheads="1"/>
              </p:cNvSpPr>
              <p:nvPr/>
            </p:nvSpPr>
            <p:spPr bwMode="auto">
              <a:xfrm>
                <a:off x="161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2" name="Oval 3015"/>
              <p:cNvSpPr>
                <a:spLocks noChangeArrowheads="1"/>
              </p:cNvSpPr>
              <p:nvPr/>
            </p:nvSpPr>
            <p:spPr bwMode="auto">
              <a:xfrm>
                <a:off x="150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3" name="Oval 3016"/>
              <p:cNvSpPr>
                <a:spLocks noChangeArrowheads="1"/>
              </p:cNvSpPr>
              <p:nvPr/>
            </p:nvSpPr>
            <p:spPr bwMode="auto">
              <a:xfrm>
                <a:off x="176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4" name="Oval 3017"/>
              <p:cNvSpPr>
                <a:spLocks noChangeArrowheads="1"/>
              </p:cNvSpPr>
              <p:nvPr/>
            </p:nvSpPr>
            <p:spPr bwMode="auto">
              <a:xfrm>
                <a:off x="179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5" name="Oval 3018"/>
              <p:cNvSpPr>
                <a:spLocks noChangeArrowheads="1"/>
              </p:cNvSpPr>
              <p:nvPr/>
            </p:nvSpPr>
            <p:spPr bwMode="auto">
              <a:xfrm>
                <a:off x="1759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6" name="Oval 3019"/>
              <p:cNvSpPr>
                <a:spLocks noChangeArrowheads="1"/>
              </p:cNvSpPr>
              <p:nvPr/>
            </p:nvSpPr>
            <p:spPr bwMode="auto">
              <a:xfrm>
                <a:off x="1595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7" name="Oval 3020"/>
              <p:cNvSpPr>
                <a:spLocks noChangeArrowheads="1"/>
              </p:cNvSpPr>
              <p:nvPr/>
            </p:nvSpPr>
            <p:spPr bwMode="auto">
              <a:xfrm>
                <a:off x="14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8" name="Oval 3021"/>
              <p:cNvSpPr>
                <a:spLocks noChangeArrowheads="1"/>
              </p:cNvSpPr>
              <p:nvPr/>
            </p:nvSpPr>
            <p:spPr bwMode="auto">
              <a:xfrm>
                <a:off x="1047" y="15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89" name="Oval 3022"/>
              <p:cNvSpPr>
                <a:spLocks noChangeArrowheads="1"/>
              </p:cNvSpPr>
              <p:nvPr/>
            </p:nvSpPr>
            <p:spPr bwMode="auto">
              <a:xfrm>
                <a:off x="118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0" name="Oval 3023"/>
              <p:cNvSpPr>
                <a:spLocks noChangeArrowheads="1"/>
              </p:cNvSpPr>
              <p:nvPr/>
            </p:nvSpPr>
            <p:spPr bwMode="auto">
              <a:xfrm>
                <a:off x="897" y="17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1" name="Oval 3024"/>
              <p:cNvSpPr>
                <a:spLocks noChangeArrowheads="1"/>
              </p:cNvSpPr>
              <p:nvPr/>
            </p:nvSpPr>
            <p:spPr bwMode="auto">
              <a:xfrm>
                <a:off x="1019" y="27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2" name="Oval 3025"/>
              <p:cNvSpPr>
                <a:spLocks noChangeArrowheads="1"/>
              </p:cNvSpPr>
              <p:nvPr/>
            </p:nvSpPr>
            <p:spPr bwMode="auto">
              <a:xfrm>
                <a:off x="1093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3" name="Oval 3026"/>
              <p:cNvSpPr>
                <a:spLocks noChangeArrowheads="1"/>
              </p:cNvSpPr>
              <p:nvPr/>
            </p:nvSpPr>
            <p:spPr bwMode="auto">
              <a:xfrm>
                <a:off x="1243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4" name="Oval 3027"/>
              <p:cNvSpPr>
                <a:spLocks noChangeArrowheads="1"/>
              </p:cNvSpPr>
              <p:nvPr/>
            </p:nvSpPr>
            <p:spPr bwMode="auto">
              <a:xfrm>
                <a:off x="1204" y="27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5" name="Oval 3028"/>
              <p:cNvSpPr>
                <a:spLocks noChangeArrowheads="1"/>
              </p:cNvSpPr>
              <p:nvPr/>
            </p:nvSpPr>
            <p:spPr bwMode="auto">
              <a:xfrm>
                <a:off x="95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6" name="Oval 3029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7" name="Oval 3030"/>
              <p:cNvSpPr>
                <a:spLocks noChangeArrowheads="1"/>
              </p:cNvSpPr>
              <p:nvPr/>
            </p:nvSpPr>
            <p:spPr bwMode="auto">
              <a:xfrm>
                <a:off x="1121" y="22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8" name="Oval 3031"/>
              <p:cNvSpPr>
                <a:spLocks noChangeArrowheads="1"/>
              </p:cNvSpPr>
              <p:nvPr/>
            </p:nvSpPr>
            <p:spPr bwMode="auto">
              <a:xfrm>
                <a:off x="1679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99" name="Oval 3032"/>
              <p:cNvSpPr>
                <a:spLocks noChangeArrowheads="1"/>
              </p:cNvSpPr>
              <p:nvPr/>
            </p:nvSpPr>
            <p:spPr bwMode="auto">
              <a:xfrm>
                <a:off x="995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0" name="Oval 3033"/>
              <p:cNvSpPr>
                <a:spLocks noChangeArrowheads="1"/>
              </p:cNvSpPr>
              <p:nvPr/>
            </p:nvSpPr>
            <p:spPr bwMode="auto">
              <a:xfrm>
                <a:off x="105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1" name="Oval 3034"/>
              <p:cNvSpPr>
                <a:spLocks noChangeArrowheads="1"/>
              </p:cNvSpPr>
              <p:nvPr/>
            </p:nvSpPr>
            <p:spPr bwMode="auto">
              <a:xfrm>
                <a:off x="170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2" name="Oval 3035"/>
              <p:cNvSpPr>
                <a:spLocks noChangeArrowheads="1"/>
              </p:cNvSpPr>
              <p:nvPr/>
            </p:nvSpPr>
            <p:spPr bwMode="auto">
              <a:xfrm>
                <a:off x="1337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3" name="Oval 3036"/>
              <p:cNvSpPr>
                <a:spLocks noChangeArrowheads="1"/>
              </p:cNvSpPr>
              <p:nvPr/>
            </p:nvSpPr>
            <p:spPr bwMode="auto">
              <a:xfrm>
                <a:off x="1096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4" name="Oval 3037"/>
              <p:cNvSpPr>
                <a:spLocks noChangeArrowheads="1"/>
              </p:cNvSpPr>
              <p:nvPr/>
            </p:nvSpPr>
            <p:spPr bwMode="auto">
              <a:xfrm>
                <a:off x="1040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5" name="Oval 3038"/>
              <p:cNvSpPr>
                <a:spLocks noChangeArrowheads="1"/>
              </p:cNvSpPr>
              <p:nvPr/>
            </p:nvSpPr>
            <p:spPr bwMode="auto">
              <a:xfrm>
                <a:off x="86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6" name="Oval 3039"/>
              <p:cNvSpPr>
                <a:spLocks noChangeArrowheads="1"/>
              </p:cNvSpPr>
              <p:nvPr/>
            </p:nvSpPr>
            <p:spPr bwMode="auto">
              <a:xfrm>
                <a:off x="771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7" name="Oval 3040"/>
              <p:cNvSpPr>
                <a:spLocks noChangeArrowheads="1"/>
              </p:cNvSpPr>
              <p:nvPr/>
            </p:nvSpPr>
            <p:spPr bwMode="auto">
              <a:xfrm>
                <a:off x="1257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8" name="Oval 3041"/>
              <p:cNvSpPr>
                <a:spLocks noChangeArrowheads="1"/>
              </p:cNvSpPr>
              <p:nvPr/>
            </p:nvSpPr>
            <p:spPr bwMode="auto">
              <a:xfrm>
                <a:off x="911" y="16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09" name="Oval 3042"/>
              <p:cNvSpPr>
                <a:spLocks noChangeArrowheads="1"/>
              </p:cNvSpPr>
              <p:nvPr/>
            </p:nvSpPr>
            <p:spPr bwMode="auto">
              <a:xfrm>
                <a:off x="1082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0" name="Oval 3043"/>
              <p:cNvSpPr>
                <a:spLocks noChangeArrowheads="1"/>
              </p:cNvSpPr>
              <p:nvPr/>
            </p:nvSpPr>
            <p:spPr bwMode="auto">
              <a:xfrm>
                <a:off x="1176" y="23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1" name="Oval 3044"/>
              <p:cNvSpPr>
                <a:spLocks noChangeArrowheads="1"/>
              </p:cNvSpPr>
              <p:nvPr/>
            </p:nvSpPr>
            <p:spPr bwMode="auto">
              <a:xfrm>
                <a:off x="943" y="196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2" name="Oval 3045"/>
              <p:cNvSpPr>
                <a:spLocks noChangeArrowheads="1"/>
              </p:cNvSpPr>
              <p:nvPr/>
            </p:nvSpPr>
            <p:spPr bwMode="auto">
              <a:xfrm>
                <a:off x="929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3" name="Oval 3046"/>
              <p:cNvSpPr>
                <a:spLocks noChangeArrowheads="1"/>
              </p:cNvSpPr>
              <p:nvPr/>
            </p:nvSpPr>
            <p:spPr bwMode="auto">
              <a:xfrm>
                <a:off x="1194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4" name="Oval 3047"/>
              <p:cNvSpPr>
                <a:spLocks noChangeArrowheads="1"/>
              </p:cNvSpPr>
              <p:nvPr/>
            </p:nvSpPr>
            <p:spPr bwMode="auto">
              <a:xfrm>
                <a:off x="890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5" name="Oval 3048"/>
              <p:cNvSpPr>
                <a:spLocks noChangeArrowheads="1"/>
              </p:cNvSpPr>
              <p:nvPr/>
            </p:nvSpPr>
            <p:spPr bwMode="auto">
              <a:xfrm>
                <a:off x="894" y="15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6" name="Oval 3049"/>
              <p:cNvSpPr>
                <a:spLocks noChangeArrowheads="1"/>
              </p:cNvSpPr>
              <p:nvPr/>
            </p:nvSpPr>
            <p:spPr bwMode="auto">
              <a:xfrm>
                <a:off x="112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7" name="Oval 3050"/>
              <p:cNvSpPr>
                <a:spLocks noChangeArrowheads="1"/>
              </p:cNvSpPr>
              <p:nvPr/>
            </p:nvSpPr>
            <p:spPr bwMode="auto">
              <a:xfrm>
                <a:off x="817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8" name="Oval 3051"/>
              <p:cNvSpPr>
                <a:spLocks noChangeArrowheads="1"/>
              </p:cNvSpPr>
              <p:nvPr/>
            </p:nvSpPr>
            <p:spPr bwMode="auto">
              <a:xfrm>
                <a:off x="1040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19" name="Oval 3052"/>
              <p:cNvSpPr>
                <a:spLocks noChangeArrowheads="1"/>
              </p:cNvSpPr>
              <p:nvPr/>
            </p:nvSpPr>
            <p:spPr bwMode="auto">
              <a:xfrm>
                <a:off x="1927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0" name="Oval 3053"/>
              <p:cNvSpPr>
                <a:spLocks noChangeArrowheads="1"/>
              </p:cNvSpPr>
              <p:nvPr/>
            </p:nvSpPr>
            <p:spPr bwMode="auto">
              <a:xfrm>
                <a:off x="139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1" name="Oval 3054"/>
              <p:cNvSpPr>
                <a:spLocks noChangeArrowheads="1"/>
              </p:cNvSpPr>
              <p:nvPr/>
            </p:nvSpPr>
            <p:spPr bwMode="auto">
              <a:xfrm>
                <a:off x="90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2" name="Oval 3055"/>
              <p:cNvSpPr>
                <a:spLocks noChangeArrowheads="1"/>
              </p:cNvSpPr>
              <p:nvPr/>
            </p:nvSpPr>
            <p:spPr bwMode="auto">
              <a:xfrm>
                <a:off x="1801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3" name="Oval 3056"/>
              <p:cNvSpPr>
                <a:spLocks noChangeArrowheads="1"/>
              </p:cNvSpPr>
              <p:nvPr/>
            </p:nvSpPr>
            <p:spPr bwMode="auto">
              <a:xfrm>
                <a:off x="88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4" name="Oval 3057"/>
              <p:cNvSpPr>
                <a:spLocks noChangeArrowheads="1"/>
              </p:cNvSpPr>
              <p:nvPr/>
            </p:nvSpPr>
            <p:spPr bwMode="auto">
              <a:xfrm>
                <a:off x="98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5" name="Oval 3058"/>
              <p:cNvSpPr>
                <a:spLocks noChangeArrowheads="1"/>
              </p:cNvSpPr>
              <p:nvPr/>
            </p:nvSpPr>
            <p:spPr bwMode="auto">
              <a:xfrm>
                <a:off x="229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6" name="Oval 3059"/>
              <p:cNvSpPr>
                <a:spLocks noChangeArrowheads="1"/>
              </p:cNvSpPr>
              <p:nvPr/>
            </p:nvSpPr>
            <p:spPr bwMode="auto">
              <a:xfrm>
                <a:off x="1567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7" name="Oval 3060"/>
              <p:cNvSpPr>
                <a:spLocks noChangeArrowheads="1"/>
              </p:cNvSpPr>
              <p:nvPr/>
            </p:nvSpPr>
            <p:spPr bwMode="auto">
              <a:xfrm>
                <a:off x="11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8" name="Oval 3061"/>
              <p:cNvSpPr>
                <a:spLocks noChangeArrowheads="1"/>
              </p:cNvSpPr>
              <p:nvPr/>
            </p:nvSpPr>
            <p:spPr bwMode="auto">
              <a:xfrm>
                <a:off x="1375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29" name="Oval 3062"/>
              <p:cNvSpPr>
                <a:spLocks noChangeArrowheads="1"/>
              </p:cNvSpPr>
              <p:nvPr/>
            </p:nvSpPr>
            <p:spPr bwMode="auto">
              <a:xfrm>
                <a:off x="1669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0" name="Oval 3063"/>
              <p:cNvSpPr>
                <a:spLocks noChangeArrowheads="1"/>
              </p:cNvSpPr>
              <p:nvPr/>
            </p:nvSpPr>
            <p:spPr bwMode="auto">
              <a:xfrm>
                <a:off x="970" y="1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1" name="Oval 3064"/>
              <p:cNvSpPr>
                <a:spLocks noChangeArrowheads="1"/>
              </p:cNvSpPr>
              <p:nvPr/>
            </p:nvSpPr>
            <p:spPr bwMode="auto">
              <a:xfrm>
                <a:off x="169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2" name="Oval 3065"/>
              <p:cNvSpPr>
                <a:spLocks noChangeArrowheads="1"/>
              </p:cNvSpPr>
              <p:nvPr/>
            </p:nvSpPr>
            <p:spPr bwMode="auto">
              <a:xfrm>
                <a:off x="953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3" name="Oval 3066"/>
              <p:cNvSpPr>
                <a:spLocks noChangeArrowheads="1"/>
              </p:cNvSpPr>
              <p:nvPr/>
            </p:nvSpPr>
            <p:spPr bwMode="auto">
              <a:xfrm>
                <a:off x="121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4" name="Oval 3067"/>
              <p:cNvSpPr>
                <a:spLocks noChangeArrowheads="1"/>
              </p:cNvSpPr>
              <p:nvPr/>
            </p:nvSpPr>
            <p:spPr bwMode="auto">
              <a:xfrm>
                <a:off x="908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5" name="Oval 3068"/>
              <p:cNvSpPr>
                <a:spLocks noChangeArrowheads="1"/>
              </p:cNvSpPr>
              <p:nvPr/>
            </p:nvSpPr>
            <p:spPr bwMode="auto">
              <a:xfrm>
                <a:off x="1927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6" name="Oval 3069"/>
              <p:cNvSpPr>
                <a:spLocks noChangeArrowheads="1"/>
              </p:cNvSpPr>
              <p:nvPr/>
            </p:nvSpPr>
            <p:spPr bwMode="auto">
              <a:xfrm>
                <a:off x="831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7" name="Oval 3070"/>
              <p:cNvSpPr>
                <a:spLocks noChangeArrowheads="1"/>
              </p:cNvSpPr>
              <p:nvPr/>
            </p:nvSpPr>
            <p:spPr bwMode="auto">
              <a:xfrm>
                <a:off x="14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8" name="Oval 3071"/>
              <p:cNvSpPr>
                <a:spLocks noChangeArrowheads="1"/>
              </p:cNvSpPr>
              <p:nvPr/>
            </p:nvSpPr>
            <p:spPr bwMode="auto">
              <a:xfrm>
                <a:off x="852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39" name="Oval 3072"/>
              <p:cNvSpPr>
                <a:spLocks noChangeArrowheads="1"/>
              </p:cNvSpPr>
              <p:nvPr/>
            </p:nvSpPr>
            <p:spPr bwMode="auto">
              <a:xfrm>
                <a:off x="1452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0" name="Oval 3073"/>
              <p:cNvSpPr>
                <a:spLocks noChangeArrowheads="1"/>
              </p:cNvSpPr>
              <p:nvPr/>
            </p:nvSpPr>
            <p:spPr bwMode="auto">
              <a:xfrm>
                <a:off x="177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1" name="Oval 3074"/>
              <p:cNvSpPr>
                <a:spLocks noChangeArrowheads="1"/>
              </p:cNvSpPr>
              <p:nvPr/>
            </p:nvSpPr>
            <p:spPr bwMode="auto">
              <a:xfrm>
                <a:off x="132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2" name="Oval 3075"/>
              <p:cNvSpPr>
                <a:spLocks noChangeArrowheads="1"/>
              </p:cNvSpPr>
              <p:nvPr/>
            </p:nvSpPr>
            <p:spPr bwMode="auto">
              <a:xfrm>
                <a:off x="1260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3" name="Oval 3076"/>
              <p:cNvSpPr>
                <a:spLocks noChangeArrowheads="1"/>
              </p:cNvSpPr>
              <p:nvPr/>
            </p:nvSpPr>
            <p:spPr bwMode="auto">
              <a:xfrm>
                <a:off x="1169" y="28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4" name="Oval 3077"/>
              <p:cNvSpPr>
                <a:spLocks noChangeArrowheads="1"/>
              </p:cNvSpPr>
              <p:nvPr/>
            </p:nvSpPr>
            <p:spPr bwMode="auto">
              <a:xfrm>
                <a:off x="963" y="25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5" name="Oval 3078"/>
              <p:cNvSpPr>
                <a:spLocks noChangeArrowheads="1"/>
              </p:cNvSpPr>
              <p:nvPr/>
            </p:nvSpPr>
            <p:spPr bwMode="auto">
              <a:xfrm>
                <a:off x="936" y="21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6" name="Oval 3079"/>
              <p:cNvSpPr>
                <a:spLocks noChangeArrowheads="1"/>
              </p:cNvSpPr>
              <p:nvPr/>
            </p:nvSpPr>
            <p:spPr bwMode="auto">
              <a:xfrm>
                <a:off x="1320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7" name="Oval 3080"/>
              <p:cNvSpPr>
                <a:spLocks noChangeArrowheads="1"/>
              </p:cNvSpPr>
              <p:nvPr/>
            </p:nvSpPr>
            <p:spPr bwMode="auto">
              <a:xfrm>
                <a:off x="118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8" name="Oval 3081"/>
              <p:cNvSpPr>
                <a:spLocks noChangeArrowheads="1"/>
              </p:cNvSpPr>
              <p:nvPr/>
            </p:nvSpPr>
            <p:spPr bwMode="auto">
              <a:xfrm>
                <a:off x="184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49" name="Oval 3082"/>
              <p:cNvSpPr>
                <a:spLocks noChangeArrowheads="1"/>
              </p:cNvSpPr>
              <p:nvPr/>
            </p:nvSpPr>
            <p:spPr bwMode="auto">
              <a:xfrm>
                <a:off x="135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0" name="Oval 3083"/>
              <p:cNvSpPr>
                <a:spLocks noChangeArrowheads="1"/>
              </p:cNvSpPr>
              <p:nvPr/>
            </p:nvSpPr>
            <p:spPr bwMode="auto">
              <a:xfrm>
                <a:off x="160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1" name="Oval 3084"/>
              <p:cNvSpPr>
                <a:spLocks noChangeArrowheads="1"/>
              </p:cNvSpPr>
              <p:nvPr/>
            </p:nvSpPr>
            <p:spPr bwMode="auto">
              <a:xfrm>
                <a:off x="1215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2" name="Oval 3085"/>
              <p:cNvSpPr>
                <a:spLocks noChangeArrowheads="1"/>
              </p:cNvSpPr>
              <p:nvPr/>
            </p:nvSpPr>
            <p:spPr bwMode="auto">
              <a:xfrm>
                <a:off x="148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3" name="Oval 3086"/>
              <p:cNvSpPr>
                <a:spLocks noChangeArrowheads="1"/>
              </p:cNvSpPr>
              <p:nvPr/>
            </p:nvSpPr>
            <p:spPr bwMode="auto">
              <a:xfrm>
                <a:off x="1260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4" name="Oval 3087"/>
              <p:cNvSpPr>
                <a:spLocks noChangeArrowheads="1"/>
              </p:cNvSpPr>
              <p:nvPr/>
            </p:nvSpPr>
            <p:spPr bwMode="auto">
              <a:xfrm>
                <a:off x="1047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5" name="Oval 3088"/>
              <p:cNvSpPr>
                <a:spLocks noChangeArrowheads="1"/>
              </p:cNvSpPr>
              <p:nvPr/>
            </p:nvSpPr>
            <p:spPr bwMode="auto">
              <a:xfrm>
                <a:off x="16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6" name="Oval 3089"/>
              <p:cNvSpPr>
                <a:spLocks noChangeArrowheads="1"/>
              </p:cNvSpPr>
              <p:nvPr/>
            </p:nvSpPr>
            <p:spPr bwMode="auto">
              <a:xfrm>
                <a:off x="13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7" name="Oval 3090"/>
              <p:cNvSpPr>
                <a:spLocks noChangeArrowheads="1"/>
              </p:cNvSpPr>
              <p:nvPr/>
            </p:nvSpPr>
            <p:spPr bwMode="auto">
              <a:xfrm>
                <a:off x="1149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8" name="Oval 3091"/>
              <p:cNvSpPr>
                <a:spLocks noChangeArrowheads="1"/>
              </p:cNvSpPr>
              <p:nvPr/>
            </p:nvSpPr>
            <p:spPr bwMode="auto">
              <a:xfrm>
                <a:off x="1061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59" name="Oval 3092"/>
              <p:cNvSpPr>
                <a:spLocks noChangeArrowheads="1"/>
              </p:cNvSpPr>
              <p:nvPr/>
            </p:nvSpPr>
            <p:spPr bwMode="auto">
              <a:xfrm>
                <a:off x="1145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0" name="Oval 3093"/>
              <p:cNvSpPr>
                <a:spLocks noChangeArrowheads="1"/>
              </p:cNvSpPr>
              <p:nvPr/>
            </p:nvSpPr>
            <p:spPr bwMode="auto">
              <a:xfrm>
                <a:off x="1651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1" name="Oval 3094"/>
              <p:cNvSpPr>
                <a:spLocks noChangeArrowheads="1"/>
              </p:cNvSpPr>
              <p:nvPr/>
            </p:nvSpPr>
            <p:spPr bwMode="auto">
              <a:xfrm>
                <a:off x="106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2" name="Oval 3095"/>
              <p:cNvSpPr>
                <a:spLocks noChangeArrowheads="1"/>
              </p:cNvSpPr>
              <p:nvPr/>
            </p:nvSpPr>
            <p:spPr bwMode="auto">
              <a:xfrm>
                <a:off x="1442" y="299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3" name="Oval 3096"/>
              <p:cNvSpPr>
                <a:spLocks noChangeArrowheads="1"/>
              </p:cNvSpPr>
              <p:nvPr/>
            </p:nvSpPr>
            <p:spPr bwMode="auto">
              <a:xfrm>
                <a:off x="876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4" name="Oval 3097"/>
              <p:cNvSpPr>
                <a:spLocks noChangeArrowheads="1"/>
              </p:cNvSpPr>
              <p:nvPr/>
            </p:nvSpPr>
            <p:spPr bwMode="auto">
              <a:xfrm>
                <a:off x="1169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5" name="Oval 3098"/>
              <p:cNvSpPr>
                <a:spLocks noChangeArrowheads="1"/>
              </p:cNvSpPr>
              <p:nvPr/>
            </p:nvSpPr>
            <p:spPr bwMode="auto">
              <a:xfrm>
                <a:off x="1142" y="2775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6" name="Oval 3099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7" name="Oval 3100"/>
              <p:cNvSpPr>
                <a:spLocks noChangeArrowheads="1"/>
              </p:cNvSpPr>
              <p:nvPr/>
            </p:nvSpPr>
            <p:spPr bwMode="auto">
              <a:xfrm>
                <a:off x="1658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8" name="Oval 3101"/>
              <p:cNvSpPr>
                <a:spLocks noChangeArrowheads="1"/>
              </p:cNvSpPr>
              <p:nvPr/>
            </p:nvSpPr>
            <p:spPr bwMode="auto">
              <a:xfrm>
                <a:off x="911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69" name="Oval 3102"/>
              <p:cNvSpPr>
                <a:spLocks noChangeArrowheads="1"/>
              </p:cNvSpPr>
              <p:nvPr/>
            </p:nvSpPr>
            <p:spPr bwMode="auto">
              <a:xfrm>
                <a:off x="960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0" name="Oval 3103"/>
              <p:cNvSpPr>
                <a:spLocks noChangeArrowheads="1"/>
              </p:cNvSpPr>
              <p:nvPr/>
            </p:nvSpPr>
            <p:spPr bwMode="auto">
              <a:xfrm>
                <a:off x="1194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1" name="Oval 3104"/>
              <p:cNvSpPr>
                <a:spLocks noChangeArrowheads="1"/>
              </p:cNvSpPr>
              <p:nvPr/>
            </p:nvSpPr>
            <p:spPr bwMode="auto">
              <a:xfrm>
                <a:off x="841" y="19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2" name="Oval 3105"/>
              <p:cNvSpPr>
                <a:spLocks noChangeArrowheads="1"/>
              </p:cNvSpPr>
              <p:nvPr/>
            </p:nvSpPr>
            <p:spPr bwMode="auto">
              <a:xfrm>
                <a:off x="84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3" name="Oval 3106"/>
              <p:cNvSpPr>
                <a:spLocks noChangeArrowheads="1"/>
              </p:cNvSpPr>
              <p:nvPr/>
            </p:nvSpPr>
            <p:spPr bwMode="auto">
              <a:xfrm>
                <a:off x="1229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4" name="Oval 3107"/>
              <p:cNvSpPr>
                <a:spLocks noChangeArrowheads="1"/>
              </p:cNvSpPr>
              <p:nvPr/>
            </p:nvSpPr>
            <p:spPr bwMode="auto">
              <a:xfrm>
                <a:off x="1002" y="21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5" name="Oval 3108"/>
              <p:cNvSpPr>
                <a:spLocks noChangeArrowheads="1"/>
              </p:cNvSpPr>
              <p:nvPr/>
            </p:nvSpPr>
            <p:spPr bwMode="auto">
              <a:xfrm>
                <a:off x="806" y="21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6" name="Oval 3109"/>
              <p:cNvSpPr>
                <a:spLocks noChangeArrowheads="1"/>
              </p:cNvSpPr>
              <p:nvPr/>
            </p:nvSpPr>
            <p:spPr bwMode="auto">
              <a:xfrm>
                <a:off x="998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7" name="Oval 3110"/>
              <p:cNvSpPr>
                <a:spLocks noChangeArrowheads="1"/>
              </p:cNvSpPr>
              <p:nvPr/>
            </p:nvSpPr>
            <p:spPr bwMode="auto">
              <a:xfrm>
                <a:off x="1257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8" name="Oval 3111"/>
              <p:cNvSpPr>
                <a:spLocks noChangeArrowheads="1"/>
              </p:cNvSpPr>
              <p:nvPr/>
            </p:nvSpPr>
            <p:spPr bwMode="auto">
              <a:xfrm>
                <a:off x="806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79" name="Oval 3112"/>
              <p:cNvSpPr>
                <a:spLocks noChangeArrowheads="1"/>
              </p:cNvSpPr>
              <p:nvPr/>
            </p:nvSpPr>
            <p:spPr bwMode="auto">
              <a:xfrm>
                <a:off x="1012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0" name="Oval 3113"/>
              <p:cNvSpPr>
                <a:spLocks noChangeArrowheads="1"/>
              </p:cNvSpPr>
              <p:nvPr/>
            </p:nvSpPr>
            <p:spPr bwMode="auto">
              <a:xfrm>
                <a:off x="1019" y="26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1" name="Oval 3114"/>
              <p:cNvSpPr>
                <a:spLocks noChangeArrowheads="1"/>
              </p:cNvSpPr>
              <p:nvPr/>
            </p:nvSpPr>
            <p:spPr bwMode="auto">
              <a:xfrm>
                <a:off x="1180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2" name="Oval 3115"/>
              <p:cNvSpPr>
                <a:spLocks noChangeArrowheads="1"/>
              </p:cNvSpPr>
              <p:nvPr/>
            </p:nvSpPr>
            <p:spPr bwMode="auto">
              <a:xfrm>
                <a:off x="1114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3" name="Oval 3116"/>
              <p:cNvSpPr>
                <a:spLocks noChangeArrowheads="1"/>
              </p:cNvSpPr>
              <p:nvPr/>
            </p:nvSpPr>
            <p:spPr bwMode="auto">
              <a:xfrm>
                <a:off x="1124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4" name="Oval 3117"/>
              <p:cNvSpPr>
                <a:spLocks noChangeArrowheads="1"/>
              </p:cNvSpPr>
              <p:nvPr/>
            </p:nvSpPr>
            <p:spPr bwMode="auto">
              <a:xfrm>
                <a:off x="771" y="17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5" name="Oval 3118"/>
              <p:cNvSpPr>
                <a:spLocks noChangeArrowheads="1"/>
              </p:cNvSpPr>
              <p:nvPr/>
            </p:nvSpPr>
            <p:spPr bwMode="auto">
              <a:xfrm>
                <a:off x="939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6" name="Oval 3119"/>
              <p:cNvSpPr>
                <a:spLocks noChangeArrowheads="1"/>
              </p:cNvSpPr>
              <p:nvPr/>
            </p:nvSpPr>
            <p:spPr bwMode="auto">
              <a:xfrm>
                <a:off x="782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7" name="Oval 3120"/>
              <p:cNvSpPr>
                <a:spLocks noChangeArrowheads="1"/>
              </p:cNvSpPr>
              <p:nvPr/>
            </p:nvSpPr>
            <p:spPr bwMode="auto">
              <a:xfrm>
                <a:off x="124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8" name="Oval 3121"/>
              <p:cNvSpPr>
                <a:spLocks noChangeArrowheads="1"/>
              </p:cNvSpPr>
              <p:nvPr/>
            </p:nvSpPr>
            <p:spPr bwMode="auto">
              <a:xfrm>
                <a:off x="166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89" name="Oval 3122"/>
              <p:cNvSpPr>
                <a:spLocks noChangeArrowheads="1"/>
              </p:cNvSpPr>
              <p:nvPr/>
            </p:nvSpPr>
            <p:spPr bwMode="auto">
              <a:xfrm>
                <a:off x="3226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0" name="Oval 3123"/>
              <p:cNvSpPr>
                <a:spLocks noChangeArrowheads="1"/>
              </p:cNvSpPr>
              <p:nvPr/>
            </p:nvSpPr>
            <p:spPr bwMode="auto">
              <a:xfrm>
                <a:off x="195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1" name="Oval 3124"/>
              <p:cNvSpPr>
                <a:spLocks noChangeArrowheads="1"/>
              </p:cNvSpPr>
              <p:nvPr/>
            </p:nvSpPr>
            <p:spPr bwMode="auto">
              <a:xfrm>
                <a:off x="3124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2" name="Oval 3125"/>
              <p:cNvSpPr>
                <a:spLocks noChangeArrowheads="1"/>
              </p:cNvSpPr>
              <p:nvPr/>
            </p:nvSpPr>
            <p:spPr bwMode="auto">
              <a:xfrm>
                <a:off x="296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3" name="Oval 3126"/>
              <p:cNvSpPr>
                <a:spLocks noChangeArrowheads="1"/>
              </p:cNvSpPr>
              <p:nvPr/>
            </p:nvSpPr>
            <p:spPr bwMode="auto">
              <a:xfrm>
                <a:off x="289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4" name="Oval 3127"/>
              <p:cNvSpPr>
                <a:spLocks noChangeArrowheads="1"/>
              </p:cNvSpPr>
              <p:nvPr/>
            </p:nvSpPr>
            <p:spPr bwMode="auto">
              <a:xfrm>
                <a:off x="315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5" name="Oval 3128"/>
              <p:cNvSpPr>
                <a:spLocks noChangeArrowheads="1"/>
              </p:cNvSpPr>
              <p:nvPr/>
            </p:nvSpPr>
            <p:spPr bwMode="auto">
              <a:xfrm>
                <a:off x="2580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6" name="Oval 3129"/>
              <p:cNvSpPr>
                <a:spLocks noChangeArrowheads="1"/>
              </p:cNvSpPr>
              <p:nvPr/>
            </p:nvSpPr>
            <p:spPr bwMode="auto">
              <a:xfrm>
                <a:off x="312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7" name="Oval 3130"/>
              <p:cNvSpPr>
                <a:spLocks noChangeArrowheads="1"/>
              </p:cNvSpPr>
              <p:nvPr/>
            </p:nvSpPr>
            <p:spPr bwMode="auto">
              <a:xfrm>
                <a:off x="2643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8" name="Oval 3131"/>
              <p:cNvSpPr>
                <a:spLocks noChangeArrowheads="1"/>
              </p:cNvSpPr>
              <p:nvPr/>
            </p:nvSpPr>
            <p:spPr bwMode="auto">
              <a:xfrm>
                <a:off x="299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99" name="Oval 3132"/>
              <p:cNvSpPr>
                <a:spLocks noChangeArrowheads="1"/>
              </p:cNvSpPr>
              <p:nvPr/>
            </p:nvSpPr>
            <p:spPr bwMode="auto">
              <a:xfrm>
                <a:off x="1110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0" name="Oval 3133"/>
              <p:cNvSpPr>
                <a:spLocks noChangeArrowheads="1"/>
              </p:cNvSpPr>
              <p:nvPr/>
            </p:nvSpPr>
            <p:spPr bwMode="auto">
              <a:xfrm>
                <a:off x="1138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1" name="Oval 3134"/>
              <p:cNvSpPr>
                <a:spLocks noChangeArrowheads="1"/>
              </p:cNvSpPr>
              <p:nvPr/>
            </p:nvSpPr>
            <p:spPr bwMode="auto">
              <a:xfrm>
                <a:off x="386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2" name="Oval 3135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3" name="Oval 3136"/>
              <p:cNvSpPr>
                <a:spLocks noChangeArrowheads="1"/>
              </p:cNvSpPr>
              <p:nvPr/>
            </p:nvSpPr>
            <p:spPr bwMode="auto">
              <a:xfrm>
                <a:off x="1878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4" name="Oval 3137"/>
              <p:cNvSpPr>
                <a:spLocks noChangeArrowheads="1"/>
              </p:cNvSpPr>
              <p:nvPr/>
            </p:nvSpPr>
            <p:spPr bwMode="auto">
              <a:xfrm>
                <a:off x="1341" y="29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5" name="Oval 3138"/>
              <p:cNvSpPr>
                <a:spLocks noChangeArrowheads="1"/>
              </p:cNvSpPr>
              <p:nvPr/>
            </p:nvSpPr>
            <p:spPr bwMode="auto">
              <a:xfrm>
                <a:off x="4343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6" name="Oval 3139"/>
              <p:cNvSpPr>
                <a:spLocks noChangeArrowheads="1"/>
              </p:cNvSpPr>
              <p:nvPr/>
            </p:nvSpPr>
            <p:spPr bwMode="auto">
              <a:xfrm>
                <a:off x="192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7" name="Oval 3140"/>
              <p:cNvSpPr>
                <a:spLocks noChangeArrowheads="1"/>
              </p:cNvSpPr>
              <p:nvPr/>
            </p:nvSpPr>
            <p:spPr bwMode="auto">
              <a:xfrm>
                <a:off x="233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8" name="Oval 3141"/>
              <p:cNvSpPr>
                <a:spLocks noChangeArrowheads="1"/>
              </p:cNvSpPr>
              <p:nvPr/>
            </p:nvSpPr>
            <p:spPr bwMode="auto">
              <a:xfrm>
                <a:off x="2894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09" name="Oval 3142"/>
              <p:cNvSpPr>
                <a:spLocks noChangeArrowheads="1"/>
              </p:cNvSpPr>
              <p:nvPr/>
            </p:nvSpPr>
            <p:spPr bwMode="auto">
              <a:xfrm>
                <a:off x="352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0" name="Oval 3143"/>
              <p:cNvSpPr>
                <a:spLocks noChangeArrowheads="1"/>
              </p:cNvSpPr>
              <p:nvPr/>
            </p:nvSpPr>
            <p:spPr bwMode="auto">
              <a:xfrm>
                <a:off x="3110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1" name="Oval 3144"/>
              <p:cNvSpPr>
                <a:spLocks noChangeArrowheads="1"/>
              </p:cNvSpPr>
              <p:nvPr/>
            </p:nvSpPr>
            <p:spPr bwMode="auto">
              <a:xfrm>
                <a:off x="1201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2" name="Oval 3145"/>
              <p:cNvSpPr>
                <a:spLocks noChangeArrowheads="1"/>
              </p:cNvSpPr>
              <p:nvPr/>
            </p:nvSpPr>
            <p:spPr bwMode="auto">
              <a:xfrm>
                <a:off x="1665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3" name="Oval 3146"/>
              <p:cNvSpPr>
                <a:spLocks noChangeArrowheads="1"/>
              </p:cNvSpPr>
              <p:nvPr/>
            </p:nvSpPr>
            <p:spPr bwMode="auto">
              <a:xfrm>
                <a:off x="1864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4" name="Oval 3147"/>
              <p:cNvSpPr>
                <a:spLocks noChangeArrowheads="1"/>
              </p:cNvSpPr>
              <p:nvPr/>
            </p:nvSpPr>
            <p:spPr bwMode="auto">
              <a:xfrm>
                <a:off x="116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5" name="Oval 3148"/>
              <p:cNvSpPr>
                <a:spLocks noChangeArrowheads="1"/>
              </p:cNvSpPr>
              <p:nvPr/>
            </p:nvSpPr>
            <p:spPr bwMode="auto">
              <a:xfrm>
                <a:off x="1323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16" name="Oval 3149"/>
              <p:cNvSpPr>
                <a:spLocks noChangeArrowheads="1"/>
              </p:cNvSpPr>
              <p:nvPr/>
            </p:nvSpPr>
            <p:spPr bwMode="auto">
              <a:xfrm>
                <a:off x="1047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3" name="Group 3351"/>
            <p:cNvGrpSpPr>
              <a:grpSpLocks/>
            </p:cNvGrpSpPr>
            <p:nvPr/>
          </p:nvGrpSpPr>
          <p:grpSpPr bwMode="auto">
            <a:xfrm>
              <a:off x="789" y="774"/>
              <a:ext cx="3208" cy="2804"/>
              <a:chOff x="789" y="774"/>
              <a:chExt cx="3208" cy="2804"/>
            </a:xfrm>
          </p:grpSpPr>
          <p:sp>
            <p:nvSpPr>
              <p:cNvPr id="6017" name="Oval 3151"/>
              <p:cNvSpPr>
                <a:spLocks noChangeArrowheads="1"/>
              </p:cNvSpPr>
              <p:nvPr/>
            </p:nvSpPr>
            <p:spPr bwMode="auto">
              <a:xfrm>
                <a:off x="180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8" name="Oval 3152"/>
              <p:cNvSpPr>
                <a:spLocks noChangeArrowheads="1"/>
              </p:cNvSpPr>
              <p:nvPr/>
            </p:nvSpPr>
            <p:spPr bwMode="auto">
              <a:xfrm>
                <a:off x="212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9" name="Oval 3153"/>
              <p:cNvSpPr>
                <a:spLocks noChangeArrowheads="1"/>
              </p:cNvSpPr>
              <p:nvPr/>
            </p:nvSpPr>
            <p:spPr bwMode="auto">
              <a:xfrm>
                <a:off x="1236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0" name="Oval 3154"/>
              <p:cNvSpPr>
                <a:spLocks noChangeArrowheads="1"/>
              </p:cNvSpPr>
              <p:nvPr/>
            </p:nvSpPr>
            <p:spPr bwMode="auto">
              <a:xfrm>
                <a:off x="152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1" name="Oval 3155"/>
              <p:cNvSpPr>
                <a:spLocks noChangeArrowheads="1"/>
              </p:cNvSpPr>
              <p:nvPr/>
            </p:nvSpPr>
            <p:spPr bwMode="auto">
              <a:xfrm>
                <a:off x="1176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2" name="Oval 3156"/>
              <p:cNvSpPr>
                <a:spLocks noChangeArrowheads="1"/>
              </p:cNvSpPr>
              <p:nvPr/>
            </p:nvSpPr>
            <p:spPr bwMode="auto">
              <a:xfrm>
                <a:off x="1058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3" name="Oval 3157"/>
              <p:cNvSpPr>
                <a:spLocks noChangeArrowheads="1"/>
              </p:cNvSpPr>
              <p:nvPr/>
            </p:nvSpPr>
            <p:spPr bwMode="auto">
              <a:xfrm>
                <a:off x="2688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4" name="Oval 3158"/>
              <p:cNvSpPr>
                <a:spLocks noChangeArrowheads="1"/>
              </p:cNvSpPr>
              <p:nvPr/>
            </p:nvSpPr>
            <p:spPr bwMode="auto">
              <a:xfrm>
                <a:off x="1361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5" name="Oval 3159"/>
              <p:cNvSpPr>
                <a:spLocks noChangeArrowheads="1"/>
              </p:cNvSpPr>
              <p:nvPr/>
            </p:nvSpPr>
            <p:spPr bwMode="auto">
              <a:xfrm>
                <a:off x="1117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6" name="Oval 3160"/>
              <p:cNvSpPr>
                <a:spLocks noChangeArrowheads="1"/>
              </p:cNvSpPr>
              <p:nvPr/>
            </p:nvSpPr>
            <p:spPr bwMode="auto">
              <a:xfrm>
                <a:off x="2000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7" name="Oval 3161"/>
              <p:cNvSpPr>
                <a:spLocks noChangeArrowheads="1"/>
              </p:cNvSpPr>
              <p:nvPr/>
            </p:nvSpPr>
            <p:spPr bwMode="auto">
              <a:xfrm>
                <a:off x="9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8" name="Oval 3162"/>
              <p:cNvSpPr>
                <a:spLocks noChangeArrowheads="1"/>
              </p:cNvSpPr>
              <p:nvPr/>
            </p:nvSpPr>
            <p:spPr bwMode="auto">
              <a:xfrm>
                <a:off x="1044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29" name="Oval 3163"/>
              <p:cNvSpPr>
                <a:spLocks noChangeArrowheads="1"/>
              </p:cNvSpPr>
              <p:nvPr/>
            </p:nvSpPr>
            <p:spPr bwMode="auto">
              <a:xfrm>
                <a:off x="1445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0" name="Oval 3164"/>
              <p:cNvSpPr>
                <a:spLocks noChangeArrowheads="1"/>
              </p:cNvSpPr>
              <p:nvPr/>
            </p:nvSpPr>
            <p:spPr bwMode="auto">
              <a:xfrm>
                <a:off x="2035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1" name="Oval 3165"/>
              <p:cNvSpPr>
                <a:spLocks noChangeArrowheads="1"/>
              </p:cNvSpPr>
              <p:nvPr/>
            </p:nvSpPr>
            <p:spPr bwMode="auto">
              <a:xfrm>
                <a:off x="1592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2" name="Oval 3166"/>
              <p:cNvSpPr>
                <a:spLocks noChangeArrowheads="1"/>
              </p:cNvSpPr>
              <p:nvPr/>
            </p:nvSpPr>
            <p:spPr bwMode="auto">
              <a:xfrm>
                <a:off x="1581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3" name="Oval 3167"/>
              <p:cNvSpPr>
                <a:spLocks noChangeArrowheads="1"/>
              </p:cNvSpPr>
              <p:nvPr/>
            </p:nvSpPr>
            <p:spPr bwMode="auto">
              <a:xfrm>
                <a:off x="1470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4" name="Oval 3168"/>
              <p:cNvSpPr>
                <a:spLocks noChangeArrowheads="1"/>
              </p:cNvSpPr>
              <p:nvPr/>
            </p:nvSpPr>
            <p:spPr bwMode="auto">
              <a:xfrm>
                <a:off x="175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5" name="Oval 3169"/>
              <p:cNvSpPr>
                <a:spLocks noChangeArrowheads="1"/>
              </p:cNvSpPr>
              <p:nvPr/>
            </p:nvSpPr>
            <p:spPr bwMode="auto">
              <a:xfrm>
                <a:off x="845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6" name="Oval 3170"/>
              <p:cNvSpPr>
                <a:spLocks noChangeArrowheads="1"/>
              </p:cNvSpPr>
              <p:nvPr/>
            </p:nvSpPr>
            <p:spPr bwMode="auto">
              <a:xfrm>
                <a:off x="1086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7" name="Oval 3171"/>
              <p:cNvSpPr>
                <a:spLocks noChangeArrowheads="1"/>
              </p:cNvSpPr>
              <p:nvPr/>
            </p:nvSpPr>
            <p:spPr bwMode="auto">
              <a:xfrm>
                <a:off x="1777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8" name="Oval 3172"/>
              <p:cNvSpPr>
                <a:spLocks noChangeArrowheads="1"/>
              </p:cNvSpPr>
              <p:nvPr/>
            </p:nvSpPr>
            <p:spPr bwMode="auto">
              <a:xfrm>
                <a:off x="977" y="24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39" name="Oval 3173"/>
              <p:cNvSpPr>
                <a:spLocks noChangeArrowheads="1"/>
              </p:cNvSpPr>
              <p:nvPr/>
            </p:nvSpPr>
            <p:spPr bwMode="auto">
              <a:xfrm>
                <a:off x="2095" y="300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0" name="Oval 3174"/>
              <p:cNvSpPr>
                <a:spLocks noChangeArrowheads="1"/>
              </p:cNvSpPr>
              <p:nvPr/>
            </p:nvSpPr>
            <p:spPr bwMode="auto">
              <a:xfrm>
                <a:off x="121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1" name="Oval 3175"/>
              <p:cNvSpPr>
                <a:spLocks noChangeArrowheads="1"/>
              </p:cNvSpPr>
              <p:nvPr/>
            </p:nvSpPr>
            <p:spPr bwMode="auto">
              <a:xfrm>
                <a:off x="1515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2" name="Oval 3176"/>
              <p:cNvSpPr>
                <a:spLocks noChangeArrowheads="1"/>
              </p:cNvSpPr>
              <p:nvPr/>
            </p:nvSpPr>
            <p:spPr bwMode="auto">
              <a:xfrm>
                <a:off x="1093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3" name="Oval 3177"/>
              <p:cNvSpPr>
                <a:spLocks noChangeArrowheads="1"/>
              </p:cNvSpPr>
              <p:nvPr/>
            </p:nvSpPr>
            <p:spPr bwMode="auto">
              <a:xfrm>
                <a:off x="897" y="7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4" name="Oval 3178"/>
              <p:cNvSpPr>
                <a:spLocks noChangeArrowheads="1"/>
              </p:cNvSpPr>
              <p:nvPr/>
            </p:nvSpPr>
            <p:spPr bwMode="auto">
              <a:xfrm>
                <a:off x="890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5" name="Oval 3179"/>
              <p:cNvSpPr>
                <a:spLocks noChangeArrowheads="1"/>
              </p:cNvSpPr>
              <p:nvPr/>
            </p:nvSpPr>
            <p:spPr bwMode="auto">
              <a:xfrm>
                <a:off x="130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6" name="Oval 3180"/>
              <p:cNvSpPr>
                <a:spLocks noChangeArrowheads="1"/>
              </p:cNvSpPr>
              <p:nvPr/>
            </p:nvSpPr>
            <p:spPr bwMode="auto">
              <a:xfrm>
                <a:off x="183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7" name="Oval 3181"/>
              <p:cNvSpPr>
                <a:spLocks noChangeArrowheads="1"/>
              </p:cNvSpPr>
              <p:nvPr/>
            </p:nvSpPr>
            <p:spPr bwMode="auto">
              <a:xfrm>
                <a:off x="789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8" name="Oval 3182"/>
              <p:cNvSpPr>
                <a:spLocks noChangeArrowheads="1"/>
              </p:cNvSpPr>
              <p:nvPr/>
            </p:nvSpPr>
            <p:spPr bwMode="auto">
              <a:xfrm>
                <a:off x="1012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49" name="Oval 3183"/>
              <p:cNvSpPr>
                <a:spLocks noChangeArrowheads="1"/>
              </p:cNvSpPr>
              <p:nvPr/>
            </p:nvSpPr>
            <p:spPr bwMode="auto">
              <a:xfrm>
                <a:off x="901" y="21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0" name="Oval 3184"/>
              <p:cNvSpPr>
                <a:spLocks noChangeArrowheads="1"/>
              </p:cNvSpPr>
              <p:nvPr/>
            </p:nvSpPr>
            <p:spPr bwMode="auto">
              <a:xfrm>
                <a:off x="9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1" name="Oval 3185"/>
              <p:cNvSpPr>
                <a:spLocks noChangeArrowheads="1"/>
              </p:cNvSpPr>
              <p:nvPr/>
            </p:nvSpPr>
            <p:spPr bwMode="auto">
              <a:xfrm>
                <a:off x="100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2" name="Oval 3186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3" name="Oval 3187"/>
              <p:cNvSpPr>
                <a:spLocks noChangeArrowheads="1"/>
              </p:cNvSpPr>
              <p:nvPr/>
            </p:nvSpPr>
            <p:spPr bwMode="auto">
              <a:xfrm>
                <a:off x="1913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4" name="Oval 3188"/>
              <p:cNvSpPr>
                <a:spLocks noChangeArrowheads="1"/>
              </p:cNvSpPr>
              <p:nvPr/>
            </p:nvSpPr>
            <p:spPr bwMode="auto">
              <a:xfrm>
                <a:off x="1986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5" name="Oval 3189"/>
              <p:cNvSpPr>
                <a:spLocks noChangeArrowheads="1"/>
              </p:cNvSpPr>
              <p:nvPr/>
            </p:nvSpPr>
            <p:spPr bwMode="auto">
              <a:xfrm>
                <a:off x="1553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6" name="Oval 3190"/>
              <p:cNvSpPr>
                <a:spLocks noChangeArrowheads="1"/>
              </p:cNvSpPr>
              <p:nvPr/>
            </p:nvSpPr>
            <p:spPr bwMode="auto">
              <a:xfrm>
                <a:off x="156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7" name="Oval 3191"/>
              <p:cNvSpPr>
                <a:spLocks noChangeArrowheads="1"/>
              </p:cNvSpPr>
              <p:nvPr/>
            </p:nvSpPr>
            <p:spPr bwMode="auto">
              <a:xfrm>
                <a:off x="1180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8" name="Oval 3192"/>
              <p:cNvSpPr>
                <a:spLocks noChangeArrowheads="1"/>
              </p:cNvSpPr>
              <p:nvPr/>
            </p:nvSpPr>
            <p:spPr bwMode="auto">
              <a:xfrm>
                <a:off x="1861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59" name="Oval 3193"/>
              <p:cNvSpPr>
                <a:spLocks noChangeArrowheads="1"/>
              </p:cNvSpPr>
              <p:nvPr/>
            </p:nvSpPr>
            <p:spPr bwMode="auto">
              <a:xfrm>
                <a:off x="1449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0" name="Oval 3194"/>
              <p:cNvSpPr>
                <a:spLocks noChangeArrowheads="1"/>
              </p:cNvSpPr>
              <p:nvPr/>
            </p:nvSpPr>
            <p:spPr bwMode="auto">
              <a:xfrm>
                <a:off x="1320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1" name="Oval 3195"/>
              <p:cNvSpPr>
                <a:spLocks noChangeArrowheads="1"/>
              </p:cNvSpPr>
              <p:nvPr/>
            </p:nvSpPr>
            <p:spPr bwMode="auto">
              <a:xfrm>
                <a:off x="1889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2" name="Oval 3196"/>
              <p:cNvSpPr>
                <a:spLocks noChangeArrowheads="1"/>
              </p:cNvSpPr>
              <p:nvPr/>
            </p:nvSpPr>
            <p:spPr bwMode="auto">
              <a:xfrm>
                <a:off x="1515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3" name="Oval 3197"/>
              <p:cNvSpPr>
                <a:spLocks noChangeArrowheads="1"/>
              </p:cNvSpPr>
              <p:nvPr/>
            </p:nvSpPr>
            <p:spPr bwMode="auto">
              <a:xfrm>
                <a:off x="963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4" name="Oval 3198"/>
              <p:cNvSpPr>
                <a:spLocks noChangeArrowheads="1"/>
              </p:cNvSpPr>
              <p:nvPr/>
            </p:nvSpPr>
            <p:spPr bwMode="auto">
              <a:xfrm>
                <a:off x="876" y="19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5" name="Oval 3199"/>
              <p:cNvSpPr>
                <a:spLocks noChangeArrowheads="1"/>
              </p:cNvSpPr>
              <p:nvPr/>
            </p:nvSpPr>
            <p:spPr bwMode="auto">
              <a:xfrm>
                <a:off x="1110" y="28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6" name="Oval 3200"/>
              <p:cNvSpPr>
                <a:spLocks noChangeArrowheads="1"/>
              </p:cNvSpPr>
              <p:nvPr/>
            </p:nvSpPr>
            <p:spPr bwMode="auto">
              <a:xfrm>
                <a:off x="1044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7" name="Oval 3201"/>
              <p:cNvSpPr>
                <a:spLocks noChangeArrowheads="1"/>
              </p:cNvSpPr>
              <p:nvPr/>
            </p:nvSpPr>
            <p:spPr bwMode="auto">
              <a:xfrm>
                <a:off x="1096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8" name="Oval 3202"/>
              <p:cNvSpPr>
                <a:spLocks noChangeArrowheads="1"/>
              </p:cNvSpPr>
              <p:nvPr/>
            </p:nvSpPr>
            <p:spPr bwMode="auto">
              <a:xfrm>
                <a:off x="93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69" name="Oval 3203"/>
              <p:cNvSpPr>
                <a:spLocks noChangeArrowheads="1"/>
              </p:cNvSpPr>
              <p:nvPr/>
            </p:nvSpPr>
            <p:spPr bwMode="auto">
              <a:xfrm>
                <a:off x="140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0" name="Oval 3204"/>
              <p:cNvSpPr>
                <a:spLocks noChangeArrowheads="1"/>
              </p:cNvSpPr>
              <p:nvPr/>
            </p:nvSpPr>
            <p:spPr bwMode="auto">
              <a:xfrm>
                <a:off x="1910" y="323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1" name="Oval 3205"/>
              <p:cNvSpPr>
                <a:spLocks noChangeArrowheads="1"/>
              </p:cNvSpPr>
              <p:nvPr/>
            </p:nvSpPr>
            <p:spPr bwMode="auto">
              <a:xfrm>
                <a:off x="1313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2" name="Oval 3206"/>
              <p:cNvSpPr>
                <a:spLocks noChangeArrowheads="1"/>
              </p:cNvSpPr>
              <p:nvPr/>
            </p:nvSpPr>
            <p:spPr bwMode="auto">
              <a:xfrm>
                <a:off x="96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3" name="Oval 3207"/>
              <p:cNvSpPr>
                <a:spLocks noChangeArrowheads="1"/>
              </p:cNvSpPr>
              <p:nvPr/>
            </p:nvSpPr>
            <p:spPr bwMode="auto">
              <a:xfrm>
                <a:off x="1162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4" name="Oval 3208"/>
              <p:cNvSpPr>
                <a:spLocks noChangeArrowheads="1"/>
              </p:cNvSpPr>
              <p:nvPr/>
            </p:nvSpPr>
            <p:spPr bwMode="auto">
              <a:xfrm>
                <a:off x="950" y="27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5" name="Oval 3209"/>
              <p:cNvSpPr>
                <a:spLocks noChangeArrowheads="1"/>
              </p:cNvSpPr>
              <p:nvPr/>
            </p:nvSpPr>
            <p:spPr bwMode="auto">
              <a:xfrm>
                <a:off x="855" y="20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6" name="Oval 3210"/>
              <p:cNvSpPr>
                <a:spLocks noChangeArrowheads="1"/>
              </p:cNvSpPr>
              <p:nvPr/>
            </p:nvSpPr>
            <p:spPr bwMode="auto">
              <a:xfrm>
                <a:off x="1264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7" name="Oval 3211"/>
              <p:cNvSpPr>
                <a:spLocks noChangeArrowheads="1"/>
              </p:cNvSpPr>
              <p:nvPr/>
            </p:nvSpPr>
            <p:spPr bwMode="auto">
              <a:xfrm>
                <a:off x="1093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8" name="Oval 3212"/>
              <p:cNvSpPr>
                <a:spLocks noChangeArrowheads="1"/>
              </p:cNvSpPr>
              <p:nvPr/>
            </p:nvSpPr>
            <p:spPr bwMode="auto">
              <a:xfrm>
                <a:off x="1086" y="27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79" name="Oval 3213"/>
              <p:cNvSpPr>
                <a:spLocks noChangeArrowheads="1"/>
              </p:cNvSpPr>
              <p:nvPr/>
            </p:nvSpPr>
            <p:spPr bwMode="auto">
              <a:xfrm>
                <a:off x="1135" y="303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0" name="Oval 3214"/>
              <p:cNvSpPr>
                <a:spLocks noChangeArrowheads="1"/>
              </p:cNvSpPr>
              <p:nvPr/>
            </p:nvSpPr>
            <p:spPr bwMode="auto">
              <a:xfrm>
                <a:off x="1173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1" name="Oval 3215"/>
              <p:cNvSpPr>
                <a:spLocks noChangeArrowheads="1"/>
              </p:cNvSpPr>
              <p:nvPr/>
            </p:nvSpPr>
            <p:spPr bwMode="auto">
              <a:xfrm>
                <a:off x="820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2" name="Oval 3216"/>
              <p:cNvSpPr>
                <a:spLocks noChangeArrowheads="1"/>
              </p:cNvSpPr>
              <p:nvPr/>
            </p:nvSpPr>
            <p:spPr bwMode="auto">
              <a:xfrm>
                <a:off x="922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3" name="Oval 3217"/>
              <p:cNvSpPr>
                <a:spLocks noChangeArrowheads="1"/>
              </p:cNvSpPr>
              <p:nvPr/>
            </p:nvSpPr>
            <p:spPr bwMode="auto">
              <a:xfrm>
                <a:off x="1016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4" name="Oval 3218"/>
              <p:cNvSpPr>
                <a:spLocks noChangeArrowheads="1"/>
              </p:cNvSpPr>
              <p:nvPr/>
            </p:nvSpPr>
            <p:spPr bwMode="auto">
              <a:xfrm>
                <a:off x="995" y="28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5" name="Oval 3219"/>
              <p:cNvSpPr>
                <a:spLocks noChangeArrowheads="1"/>
              </p:cNvSpPr>
              <p:nvPr/>
            </p:nvSpPr>
            <p:spPr bwMode="auto">
              <a:xfrm>
                <a:off x="183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6" name="Oval 3220"/>
              <p:cNvSpPr>
                <a:spLocks noChangeArrowheads="1"/>
              </p:cNvSpPr>
              <p:nvPr/>
            </p:nvSpPr>
            <p:spPr bwMode="auto">
              <a:xfrm>
                <a:off x="2821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7" name="Oval 3221"/>
              <p:cNvSpPr>
                <a:spLocks noChangeArrowheads="1"/>
              </p:cNvSpPr>
              <p:nvPr/>
            </p:nvSpPr>
            <p:spPr bwMode="auto">
              <a:xfrm>
                <a:off x="1215" y="25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8" name="Oval 3222"/>
              <p:cNvSpPr>
                <a:spLocks noChangeArrowheads="1"/>
              </p:cNvSpPr>
              <p:nvPr/>
            </p:nvSpPr>
            <p:spPr bwMode="auto">
              <a:xfrm>
                <a:off x="1400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89" name="Oval 3223"/>
              <p:cNvSpPr>
                <a:spLocks noChangeArrowheads="1"/>
              </p:cNvSpPr>
              <p:nvPr/>
            </p:nvSpPr>
            <p:spPr bwMode="auto">
              <a:xfrm>
                <a:off x="1400" y="27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0" name="Oval 3224"/>
              <p:cNvSpPr>
                <a:spLocks noChangeArrowheads="1"/>
              </p:cNvSpPr>
              <p:nvPr/>
            </p:nvSpPr>
            <p:spPr bwMode="auto">
              <a:xfrm>
                <a:off x="185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1" name="Oval 3225"/>
              <p:cNvSpPr>
                <a:spLocks noChangeArrowheads="1"/>
              </p:cNvSpPr>
              <p:nvPr/>
            </p:nvSpPr>
            <p:spPr bwMode="auto">
              <a:xfrm>
                <a:off x="96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2" name="Oval 3226"/>
              <p:cNvSpPr>
                <a:spLocks noChangeArrowheads="1"/>
              </p:cNvSpPr>
              <p:nvPr/>
            </p:nvSpPr>
            <p:spPr bwMode="auto">
              <a:xfrm>
                <a:off x="1396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3" name="Oval 3227"/>
              <p:cNvSpPr>
                <a:spLocks noChangeArrowheads="1"/>
              </p:cNvSpPr>
              <p:nvPr/>
            </p:nvSpPr>
            <p:spPr bwMode="auto">
              <a:xfrm>
                <a:off x="1100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4" name="Oval 3228"/>
              <p:cNvSpPr>
                <a:spLocks noChangeArrowheads="1"/>
              </p:cNvSpPr>
              <p:nvPr/>
            </p:nvSpPr>
            <p:spPr bwMode="auto">
              <a:xfrm>
                <a:off x="167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5" name="Oval 3229"/>
              <p:cNvSpPr>
                <a:spLocks noChangeArrowheads="1"/>
              </p:cNvSpPr>
              <p:nvPr/>
            </p:nvSpPr>
            <p:spPr bwMode="auto">
              <a:xfrm>
                <a:off x="2297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6" name="Oval 3230"/>
              <p:cNvSpPr>
                <a:spLocks noChangeArrowheads="1"/>
              </p:cNvSpPr>
              <p:nvPr/>
            </p:nvSpPr>
            <p:spPr bwMode="auto">
              <a:xfrm>
                <a:off x="153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7" name="Oval 3231"/>
              <p:cNvSpPr>
                <a:spLocks noChangeArrowheads="1"/>
              </p:cNvSpPr>
              <p:nvPr/>
            </p:nvSpPr>
            <p:spPr bwMode="auto">
              <a:xfrm>
                <a:off x="1075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8" name="Oval 3232"/>
              <p:cNvSpPr>
                <a:spLocks noChangeArrowheads="1"/>
              </p:cNvSpPr>
              <p:nvPr/>
            </p:nvSpPr>
            <p:spPr bwMode="auto">
              <a:xfrm>
                <a:off x="1403" y="25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99" name="Oval 3233"/>
              <p:cNvSpPr>
                <a:spLocks noChangeArrowheads="1"/>
              </p:cNvSpPr>
              <p:nvPr/>
            </p:nvSpPr>
            <p:spPr bwMode="auto">
              <a:xfrm>
                <a:off x="1459" y="16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0" name="Oval 3234"/>
              <p:cNvSpPr>
                <a:spLocks noChangeArrowheads="1"/>
              </p:cNvSpPr>
              <p:nvPr/>
            </p:nvSpPr>
            <p:spPr bwMode="auto">
              <a:xfrm>
                <a:off x="1536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1" name="Oval 3235"/>
              <p:cNvSpPr>
                <a:spLocks noChangeArrowheads="1"/>
              </p:cNvSpPr>
              <p:nvPr/>
            </p:nvSpPr>
            <p:spPr bwMode="auto">
              <a:xfrm>
                <a:off x="1347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2" name="Oval 3236"/>
              <p:cNvSpPr>
                <a:spLocks noChangeArrowheads="1"/>
              </p:cNvSpPr>
              <p:nvPr/>
            </p:nvSpPr>
            <p:spPr bwMode="auto">
              <a:xfrm>
                <a:off x="134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3" name="Oval 3237"/>
              <p:cNvSpPr>
                <a:spLocks noChangeArrowheads="1"/>
              </p:cNvSpPr>
              <p:nvPr/>
            </p:nvSpPr>
            <p:spPr bwMode="auto">
              <a:xfrm>
                <a:off x="796" y="15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4" name="Oval 3238"/>
              <p:cNvSpPr>
                <a:spLocks noChangeArrowheads="1"/>
              </p:cNvSpPr>
              <p:nvPr/>
            </p:nvSpPr>
            <p:spPr bwMode="auto">
              <a:xfrm>
                <a:off x="1107" y="24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5" name="Oval 3239"/>
              <p:cNvSpPr>
                <a:spLocks noChangeArrowheads="1"/>
              </p:cNvSpPr>
              <p:nvPr/>
            </p:nvSpPr>
            <p:spPr bwMode="auto">
              <a:xfrm>
                <a:off x="1278" y="21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6" name="Oval 3240"/>
              <p:cNvSpPr>
                <a:spLocks noChangeArrowheads="1"/>
              </p:cNvSpPr>
              <p:nvPr/>
            </p:nvSpPr>
            <p:spPr bwMode="auto">
              <a:xfrm>
                <a:off x="1246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7" name="Oval 3241"/>
              <p:cNvSpPr>
                <a:spLocks noChangeArrowheads="1"/>
              </p:cNvSpPr>
              <p:nvPr/>
            </p:nvSpPr>
            <p:spPr bwMode="auto">
              <a:xfrm>
                <a:off x="2301" y="27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8" name="Oval 3242"/>
              <p:cNvSpPr>
                <a:spLocks noChangeArrowheads="1"/>
              </p:cNvSpPr>
              <p:nvPr/>
            </p:nvSpPr>
            <p:spPr bwMode="auto">
              <a:xfrm>
                <a:off x="1190" y="16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09" name="Oval 3243"/>
              <p:cNvSpPr>
                <a:spLocks noChangeArrowheads="1"/>
              </p:cNvSpPr>
              <p:nvPr/>
            </p:nvSpPr>
            <p:spPr bwMode="auto">
              <a:xfrm>
                <a:off x="925" y="20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0" name="Oval 3244"/>
              <p:cNvSpPr>
                <a:spLocks noChangeArrowheads="1"/>
              </p:cNvSpPr>
              <p:nvPr/>
            </p:nvSpPr>
            <p:spPr bwMode="auto">
              <a:xfrm>
                <a:off x="192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1" name="Oval 3245"/>
              <p:cNvSpPr>
                <a:spLocks noChangeArrowheads="1"/>
              </p:cNvSpPr>
              <p:nvPr/>
            </p:nvSpPr>
            <p:spPr bwMode="auto">
              <a:xfrm>
                <a:off x="1379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2" name="Oval 3246"/>
              <p:cNvSpPr>
                <a:spLocks noChangeArrowheads="1"/>
              </p:cNvSpPr>
              <p:nvPr/>
            </p:nvSpPr>
            <p:spPr bwMode="auto">
              <a:xfrm>
                <a:off x="245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3" name="Oval 3247"/>
              <p:cNvSpPr>
                <a:spLocks noChangeArrowheads="1"/>
              </p:cNvSpPr>
              <p:nvPr/>
            </p:nvSpPr>
            <p:spPr bwMode="auto">
              <a:xfrm>
                <a:off x="236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4" name="Oval 3248"/>
              <p:cNvSpPr>
                <a:spLocks noChangeArrowheads="1"/>
              </p:cNvSpPr>
              <p:nvPr/>
            </p:nvSpPr>
            <p:spPr bwMode="auto">
              <a:xfrm>
                <a:off x="1313" y="21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5" name="Oval 3249"/>
              <p:cNvSpPr>
                <a:spLocks noChangeArrowheads="1"/>
              </p:cNvSpPr>
              <p:nvPr/>
            </p:nvSpPr>
            <p:spPr bwMode="auto">
              <a:xfrm>
                <a:off x="2430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6" name="Oval 3250"/>
              <p:cNvSpPr>
                <a:spLocks noChangeArrowheads="1"/>
              </p:cNvSpPr>
              <p:nvPr/>
            </p:nvSpPr>
            <p:spPr bwMode="auto">
              <a:xfrm>
                <a:off x="1316" y="35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7" name="Oval 3251"/>
              <p:cNvSpPr>
                <a:spLocks noChangeArrowheads="1"/>
              </p:cNvSpPr>
              <p:nvPr/>
            </p:nvSpPr>
            <p:spPr bwMode="auto">
              <a:xfrm>
                <a:off x="2091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8" name="Oval 3252"/>
              <p:cNvSpPr>
                <a:spLocks noChangeArrowheads="1"/>
              </p:cNvSpPr>
              <p:nvPr/>
            </p:nvSpPr>
            <p:spPr bwMode="auto">
              <a:xfrm>
                <a:off x="2102" y="311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19" name="Oval 3253"/>
              <p:cNvSpPr>
                <a:spLocks noChangeArrowheads="1"/>
              </p:cNvSpPr>
              <p:nvPr/>
            </p:nvSpPr>
            <p:spPr bwMode="auto">
              <a:xfrm>
                <a:off x="1735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0" name="Oval 3254"/>
              <p:cNvSpPr>
                <a:spLocks noChangeArrowheads="1"/>
              </p:cNvSpPr>
              <p:nvPr/>
            </p:nvSpPr>
            <p:spPr bwMode="auto">
              <a:xfrm>
                <a:off x="2517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1" name="Oval 3255"/>
              <p:cNvSpPr>
                <a:spLocks noChangeArrowheads="1"/>
              </p:cNvSpPr>
              <p:nvPr/>
            </p:nvSpPr>
            <p:spPr bwMode="auto">
              <a:xfrm>
                <a:off x="3610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2" name="Oval 3256"/>
              <p:cNvSpPr>
                <a:spLocks noChangeArrowheads="1"/>
              </p:cNvSpPr>
              <p:nvPr/>
            </p:nvSpPr>
            <p:spPr bwMode="auto">
              <a:xfrm>
                <a:off x="1341" y="24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3" name="Oval 3257"/>
              <p:cNvSpPr>
                <a:spLocks noChangeArrowheads="1"/>
              </p:cNvSpPr>
              <p:nvPr/>
            </p:nvSpPr>
            <p:spPr bwMode="auto">
              <a:xfrm>
                <a:off x="1965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4" name="Oval 3258"/>
              <p:cNvSpPr>
                <a:spLocks noChangeArrowheads="1"/>
              </p:cNvSpPr>
              <p:nvPr/>
            </p:nvSpPr>
            <p:spPr bwMode="auto">
              <a:xfrm>
                <a:off x="116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5" name="Oval 3259"/>
              <p:cNvSpPr>
                <a:spLocks noChangeArrowheads="1"/>
              </p:cNvSpPr>
              <p:nvPr/>
            </p:nvSpPr>
            <p:spPr bwMode="auto">
              <a:xfrm>
                <a:off x="1131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6" name="Oval 3260"/>
              <p:cNvSpPr>
                <a:spLocks noChangeArrowheads="1"/>
              </p:cNvSpPr>
              <p:nvPr/>
            </p:nvSpPr>
            <p:spPr bwMode="auto">
              <a:xfrm>
                <a:off x="1159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7" name="Oval 3261"/>
              <p:cNvSpPr>
                <a:spLocks noChangeArrowheads="1"/>
              </p:cNvSpPr>
              <p:nvPr/>
            </p:nvSpPr>
            <p:spPr bwMode="auto">
              <a:xfrm>
                <a:off x="1211" y="25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8" name="Oval 3262"/>
              <p:cNvSpPr>
                <a:spLocks noChangeArrowheads="1"/>
              </p:cNvSpPr>
              <p:nvPr/>
            </p:nvSpPr>
            <p:spPr bwMode="auto">
              <a:xfrm>
                <a:off x="1616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29" name="Oval 3263"/>
              <p:cNvSpPr>
                <a:spLocks noChangeArrowheads="1"/>
              </p:cNvSpPr>
              <p:nvPr/>
            </p:nvSpPr>
            <p:spPr bwMode="auto">
              <a:xfrm>
                <a:off x="2527" y="25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0" name="Oval 3264"/>
              <p:cNvSpPr>
                <a:spLocks noChangeArrowheads="1"/>
              </p:cNvSpPr>
              <p:nvPr/>
            </p:nvSpPr>
            <p:spPr bwMode="auto">
              <a:xfrm>
                <a:off x="328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1" name="Oval 3265"/>
              <p:cNvSpPr>
                <a:spLocks noChangeArrowheads="1"/>
              </p:cNvSpPr>
              <p:nvPr/>
            </p:nvSpPr>
            <p:spPr bwMode="auto">
              <a:xfrm>
                <a:off x="2356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2" name="Oval 3266"/>
              <p:cNvSpPr>
                <a:spLocks noChangeArrowheads="1"/>
              </p:cNvSpPr>
              <p:nvPr/>
            </p:nvSpPr>
            <p:spPr bwMode="auto">
              <a:xfrm>
                <a:off x="2276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3" name="Oval 3267"/>
              <p:cNvSpPr>
                <a:spLocks noChangeArrowheads="1"/>
              </p:cNvSpPr>
              <p:nvPr/>
            </p:nvSpPr>
            <p:spPr bwMode="auto">
              <a:xfrm>
                <a:off x="349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4" name="Oval 3268"/>
              <p:cNvSpPr>
                <a:spLocks noChangeArrowheads="1"/>
              </p:cNvSpPr>
              <p:nvPr/>
            </p:nvSpPr>
            <p:spPr bwMode="auto">
              <a:xfrm>
                <a:off x="3976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5" name="Oval 3269"/>
              <p:cNvSpPr>
                <a:spLocks noChangeArrowheads="1"/>
              </p:cNvSpPr>
              <p:nvPr/>
            </p:nvSpPr>
            <p:spPr bwMode="auto">
              <a:xfrm>
                <a:off x="284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6" name="Oval 3270"/>
              <p:cNvSpPr>
                <a:spLocks noChangeArrowheads="1"/>
              </p:cNvSpPr>
              <p:nvPr/>
            </p:nvSpPr>
            <p:spPr bwMode="auto">
              <a:xfrm>
                <a:off x="2842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7" name="Oval 3271"/>
              <p:cNvSpPr>
                <a:spLocks noChangeArrowheads="1"/>
              </p:cNvSpPr>
              <p:nvPr/>
            </p:nvSpPr>
            <p:spPr bwMode="auto">
              <a:xfrm>
                <a:off x="3508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8" name="Oval 3272"/>
              <p:cNvSpPr>
                <a:spLocks noChangeArrowheads="1"/>
              </p:cNvSpPr>
              <p:nvPr/>
            </p:nvSpPr>
            <p:spPr bwMode="auto">
              <a:xfrm>
                <a:off x="2880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39" name="Oval 3273"/>
              <p:cNvSpPr>
                <a:spLocks noChangeArrowheads="1"/>
              </p:cNvSpPr>
              <p:nvPr/>
            </p:nvSpPr>
            <p:spPr bwMode="auto">
              <a:xfrm>
                <a:off x="1801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0" name="Oval 3274"/>
              <p:cNvSpPr>
                <a:spLocks noChangeArrowheads="1"/>
              </p:cNvSpPr>
              <p:nvPr/>
            </p:nvSpPr>
            <p:spPr bwMode="auto">
              <a:xfrm>
                <a:off x="1086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1" name="Oval 3275"/>
              <p:cNvSpPr>
                <a:spLocks noChangeArrowheads="1"/>
              </p:cNvSpPr>
              <p:nvPr/>
            </p:nvSpPr>
            <p:spPr bwMode="auto">
              <a:xfrm>
                <a:off x="827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2" name="Oval 3276"/>
              <p:cNvSpPr>
                <a:spLocks noChangeArrowheads="1"/>
              </p:cNvSpPr>
              <p:nvPr/>
            </p:nvSpPr>
            <p:spPr bwMode="auto">
              <a:xfrm>
                <a:off x="259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3" name="Oval 3277"/>
              <p:cNvSpPr>
                <a:spLocks noChangeArrowheads="1"/>
              </p:cNvSpPr>
              <p:nvPr/>
            </p:nvSpPr>
            <p:spPr bwMode="auto">
              <a:xfrm>
                <a:off x="111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4" name="Oval 3278"/>
              <p:cNvSpPr>
                <a:spLocks noChangeArrowheads="1"/>
              </p:cNvSpPr>
              <p:nvPr/>
            </p:nvSpPr>
            <p:spPr bwMode="auto">
              <a:xfrm>
                <a:off x="1040" y="17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5" name="Oval 3279"/>
              <p:cNvSpPr>
                <a:spLocks noChangeArrowheads="1"/>
              </p:cNvSpPr>
              <p:nvPr/>
            </p:nvSpPr>
            <p:spPr bwMode="auto">
              <a:xfrm>
                <a:off x="1162" y="19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6" name="Oval 3280"/>
              <p:cNvSpPr>
                <a:spLocks noChangeArrowheads="1"/>
              </p:cNvSpPr>
              <p:nvPr/>
            </p:nvSpPr>
            <p:spPr bwMode="auto">
              <a:xfrm>
                <a:off x="130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7" name="Oval 3281"/>
              <p:cNvSpPr>
                <a:spLocks noChangeArrowheads="1"/>
              </p:cNvSpPr>
              <p:nvPr/>
            </p:nvSpPr>
            <p:spPr bwMode="auto">
              <a:xfrm>
                <a:off x="1030" y="17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8" name="Oval 3282"/>
              <p:cNvSpPr>
                <a:spLocks noChangeArrowheads="1"/>
              </p:cNvSpPr>
              <p:nvPr/>
            </p:nvSpPr>
            <p:spPr bwMode="auto">
              <a:xfrm>
                <a:off x="1787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49" name="Oval 3283"/>
              <p:cNvSpPr>
                <a:spLocks noChangeArrowheads="1"/>
              </p:cNvSpPr>
              <p:nvPr/>
            </p:nvSpPr>
            <p:spPr bwMode="auto">
              <a:xfrm>
                <a:off x="1250" y="21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0" name="Oval 3284"/>
              <p:cNvSpPr>
                <a:spLocks noChangeArrowheads="1"/>
              </p:cNvSpPr>
              <p:nvPr/>
            </p:nvSpPr>
            <p:spPr bwMode="auto">
              <a:xfrm>
                <a:off x="1040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1" name="Oval 3285"/>
              <p:cNvSpPr>
                <a:spLocks noChangeArrowheads="1"/>
              </p:cNvSpPr>
              <p:nvPr/>
            </p:nvSpPr>
            <p:spPr bwMode="auto">
              <a:xfrm>
                <a:off x="1253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2" name="Oval 3286"/>
              <p:cNvSpPr>
                <a:spLocks noChangeArrowheads="1"/>
              </p:cNvSpPr>
              <p:nvPr/>
            </p:nvSpPr>
            <p:spPr bwMode="auto">
              <a:xfrm>
                <a:off x="946" y="17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3" name="Oval 3287"/>
              <p:cNvSpPr>
                <a:spLocks noChangeArrowheads="1"/>
              </p:cNvSpPr>
              <p:nvPr/>
            </p:nvSpPr>
            <p:spPr bwMode="auto">
              <a:xfrm>
                <a:off x="1096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4" name="Oval 3288"/>
              <p:cNvSpPr>
                <a:spLocks noChangeArrowheads="1"/>
              </p:cNvSpPr>
              <p:nvPr/>
            </p:nvSpPr>
            <p:spPr bwMode="auto">
              <a:xfrm>
                <a:off x="1131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5" name="Oval 3289"/>
              <p:cNvSpPr>
                <a:spLocks noChangeArrowheads="1"/>
              </p:cNvSpPr>
              <p:nvPr/>
            </p:nvSpPr>
            <p:spPr bwMode="auto">
              <a:xfrm>
                <a:off x="1204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6" name="Oval 3290"/>
              <p:cNvSpPr>
                <a:spLocks noChangeArrowheads="1"/>
              </p:cNvSpPr>
              <p:nvPr/>
            </p:nvSpPr>
            <p:spPr bwMode="auto">
              <a:xfrm>
                <a:off x="1183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7" name="Oval 3291"/>
              <p:cNvSpPr>
                <a:spLocks noChangeArrowheads="1"/>
              </p:cNvSpPr>
              <p:nvPr/>
            </p:nvSpPr>
            <p:spPr bwMode="auto">
              <a:xfrm>
                <a:off x="160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8" name="Oval 3292"/>
              <p:cNvSpPr>
                <a:spLocks noChangeArrowheads="1"/>
              </p:cNvSpPr>
              <p:nvPr/>
            </p:nvSpPr>
            <p:spPr bwMode="auto">
              <a:xfrm>
                <a:off x="1267" y="23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59" name="Oval 3293"/>
              <p:cNvSpPr>
                <a:spLocks noChangeArrowheads="1"/>
              </p:cNvSpPr>
              <p:nvPr/>
            </p:nvSpPr>
            <p:spPr bwMode="auto">
              <a:xfrm>
                <a:off x="943" y="246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0" name="Oval 3294"/>
              <p:cNvSpPr>
                <a:spLocks noChangeArrowheads="1"/>
              </p:cNvSpPr>
              <p:nvPr/>
            </p:nvSpPr>
            <p:spPr bwMode="auto">
              <a:xfrm>
                <a:off x="1676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1" name="Oval 3295"/>
              <p:cNvSpPr>
                <a:spLocks noChangeArrowheads="1"/>
              </p:cNvSpPr>
              <p:nvPr/>
            </p:nvSpPr>
            <p:spPr bwMode="auto">
              <a:xfrm>
                <a:off x="108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2" name="Oval 3296"/>
              <p:cNvSpPr>
                <a:spLocks noChangeArrowheads="1"/>
              </p:cNvSpPr>
              <p:nvPr/>
            </p:nvSpPr>
            <p:spPr bwMode="auto">
              <a:xfrm>
                <a:off x="1316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3" name="Oval 3297"/>
              <p:cNvSpPr>
                <a:spLocks noChangeArrowheads="1"/>
              </p:cNvSpPr>
              <p:nvPr/>
            </p:nvSpPr>
            <p:spPr bwMode="auto">
              <a:xfrm>
                <a:off x="1026" y="24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4" name="Oval 3298"/>
              <p:cNvSpPr>
                <a:spLocks noChangeArrowheads="1"/>
              </p:cNvSpPr>
              <p:nvPr/>
            </p:nvSpPr>
            <p:spPr bwMode="auto">
              <a:xfrm>
                <a:off x="160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5" name="Oval 3299"/>
              <p:cNvSpPr>
                <a:spLocks noChangeArrowheads="1"/>
              </p:cNvSpPr>
              <p:nvPr/>
            </p:nvSpPr>
            <p:spPr bwMode="auto">
              <a:xfrm>
                <a:off x="2458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6" name="Oval 3300"/>
              <p:cNvSpPr>
                <a:spLocks noChangeArrowheads="1"/>
              </p:cNvSpPr>
              <p:nvPr/>
            </p:nvSpPr>
            <p:spPr bwMode="auto">
              <a:xfrm>
                <a:off x="154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7" name="Oval 3301"/>
              <p:cNvSpPr>
                <a:spLocks noChangeArrowheads="1"/>
              </p:cNvSpPr>
              <p:nvPr/>
            </p:nvSpPr>
            <p:spPr bwMode="auto">
              <a:xfrm>
                <a:off x="1285" y="23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8" name="Oval 3302"/>
              <p:cNvSpPr>
                <a:spLocks noChangeArrowheads="1"/>
              </p:cNvSpPr>
              <p:nvPr/>
            </p:nvSpPr>
            <p:spPr bwMode="auto">
              <a:xfrm>
                <a:off x="998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69" name="Oval 3303"/>
              <p:cNvSpPr>
                <a:spLocks noChangeArrowheads="1"/>
              </p:cNvSpPr>
              <p:nvPr/>
            </p:nvSpPr>
            <p:spPr bwMode="auto">
              <a:xfrm>
                <a:off x="1822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0" name="Oval 3304"/>
              <p:cNvSpPr>
                <a:spLocks noChangeArrowheads="1"/>
              </p:cNvSpPr>
              <p:nvPr/>
            </p:nvSpPr>
            <p:spPr bwMode="auto">
              <a:xfrm>
                <a:off x="1197" y="19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1" name="Oval 3305"/>
              <p:cNvSpPr>
                <a:spLocks noChangeArrowheads="1"/>
              </p:cNvSpPr>
              <p:nvPr/>
            </p:nvSpPr>
            <p:spPr bwMode="auto">
              <a:xfrm>
                <a:off x="1107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2" name="Oval 3306"/>
              <p:cNvSpPr>
                <a:spLocks noChangeArrowheads="1"/>
              </p:cNvSpPr>
              <p:nvPr/>
            </p:nvSpPr>
            <p:spPr bwMode="auto">
              <a:xfrm>
                <a:off x="2105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3" name="Oval 3307"/>
              <p:cNvSpPr>
                <a:spLocks noChangeArrowheads="1"/>
              </p:cNvSpPr>
              <p:nvPr/>
            </p:nvSpPr>
            <p:spPr bwMode="auto">
              <a:xfrm>
                <a:off x="1868" y="18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4" name="Oval 3308"/>
              <p:cNvSpPr>
                <a:spLocks noChangeArrowheads="1"/>
              </p:cNvSpPr>
              <p:nvPr/>
            </p:nvSpPr>
            <p:spPr bwMode="auto">
              <a:xfrm>
                <a:off x="1529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5" name="Oval 3309"/>
              <p:cNvSpPr>
                <a:spLocks noChangeArrowheads="1"/>
              </p:cNvSpPr>
              <p:nvPr/>
            </p:nvSpPr>
            <p:spPr bwMode="auto">
              <a:xfrm>
                <a:off x="142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6" name="Oval 3310"/>
              <p:cNvSpPr>
                <a:spLocks noChangeArrowheads="1"/>
              </p:cNvSpPr>
              <p:nvPr/>
            </p:nvSpPr>
            <p:spPr bwMode="auto">
              <a:xfrm>
                <a:off x="1016" y="16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7" name="Oval 3311"/>
              <p:cNvSpPr>
                <a:spLocks noChangeArrowheads="1"/>
              </p:cNvSpPr>
              <p:nvPr/>
            </p:nvSpPr>
            <p:spPr bwMode="auto">
              <a:xfrm>
                <a:off x="1169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8" name="Oval 3312"/>
              <p:cNvSpPr>
                <a:spLocks noChangeArrowheads="1"/>
              </p:cNvSpPr>
              <p:nvPr/>
            </p:nvSpPr>
            <p:spPr bwMode="auto">
              <a:xfrm>
                <a:off x="1149" y="199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79" name="Oval 3313"/>
              <p:cNvSpPr>
                <a:spLocks noChangeArrowheads="1"/>
              </p:cNvSpPr>
              <p:nvPr/>
            </p:nvSpPr>
            <p:spPr bwMode="auto">
              <a:xfrm>
                <a:off x="151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0" name="Oval 3314"/>
              <p:cNvSpPr>
                <a:spLocks noChangeArrowheads="1"/>
              </p:cNvSpPr>
              <p:nvPr/>
            </p:nvSpPr>
            <p:spPr bwMode="auto">
              <a:xfrm>
                <a:off x="158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1" name="Oval 3315"/>
              <p:cNvSpPr>
                <a:spLocks noChangeArrowheads="1"/>
              </p:cNvSpPr>
              <p:nvPr/>
            </p:nvSpPr>
            <p:spPr bwMode="auto">
              <a:xfrm>
                <a:off x="2562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2" name="Oval 3316"/>
              <p:cNvSpPr>
                <a:spLocks noChangeArrowheads="1"/>
              </p:cNvSpPr>
              <p:nvPr/>
            </p:nvSpPr>
            <p:spPr bwMode="auto">
              <a:xfrm>
                <a:off x="918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3" name="Oval 3317"/>
              <p:cNvSpPr>
                <a:spLocks noChangeArrowheads="1"/>
              </p:cNvSpPr>
              <p:nvPr/>
            </p:nvSpPr>
            <p:spPr bwMode="auto">
              <a:xfrm>
                <a:off x="991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4" name="Oval 3318"/>
              <p:cNvSpPr>
                <a:spLocks noChangeArrowheads="1"/>
              </p:cNvSpPr>
              <p:nvPr/>
            </p:nvSpPr>
            <p:spPr bwMode="auto">
              <a:xfrm>
                <a:off x="936" y="24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5" name="Oval 3319"/>
              <p:cNvSpPr>
                <a:spLocks noChangeArrowheads="1"/>
              </p:cNvSpPr>
              <p:nvPr/>
            </p:nvSpPr>
            <p:spPr bwMode="auto">
              <a:xfrm>
                <a:off x="92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6" name="Oval 3320"/>
              <p:cNvSpPr>
                <a:spLocks noChangeArrowheads="1"/>
              </p:cNvSpPr>
              <p:nvPr/>
            </p:nvSpPr>
            <p:spPr bwMode="auto">
              <a:xfrm>
                <a:off x="1728" y="20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7" name="Oval 3321"/>
              <p:cNvSpPr>
                <a:spLocks noChangeArrowheads="1"/>
              </p:cNvSpPr>
              <p:nvPr/>
            </p:nvSpPr>
            <p:spPr bwMode="auto">
              <a:xfrm>
                <a:off x="1149" y="265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8" name="Oval 3322"/>
              <p:cNvSpPr>
                <a:spLocks noChangeArrowheads="1"/>
              </p:cNvSpPr>
              <p:nvPr/>
            </p:nvSpPr>
            <p:spPr bwMode="auto">
              <a:xfrm>
                <a:off x="1801" y="21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89" name="Oval 3323"/>
              <p:cNvSpPr>
                <a:spLocks noChangeArrowheads="1"/>
              </p:cNvSpPr>
              <p:nvPr/>
            </p:nvSpPr>
            <p:spPr bwMode="auto">
              <a:xfrm>
                <a:off x="1096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0" name="Oval 3324"/>
              <p:cNvSpPr>
                <a:spLocks noChangeArrowheads="1"/>
              </p:cNvSpPr>
              <p:nvPr/>
            </p:nvSpPr>
            <p:spPr bwMode="auto">
              <a:xfrm>
                <a:off x="1124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1" name="Oval 3325"/>
              <p:cNvSpPr>
                <a:spLocks noChangeArrowheads="1"/>
              </p:cNvSpPr>
              <p:nvPr/>
            </p:nvSpPr>
            <p:spPr bwMode="auto">
              <a:xfrm>
                <a:off x="1309" y="22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2" name="Oval 3326"/>
              <p:cNvSpPr>
                <a:spLocks noChangeArrowheads="1"/>
              </p:cNvSpPr>
              <p:nvPr/>
            </p:nvSpPr>
            <p:spPr bwMode="auto">
              <a:xfrm>
                <a:off x="1400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3" name="Oval 3327"/>
              <p:cNvSpPr>
                <a:spLocks noChangeArrowheads="1"/>
              </p:cNvSpPr>
              <p:nvPr/>
            </p:nvSpPr>
            <p:spPr bwMode="auto">
              <a:xfrm>
                <a:off x="1299" y="22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4" name="Oval 3328"/>
              <p:cNvSpPr>
                <a:spLocks noChangeArrowheads="1"/>
              </p:cNvSpPr>
              <p:nvPr/>
            </p:nvSpPr>
            <p:spPr bwMode="auto">
              <a:xfrm>
                <a:off x="1969" y="20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5" name="Oval 3329"/>
              <p:cNvSpPr>
                <a:spLocks noChangeArrowheads="1"/>
              </p:cNvSpPr>
              <p:nvPr/>
            </p:nvSpPr>
            <p:spPr bwMode="auto">
              <a:xfrm>
                <a:off x="110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6" name="Oval 3330"/>
              <p:cNvSpPr>
                <a:spLocks noChangeArrowheads="1"/>
              </p:cNvSpPr>
              <p:nvPr/>
            </p:nvSpPr>
            <p:spPr bwMode="auto">
              <a:xfrm>
                <a:off x="147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7" name="Oval 3331"/>
              <p:cNvSpPr>
                <a:spLocks noChangeArrowheads="1"/>
              </p:cNvSpPr>
              <p:nvPr/>
            </p:nvSpPr>
            <p:spPr bwMode="auto">
              <a:xfrm>
                <a:off x="1093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8" name="Oval 3332"/>
              <p:cNvSpPr>
                <a:spLocks noChangeArrowheads="1"/>
              </p:cNvSpPr>
              <p:nvPr/>
            </p:nvSpPr>
            <p:spPr bwMode="auto">
              <a:xfrm>
                <a:off x="1005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99" name="Oval 3333"/>
              <p:cNvSpPr>
                <a:spLocks noChangeArrowheads="1"/>
              </p:cNvSpPr>
              <p:nvPr/>
            </p:nvSpPr>
            <p:spPr bwMode="auto">
              <a:xfrm>
                <a:off x="953" y="22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0" name="Oval 3334"/>
              <p:cNvSpPr>
                <a:spLocks noChangeArrowheads="1"/>
              </p:cNvSpPr>
              <p:nvPr/>
            </p:nvSpPr>
            <p:spPr bwMode="auto">
              <a:xfrm>
                <a:off x="1438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1" name="Oval 3335"/>
              <p:cNvSpPr>
                <a:spLocks noChangeArrowheads="1"/>
              </p:cNvSpPr>
              <p:nvPr/>
            </p:nvSpPr>
            <p:spPr bwMode="auto">
              <a:xfrm>
                <a:off x="1204" y="27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2" name="Oval 3336"/>
              <p:cNvSpPr>
                <a:spLocks noChangeArrowheads="1"/>
              </p:cNvSpPr>
              <p:nvPr/>
            </p:nvSpPr>
            <p:spPr bwMode="auto">
              <a:xfrm>
                <a:off x="129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3" name="Oval 3337"/>
              <p:cNvSpPr>
                <a:spLocks noChangeArrowheads="1"/>
              </p:cNvSpPr>
              <p:nvPr/>
            </p:nvSpPr>
            <p:spPr bwMode="auto">
              <a:xfrm>
                <a:off x="1306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4" name="Oval 3338"/>
              <p:cNvSpPr>
                <a:spLocks noChangeArrowheads="1"/>
              </p:cNvSpPr>
              <p:nvPr/>
            </p:nvSpPr>
            <p:spPr bwMode="auto">
              <a:xfrm>
                <a:off x="1253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5" name="Oval 3339"/>
              <p:cNvSpPr>
                <a:spLocks noChangeArrowheads="1"/>
              </p:cNvSpPr>
              <p:nvPr/>
            </p:nvSpPr>
            <p:spPr bwMode="auto">
              <a:xfrm>
                <a:off x="988" y="19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6" name="Oval 3340"/>
              <p:cNvSpPr>
                <a:spLocks noChangeArrowheads="1"/>
              </p:cNvSpPr>
              <p:nvPr/>
            </p:nvSpPr>
            <p:spPr bwMode="auto">
              <a:xfrm>
                <a:off x="1623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7" name="Oval 3341"/>
              <p:cNvSpPr>
                <a:spLocks noChangeArrowheads="1"/>
              </p:cNvSpPr>
              <p:nvPr/>
            </p:nvSpPr>
            <p:spPr bwMode="auto">
              <a:xfrm>
                <a:off x="234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8" name="Oval 3342"/>
              <p:cNvSpPr>
                <a:spLocks noChangeArrowheads="1"/>
              </p:cNvSpPr>
              <p:nvPr/>
            </p:nvSpPr>
            <p:spPr bwMode="auto">
              <a:xfrm>
                <a:off x="1512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09" name="Oval 3343"/>
              <p:cNvSpPr>
                <a:spLocks noChangeArrowheads="1"/>
              </p:cNvSpPr>
              <p:nvPr/>
            </p:nvSpPr>
            <p:spPr bwMode="auto">
              <a:xfrm>
                <a:off x="1808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0" name="Oval 3344"/>
              <p:cNvSpPr>
                <a:spLocks noChangeArrowheads="1"/>
              </p:cNvSpPr>
              <p:nvPr/>
            </p:nvSpPr>
            <p:spPr bwMode="auto">
              <a:xfrm>
                <a:off x="1361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1" name="Oval 3345"/>
              <p:cNvSpPr>
                <a:spLocks noChangeArrowheads="1"/>
              </p:cNvSpPr>
              <p:nvPr/>
            </p:nvSpPr>
            <p:spPr bwMode="auto">
              <a:xfrm>
                <a:off x="2119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2" name="Oval 3346"/>
              <p:cNvSpPr>
                <a:spLocks noChangeArrowheads="1"/>
              </p:cNvSpPr>
              <p:nvPr/>
            </p:nvSpPr>
            <p:spPr bwMode="auto">
              <a:xfrm>
                <a:off x="156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3" name="Oval 3347"/>
              <p:cNvSpPr>
                <a:spLocks noChangeArrowheads="1"/>
              </p:cNvSpPr>
              <p:nvPr/>
            </p:nvSpPr>
            <p:spPr bwMode="auto">
              <a:xfrm>
                <a:off x="1644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4" name="Oval 3348"/>
              <p:cNvSpPr>
                <a:spLocks noChangeArrowheads="1"/>
              </p:cNvSpPr>
              <p:nvPr/>
            </p:nvSpPr>
            <p:spPr bwMode="auto">
              <a:xfrm>
                <a:off x="1648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5" name="Oval 3349"/>
              <p:cNvSpPr>
                <a:spLocks noChangeArrowheads="1"/>
              </p:cNvSpPr>
              <p:nvPr/>
            </p:nvSpPr>
            <p:spPr bwMode="auto">
              <a:xfrm>
                <a:off x="1669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16" name="Oval 3350"/>
              <p:cNvSpPr>
                <a:spLocks noChangeArrowheads="1"/>
              </p:cNvSpPr>
              <p:nvPr/>
            </p:nvSpPr>
            <p:spPr bwMode="auto">
              <a:xfrm>
                <a:off x="137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4" name="Group 3552"/>
            <p:cNvGrpSpPr>
              <a:grpSpLocks/>
            </p:cNvGrpSpPr>
            <p:nvPr/>
          </p:nvGrpSpPr>
          <p:grpSpPr bwMode="auto">
            <a:xfrm>
              <a:off x="744" y="976"/>
              <a:ext cx="2527" cy="2584"/>
              <a:chOff x="744" y="976"/>
              <a:chExt cx="2527" cy="2584"/>
            </a:xfrm>
          </p:grpSpPr>
          <p:sp>
            <p:nvSpPr>
              <p:cNvPr id="5817" name="Oval 3352"/>
              <p:cNvSpPr>
                <a:spLocks noChangeArrowheads="1"/>
              </p:cNvSpPr>
              <p:nvPr/>
            </p:nvSpPr>
            <p:spPr bwMode="auto">
              <a:xfrm>
                <a:off x="1679" y="27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8" name="Oval 3353"/>
              <p:cNvSpPr>
                <a:spLocks noChangeArrowheads="1"/>
              </p:cNvSpPr>
              <p:nvPr/>
            </p:nvSpPr>
            <p:spPr bwMode="auto">
              <a:xfrm>
                <a:off x="1868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9" name="Oval 3354"/>
              <p:cNvSpPr>
                <a:spLocks noChangeArrowheads="1"/>
              </p:cNvSpPr>
              <p:nvPr/>
            </p:nvSpPr>
            <p:spPr bwMode="auto">
              <a:xfrm>
                <a:off x="1519" y="30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0" name="Oval 3355"/>
              <p:cNvSpPr>
                <a:spLocks noChangeArrowheads="1"/>
              </p:cNvSpPr>
              <p:nvPr/>
            </p:nvSpPr>
            <p:spPr bwMode="auto">
              <a:xfrm>
                <a:off x="1892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1" name="Oval 3356"/>
              <p:cNvSpPr>
                <a:spLocks noChangeArrowheads="1"/>
              </p:cNvSpPr>
              <p:nvPr/>
            </p:nvSpPr>
            <p:spPr bwMode="auto">
              <a:xfrm>
                <a:off x="1972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2" name="Oval 3357"/>
              <p:cNvSpPr>
                <a:spLocks noChangeArrowheads="1"/>
              </p:cNvSpPr>
              <p:nvPr/>
            </p:nvSpPr>
            <p:spPr bwMode="auto">
              <a:xfrm>
                <a:off x="1948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3" name="Oval 3358"/>
              <p:cNvSpPr>
                <a:spLocks noChangeArrowheads="1"/>
              </p:cNvSpPr>
              <p:nvPr/>
            </p:nvSpPr>
            <p:spPr bwMode="auto">
              <a:xfrm>
                <a:off x="155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4" name="Oval 3359"/>
              <p:cNvSpPr>
                <a:spLocks noChangeArrowheads="1"/>
              </p:cNvSpPr>
              <p:nvPr/>
            </p:nvSpPr>
            <p:spPr bwMode="auto">
              <a:xfrm>
                <a:off x="1498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5" name="Oval 3360"/>
              <p:cNvSpPr>
                <a:spLocks noChangeArrowheads="1"/>
              </p:cNvSpPr>
              <p:nvPr/>
            </p:nvSpPr>
            <p:spPr bwMode="auto">
              <a:xfrm>
                <a:off x="158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6" name="Oval 3361"/>
              <p:cNvSpPr>
                <a:spLocks noChangeArrowheads="1"/>
              </p:cNvSpPr>
              <p:nvPr/>
            </p:nvSpPr>
            <p:spPr bwMode="auto">
              <a:xfrm>
                <a:off x="153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7" name="Oval 3362"/>
              <p:cNvSpPr>
                <a:spLocks noChangeArrowheads="1"/>
              </p:cNvSpPr>
              <p:nvPr/>
            </p:nvSpPr>
            <p:spPr bwMode="auto">
              <a:xfrm>
                <a:off x="1400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8" name="Oval 3363"/>
              <p:cNvSpPr>
                <a:spLocks noChangeArrowheads="1"/>
              </p:cNvSpPr>
              <p:nvPr/>
            </p:nvSpPr>
            <p:spPr bwMode="auto">
              <a:xfrm>
                <a:off x="1386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29" name="Oval 3364"/>
              <p:cNvSpPr>
                <a:spLocks noChangeArrowheads="1"/>
              </p:cNvSpPr>
              <p:nvPr/>
            </p:nvSpPr>
            <p:spPr bwMode="auto">
              <a:xfrm>
                <a:off x="1431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0" name="Oval 3365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1" name="Oval 3366"/>
              <p:cNvSpPr>
                <a:spLocks noChangeArrowheads="1"/>
              </p:cNvSpPr>
              <p:nvPr/>
            </p:nvSpPr>
            <p:spPr bwMode="auto">
              <a:xfrm>
                <a:off x="189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2" name="Oval 3367"/>
              <p:cNvSpPr>
                <a:spLocks noChangeArrowheads="1"/>
              </p:cNvSpPr>
              <p:nvPr/>
            </p:nvSpPr>
            <p:spPr bwMode="auto">
              <a:xfrm>
                <a:off x="1595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3" name="Oval 3368"/>
              <p:cNvSpPr>
                <a:spLocks noChangeArrowheads="1"/>
              </p:cNvSpPr>
              <p:nvPr/>
            </p:nvSpPr>
            <p:spPr bwMode="auto">
              <a:xfrm>
                <a:off x="1096" y="19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4" name="Oval 3369"/>
              <p:cNvSpPr>
                <a:spLocks noChangeArrowheads="1"/>
              </p:cNvSpPr>
              <p:nvPr/>
            </p:nvSpPr>
            <p:spPr bwMode="auto">
              <a:xfrm>
                <a:off x="1700" y="23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5" name="Oval 3370"/>
              <p:cNvSpPr>
                <a:spLocks noChangeArrowheads="1"/>
              </p:cNvSpPr>
              <p:nvPr/>
            </p:nvSpPr>
            <p:spPr bwMode="auto">
              <a:xfrm>
                <a:off x="953" y="9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6" name="Oval 3371"/>
              <p:cNvSpPr>
                <a:spLocks noChangeArrowheads="1"/>
              </p:cNvSpPr>
              <p:nvPr/>
            </p:nvSpPr>
            <p:spPr bwMode="auto">
              <a:xfrm>
                <a:off x="981" y="21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7" name="Oval 3372"/>
              <p:cNvSpPr>
                <a:spLocks noChangeArrowheads="1"/>
              </p:cNvSpPr>
              <p:nvPr/>
            </p:nvSpPr>
            <p:spPr bwMode="auto">
              <a:xfrm>
                <a:off x="1100" y="19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8" name="Oval 3373"/>
              <p:cNvSpPr>
                <a:spLocks noChangeArrowheads="1"/>
              </p:cNvSpPr>
              <p:nvPr/>
            </p:nvSpPr>
            <p:spPr bwMode="auto">
              <a:xfrm>
                <a:off x="904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39" name="Oval 3374"/>
              <p:cNvSpPr>
                <a:spLocks noChangeArrowheads="1"/>
              </p:cNvSpPr>
              <p:nvPr/>
            </p:nvSpPr>
            <p:spPr bwMode="auto">
              <a:xfrm>
                <a:off x="1054" y="22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0" name="Oval 3375"/>
              <p:cNvSpPr>
                <a:spLocks noChangeArrowheads="1"/>
              </p:cNvSpPr>
              <p:nvPr/>
            </p:nvSpPr>
            <p:spPr bwMode="auto">
              <a:xfrm>
                <a:off x="1253" y="25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1" name="Oval 3376"/>
              <p:cNvSpPr>
                <a:spLocks noChangeArrowheads="1"/>
              </p:cNvSpPr>
              <p:nvPr/>
            </p:nvSpPr>
            <p:spPr bwMode="auto">
              <a:xfrm>
                <a:off x="887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" name="Oval 3377"/>
              <p:cNvSpPr>
                <a:spLocks noChangeArrowheads="1"/>
              </p:cNvSpPr>
              <p:nvPr/>
            </p:nvSpPr>
            <p:spPr bwMode="auto">
              <a:xfrm>
                <a:off x="2035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" name="Oval 3378"/>
              <p:cNvSpPr>
                <a:spLocks noChangeArrowheads="1"/>
              </p:cNvSpPr>
              <p:nvPr/>
            </p:nvSpPr>
            <p:spPr bwMode="auto">
              <a:xfrm>
                <a:off x="918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" name="Oval 3379"/>
              <p:cNvSpPr>
                <a:spLocks noChangeArrowheads="1"/>
              </p:cNvSpPr>
              <p:nvPr/>
            </p:nvSpPr>
            <p:spPr bwMode="auto">
              <a:xfrm>
                <a:off x="1093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" name="Oval 3380"/>
              <p:cNvSpPr>
                <a:spLocks noChangeArrowheads="1"/>
              </p:cNvSpPr>
              <p:nvPr/>
            </p:nvSpPr>
            <p:spPr bwMode="auto">
              <a:xfrm>
                <a:off x="1243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6" name="Oval 3381"/>
              <p:cNvSpPr>
                <a:spLocks noChangeArrowheads="1"/>
              </p:cNvSpPr>
              <p:nvPr/>
            </p:nvSpPr>
            <p:spPr bwMode="auto">
              <a:xfrm>
                <a:off x="1030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7" name="Oval 3382"/>
              <p:cNvSpPr>
                <a:spLocks noChangeArrowheads="1"/>
              </p:cNvSpPr>
              <p:nvPr/>
            </p:nvSpPr>
            <p:spPr bwMode="auto">
              <a:xfrm>
                <a:off x="212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8" name="Oval 3383"/>
              <p:cNvSpPr>
                <a:spLocks noChangeArrowheads="1"/>
              </p:cNvSpPr>
              <p:nvPr/>
            </p:nvSpPr>
            <p:spPr bwMode="auto">
              <a:xfrm>
                <a:off x="1260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9" name="Oval 3384"/>
              <p:cNvSpPr>
                <a:spLocks noChangeArrowheads="1"/>
              </p:cNvSpPr>
              <p:nvPr/>
            </p:nvSpPr>
            <p:spPr bwMode="auto">
              <a:xfrm>
                <a:off x="1578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0" name="Oval 3385"/>
              <p:cNvSpPr>
                <a:spLocks noChangeArrowheads="1"/>
              </p:cNvSpPr>
              <p:nvPr/>
            </p:nvSpPr>
            <p:spPr bwMode="auto">
              <a:xfrm>
                <a:off x="1100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1" name="Oval 3386"/>
              <p:cNvSpPr>
                <a:spLocks noChangeArrowheads="1"/>
              </p:cNvSpPr>
              <p:nvPr/>
            </p:nvSpPr>
            <p:spPr bwMode="auto">
              <a:xfrm>
                <a:off x="1634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2" name="Oval 3387"/>
              <p:cNvSpPr>
                <a:spLocks noChangeArrowheads="1"/>
              </p:cNvSpPr>
              <p:nvPr/>
            </p:nvSpPr>
            <p:spPr bwMode="auto">
              <a:xfrm>
                <a:off x="2384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3" name="Oval 3388"/>
              <p:cNvSpPr>
                <a:spLocks noChangeArrowheads="1"/>
              </p:cNvSpPr>
              <p:nvPr/>
            </p:nvSpPr>
            <p:spPr bwMode="auto">
              <a:xfrm>
                <a:off x="744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4" name="Oval 3389"/>
              <p:cNvSpPr>
                <a:spLocks noChangeArrowheads="1"/>
              </p:cNvSpPr>
              <p:nvPr/>
            </p:nvSpPr>
            <p:spPr bwMode="auto">
              <a:xfrm>
                <a:off x="1662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5" name="Oval 3390"/>
              <p:cNvSpPr>
                <a:spLocks noChangeArrowheads="1"/>
              </p:cNvSpPr>
              <p:nvPr/>
            </p:nvSpPr>
            <p:spPr bwMode="auto">
              <a:xfrm>
                <a:off x="890" y="20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6" name="Oval 3391"/>
              <p:cNvSpPr>
                <a:spLocks noChangeArrowheads="1"/>
              </p:cNvSpPr>
              <p:nvPr/>
            </p:nvSpPr>
            <p:spPr bwMode="auto">
              <a:xfrm>
                <a:off x="1131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7" name="Oval 3392"/>
              <p:cNvSpPr>
                <a:spLocks noChangeArrowheads="1"/>
              </p:cNvSpPr>
              <p:nvPr/>
            </p:nvSpPr>
            <p:spPr bwMode="auto">
              <a:xfrm>
                <a:off x="3250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8" name="Oval 3393"/>
              <p:cNvSpPr>
                <a:spLocks noChangeArrowheads="1"/>
              </p:cNvSpPr>
              <p:nvPr/>
            </p:nvSpPr>
            <p:spPr bwMode="auto">
              <a:xfrm>
                <a:off x="799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59" name="Oval 3394"/>
              <p:cNvSpPr>
                <a:spLocks noChangeArrowheads="1"/>
              </p:cNvSpPr>
              <p:nvPr/>
            </p:nvSpPr>
            <p:spPr bwMode="auto">
              <a:xfrm>
                <a:off x="268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0" name="Oval 3395"/>
              <p:cNvSpPr>
                <a:spLocks noChangeArrowheads="1"/>
              </p:cNvSpPr>
              <p:nvPr/>
            </p:nvSpPr>
            <p:spPr bwMode="auto">
              <a:xfrm>
                <a:off x="1201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1" name="Oval 3396"/>
              <p:cNvSpPr>
                <a:spLocks noChangeArrowheads="1"/>
              </p:cNvSpPr>
              <p:nvPr/>
            </p:nvSpPr>
            <p:spPr bwMode="auto">
              <a:xfrm>
                <a:off x="1086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2" name="Oval 3397"/>
              <p:cNvSpPr>
                <a:spLocks noChangeArrowheads="1"/>
              </p:cNvSpPr>
              <p:nvPr/>
            </p:nvSpPr>
            <p:spPr bwMode="auto">
              <a:xfrm>
                <a:off x="970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3" name="Oval 3398"/>
              <p:cNvSpPr>
                <a:spLocks noChangeArrowheads="1"/>
              </p:cNvSpPr>
              <p:nvPr/>
            </p:nvSpPr>
            <p:spPr bwMode="auto">
              <a:xfrm>
                <a:off x="1306" y="29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4" name="Oval 3399"/>
              <p:cNvSpPr>
                <a:spLocks noChangeArrowheads="1"/>
              </p:cNvSpPr>
              <p:nvPr/>
            </p:nvSpPr>
            <p:spPr bwMode="auto">
              <a:xfrm>
                <a:off x="182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5" name="Oval 3400"/>
              <p:cNvSpPr>
                <a:spLocks noChangeArrowheads="1"/>
              </p:cNvSpPr>
              <p:nvPr/>
            </p:nvSpPr>
            <p:spPr bwMode="auto">
              <a:xfrm>
                <a:off x="2262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6" name="Oval 3401"/>
              <p:cNvSpPr>
                <a:spLocks noChangeArrowheads="1"/>
              </p:cNvSpPr>
              <p:nvPr/>
            </p:nvSpPr>
            <p:spPr bwMode="auto">
              <a:xfrm>
                <a:off x="128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7" name="Oval 3402"/>
              <p:cNvSpPr>
                <a:spLocks noChangeArrowheads="1"/>
              </p:cNvSpPr>
              <p:nvPr/>
            </p:nvSpPr>
            <p:spPr bwMode="auto">
              <a:xfrm>
                <a:off x="2545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8" name="Oval 3403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69" name="Oval 3404"/>
              <p:cNvSpPr>
                <a:spLocks noChangeArrowheads="1"/>
              </p:cNvSpPr>
              <p:nvPr/>
            </p:nvSpPr>
            <p:spPr bwMode="auto">
              <a:xfrm>
                <a:off x="1581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0" name="Oval 3405"/>
              <p:cNvSpPr>
                <a:spLocks noChangeArrowheads="1"/>
              </p:cNvSpPr>
              <p:nvPr/>
            </p:nvSpPr>
            <p:spPr bwMode="auto">
              <a:xfrm>
                <a:off x="950" y="25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1" name="Oval 3406"/>
              <p:cNvSpPr>
                <a:spLocks noChangeArrowheads="1"/>
              </p:cNvSpPr>
              <p:nvPr/>
            </p:nvSpPr>
            <p:spPr bwMode="auto">
              <a:xfrm>
                <a:off x="180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2" name="Oval 3407"/>
              <p:cNvSpPr>
                <a:spLocks noChangeArrowheads="1"/>
              </p:cNvSpPr>
              <p:nvPr/>
            </p:nvSpPr>
            <p:spPr bwMode="auto">
              <a:xfrm>
                <a:off x="169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3" name="Oval 3408"/>
              <p:cNvSpPr>
                <a:spLocks noChangeArrowheads="1"/>
              </p:cNvSpPr>
              <p:nvPr/>
            </p:nvSpPr>
            <p:spPr bwMode="auto">
              <a:xfrm>
                <a:off x="2070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4" name="Oval 3409"/>
              <p:cNvSpPr>
                <a:spLocks noChangeArrowheads="1"/>
              </p:cNvSpPr>
              <p:nvPr/>
            </p:nvSpPr>
            <p:spPr bwMode="auto">
              <a:xfrm>
                <a:off x="235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5" name="Oval 3410"/>
              <p:cNvSpPr>
                <a:spLocks noChangeArrowheads="1"/>
              </p:cNvSpPr>
              <p:nvPr/>
            </p:nvSpPr>
            <p:spPr bwMode="auto">
              <a:xfrm>
                <a:off x="1826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6" name="Oval 3411"/>
              <p:cNvSpPr>
                <a:spLocks noChangeArrowheads="1"/>
              </p:cNvSpPr>
              <p:nvPr/>
            </p:nvSpPr>
            <p:spPr bwMode="auto">
              <a:xfrm>
                <a:off x="112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7" name="Oval 3412"/>
              <p:cNvSpPr>
                <a:spLocks noChangeArrowheads="1"/>
              </p:cNvSpPr>
              <p:nvPr/>
            </p:nvSpPr>
            <p:spPr bwMode="auto">
              <a:xfrm>
                <a:off x="187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8" name="Oval 3413"/>
              <p:cNvSpPr>
                <a:spLocks noChangeArrowheads="1"/>
              </p:cNvSpPr>
              <p:nvPr/>
            </p:nvSpPr>
            <p:spPr bwMode="auto">
              <a:xfrm>
                <a:off x="13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79" name="Oval 3414"/>
              <p:cNvSpPr>
                <a:spLocks noChangeArrowheads="1"/>
              </p:cNvSpPr>
              <p:nvPr/>
            </p:nvSpPr>
            <p:spPr bwMode="auto">
              <a:xfrm>
                <a:off x="1201" y="24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0" name="Oval 3415"/>
              <p:cNvSpPr>
                <a:spLocks noChangeArrowheads="1"/>
              </p:cNvSpPr>
              <p:nvPr/>
            </p:nvSpPr>
            <p:spPr bwMode="auto">
              <a:xfrm>
                <a:off x="1868" y="34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1" name="Oval 3416"/>
              <p:cNvSpPr>
                <a:spLocks noChangeArrowheads="1"/>
              </p:cNvSpPr>
              <p:nvPr/>
            </p:nvSpPr>
            <p:spPr bwMode="auto">
              <a:xfrm>
                <a:off x="1121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2" name="Oval 3417"/>
              <p:cNvSpPr>
                <a:spLocks noChangeArrowheads="1"/>
              </p:cNvSpPr>
              <p:nvPr/>
            </p:nvSpPr>
            <p:spPr bwMode="auto">
              <a:xfrm>
                <a:off x="2269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3" name="Oval 3418"/>
              <p:cNvSpPr>
                <a:spLocks noChangeArrowheads="1"/>
              </p:cNvSpPr>
              <p:nvPr/>
            </p:nvSpPr>
            <p:spPr bwMode="auto">
              <a:xfrm>
                <a:off x="3107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4" name="Oval 3419"/>
              <p:cNvSpPr>
                <a:spLocks noChangeArrowheads="1"/>
              </p:cNvSpPr>
              <p:nvPr/>
            </p:nvSpPr>
            <p:spPr bwMode="auto">
              <a:xfrm>
                <a:off x="306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5" name="Oval 3420"/>
              <p:cNvSpPr>
                <a:spLocks noChangeArrowheads="1"/>
              </p:cNvSpPr>
              <p:nvPr/>
            </p:nvSpPr>
            <p:spPr bwMode="auto">
              <a:xfrm>
                <a:off x="278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6" name="Oval 3421"/>
              <p:cNvSpPr>
                <a:spLocks noChangeArrowheads="1"/>
              </p:cNvSpPr>
              <p:nvPr/>
            </p:nvSpPr>
            <p:spPr bwMode="auto">
              <a:xfrm>
                <a:off x="1812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7" name="Oval 3422"/>
              <p:cNvSpPr>
                <a:spLocks noChangeArrowheads="1"/>
              </p:cNvSpPr>
              <p:nvPr/>
            </p:nvSpPr>
            <p:spPr bwMode="auto">
              <a:xfrm>
                <a:off x="977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8" name="Oval 3423"/>
              <p:cNvSpPr>
                <a:spLocks noChangeArrowheads="1"/>
              </p:cNvSpPr>
              <p:nvPr/>
            </p:nvSpPr>
            <p:spPr bwMode="auto">
              <a:xfrm>
                <a:off x="1801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89" name="Oval 3424"/>
              <p:cNvSpPr>
                <a:spLocks noChangeArrowheads="1"/>
              </p:cNvSpPr>
              <p:nvPr/>
            </p:nvSpPr>
            <p:spPr bwMode="auto">
              <a:xfrm>
                <a:off x="911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0" name="Oval 3425"/>
              <p:cNvSpPr>
                <a:spLocks noChangeArrowheads="1"/>
              </p:cNvSpPr>
              <p:nvPr/>
            </p:nvSpPr>
            <p:spPr bwMode="auto">
              <a:xfrm>
                <a:off x="1166" y="28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1" name="Oval 3426"/>
              <p:cNvSpPr>
                <a:spLocks noChangeArrowheads="1"/>
              </p:cNvSpPr>
              <p:nvPr/>
            </p:nvSpPr>
            <p:spPr bwMode="auto">
              <a:xfrm>
                <a:off x="1183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2" name="Oval 3427"/>
              <p:cNvSpPr>
                <a:spLocks noChangeArrowheads="1"/>
              </p:cNvSpPr>
              <p:nvPr/>
            </p:nvSpPr>
            <p:spPr bwMode="auto">
              <a:xfrm>
                <a:off x="775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3" name="Oval 3428"/>
              <p:cNvSpPr>
                <a:spLocks noChangeArrowheads="1"/>
              </p:cNvSpPr>
              <p:nvPr/>
            </p:nvSpPr>
            <p:spPr bwMode="auto">
              <a:xfrm>
                <a:off x="1169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4" name="Oval 3429"/>
              <p:cNvSpPr>
                <a:spLocks noChangeArrowheads="1"/>
              </p:cNvSpPr>
              <p:nvPr/>
            </p:nvSpPr>
            <p:spPr bwMode="auto">
              <a:xfrm>
                <a:off x="2112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5" name="Oval 3430"/>
              <p:cNvSpPr>
                <a:spLocks noChangeArrowheads="1"/>
              </p:cNvSpPr>
              <p:nvPr/>
            </p:nvSpPr>
            <p:spPr bwMode="auto">
              <a:xfrm>
                <a:off x="120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6" name="Oval 3431"/>
              <p:cNvSpPr>
                <a:spLocks noChangeArrowheads="1"/>
              </p:cNvSpPr>
              <p:nvPr/>
            </p:nvSpPr>
            <p:spPr bwMode="auto">
              <a:xfrm>
                <a:off x="1773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7" name="Oval 3432"/>
              <p:cNvSpPr>
                <a:spLocks noChangeArrowheads="1"/>
              </p:cNvSpPr>
              <p:nvPr/>
            </p:nvSpPr>
            <p:spPr bwMode="auto">
              <a:xfrm>
                <a:off x="1745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8" name="Oval 3433"/>
              <p:cNvSpPr>
                <a:spLocks noChangeArrowheads="1"/>
              </p:cNvSpPr>
              <p:nvPr/>
            </p:nvSpPr>
            <p:spPr bwMode="auto">
              <a:xfrm>
                <a:off x="925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99" name="Oval 3434"/>
              <p:cNvSpPr>
                <a:spLocks noChangeArrowheads="1"/>
              </p:cNvSpPr>
              <p:nvPr/>
            </p:nvSpPr>
            <p:spPr bwMode="auto">
              <a:xfrm>
                <a:off x="1190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0" name="Oval 3435"/>
              <p:cNvSpPr>
                <a:spLocks noChangeArrowheads="1"/>
              </p:cNvSpPr>
              <p:nvPr/>
            </p:nvSpPr>
            <p:spPr bwMode="auto">
              <a:xfrm>
                <a:off x="2346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1" name="Oval 3436"/>
              <p:cNvSpPr>
                <a:spLocks noChangeArrowheads="1"/>
              </p:cNvSpPr>
              <p:nvPr/>
            </p:nvSpPr>
            <p:spPr bwMode="auto">
              <a:xfrm>
                <a:off x="1456" y="28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2" name="Oval 3437"/>
              <p:cNvSpPr>
                <a:spLocks noChangeArrowheads="1"/>
              </p:cNvSpPr>
              <p:nvPr/>
            </p:nvSpPr>
            <p:spPr bwMode="auto">
              <a:xfrm>
                <a:off x="1766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3" name="Oval 3438"/>
              <p:cNvSpPr>
                <a:spLocks noChangeArrowheads="1"/>
              </p:cNvSpPr>
              <p:nvPr/>
            </p:nvSpPr>
            <p:spPr bwMode="auto">
              <a:xfrm>
                <a:off x="1086" y="22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4" name="Oval 3439"/>
              <p:cNvSpPr>
                <a:spLocks noChangeArrowheads="1"/>
              </p:cNvSpPr>
              <p:nvPr/>
            </p:nvSpPr>
            <p:spPr bwMode="auto">
              <a:xfrm>
                <a:off x="1889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5" name="Oval 3440"/>
              <p:cNvSpPr>
                <a:spLocks noChangeArrowheads="1"/>
              </p:cNvSpPr>
              <p:nvPr/>
            </p:nvSpPr>
            <p:spPr bwMode="auto">
              <a:xfrm>
                <a:off x="1093" y="22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6" name="Oval 3441"/>
              <p:cNvSpPr>
                <a:spLocks noChangeArrowheads="1"/>
              </p:cNvSpPr>
              <p:nvPr/>
            </p:nvSpPr>
            <p:spPr bwMode="auto">
              <a:xfrm>
                <a:off x="1285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7" name="Oval 3442"/>
              <p:cNvSpPr>
                <a:spLocks noChangeArrowheads="1"/>
              </p:cNvSpPr>
              <p:nvPr/>
            </p:nvSpPr>
            <p:spPr bwMode="auto">
              <a:xfrm>
                <a:off x="1396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8" name="Oval 3443"/>
              <p:cNvSpPr>
                <a:spLocks noChangeArrowheads="1"/>
              </p:cNvSpPr>
              <p:nvPr/>
            </p:nvSpPr>
            <p:spPr bwMode="auto">
              <a:xfrm>
                <a:off x="1826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09" name="Oval 3444"/>
              <p:cNvSpPr>
                <a:spLocks noChangeArrowheads="1"/>
              </p:cNvSpPr>
              <p:nvPr/>
            </p:nvSpPr>
            <p:spPr bwMode="auto">
              <a:xfrm>
                <a:off x="1424" y="26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0" name="Oval 3445"/>
              <p:cNvSpPr>
                <a:spLocks noChangeArrowheads="1"/>
              </p:cNvSpPr>
              <p:nvPr/>
            </p:nvSpPr>
            <p:spPr bwMode="auto">
              <a:xfrm>
                <a:off x="1051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1" name="Oval 3446"/>
              <p:cNvSpPr>
                <a:spLocks noChangeArrowheads="1"/>
              </p:cNvSpPr>
              <p:nvPr/>
            </p:nvSpPr>
            <p:spPr bwMode="auto">
              <a:xfrm>
                <a:off x="998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2" name="Oval 3447"/>
              <p:cNvSpPr>
                <a:spLocks noChangeArrowheads="1"/>
              </p:cNvSpPr>
              <p:nvPr/>
            </p:nvSpPr>
            <p:spPr bwMode="auto">
              <a:xfrm>
                <a:off x="1833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3" name="Oval 3448"/>
              <p:cNvSpPr>
                <a:spLocks noChangeArrowheads="1"/>
              </p:cNvSpPr>
              <p:nvPr/>
            </p:nvSpPr>
            <p:spPr bwMode="auto">
              <a:xfrm>
                <a:off x="1536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4" name="Oval 3449"/>
              <p:cNvSpPr>
                <a:spLocks noChangeArrowheads="1"/>
              </p:cNvSpPr>
              <p:nvPr/>
            </p:nvSpPr>
            <p:spPr bwMode="auto">
              <a:xfrm>
                <a:off x="103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5" name="Oval 3450"/>
              <p:cNvSpPr>
                <a:spLocks noChangeArrowheads="1"/>
              </p:cNvSpPr>
              <p:nvPr/>
            </p:nvSpPr>
            <p:spPr bwMode="auto">
              <a:xfrm>
                <a:off x="932" y="26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6" name="Oval 3451"/>
              <p:cNvSpPr>
                <a:spLocks noChangeArrowheads="1"/>
              </p:cNvSpPr>
              <p:nvPr/>
            </p:nvSpPr>
            <p:spPr bwMode="auto">
              <a:xfrm>
                <a:off x="86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7" name="Oval 3452"/>
              <p:cNvSpPr>
                <a:spLocks noChangeArrowheads="1"/>
              </p:cNvSpPr>
              <p:nvPr/>
            </p:nvSpPr>
            <p:spPr bwMode="auto">
              <a:xfrm>
                <a:off x="925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8" name="Oval 3453"/>
              <p:cNvSpPr>
                <a:spLocks noChangeArrowheads="1"/>
              </p:cNvSpPr>
              <p:nvPr/>
            </p:nvSpPr>
            <p:spPr bwMode="auto">
              <a:xfrm>
                <a:off x="1121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19" name="Oval 3454"/>
              <p:cNvSpPr>
                <a:spLocks noChangeArrowheads="1"/>
              </p:cNvSpPr>
              <p:nvPr/>
            </p:nvSpPr>
            <p:spPr bwMode="auto">
              <a:xfrm>
                <a:off x="897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0" name="Oval 3455"/>
              <p:cNvSpPr>
                <a:spLocks noChangeArrowheads="1"/>
              </p:cNvSpPr>
              <p:nvPr/>
            </p:nvSpPr>
            <p:spPr bwMode="auto">
              <a:xfrm>
                <a:off x="880" y="26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1" name="Oval 3456"/>
              <p:cNvSpPr>
                <a:spLocks noChangeArrowheads="1"/>
              </p:cNvSpPr>
              <p:nvPr/>
            </p:nvSpPr>
            <p:spPr bwMode="auto">
              <a:xfrm>
                <a:off x="2587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2" name="Oval 3457"/>
              <p:cNvSpPr>
                <a:spLocks noChangeArrowheads="1"/>
              </p:cNvSpPr>
              <p:nvPr/>
            </p:nvSpPr>
            <p:spPr bwMode="auto">
              <a:xfrm>
                <a:off x="116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3" name="Oval 3458"/>
              <p:cNvSpPr>
                <a:spLocks noChangeArrowheads="1"/>
              </p:cNvSpPr>
              <p:nvPr/>
            </p:nvSpPr>
            <p:spPr bwMode="auto">
              <a:xfrm>
                <a:off x="1519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4" name="Oval 3459"/>
              <p:cNvSpPr>
                <a:spLocks noChangeArrowheads="1"/>
              </p:cNvSpPr>
              <p:nvPr/>
            </p:nvSpPr>
            <p:spPr bwMode="auto">
              <a:xfrm>
                <a:off x="107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5" name="Oval 3460"/>
              <p:cNvSpPr>
                <a:spLocks noChangeArrowheads="1"/>
              </p:cNvSpPr>
              <p:nvPr/>
            </p:nvSpPr>
            <p:spPr bwMode="auto">
              <a:xfrm>
                <a:off x="1327" y="31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6" name="Oval 3461"/>
              <p:cNvSpPr>
                <a:spLocks noChangeArrowheads="1"/>
              </p:cNvSpPr>
              <p:nvPr/>
            </p:nvSpPr>
            <p:spPr bwMode="auto">
              <a:xfrm>
                <a:off x="92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7" name="Oval 3462"/>
              <p:cNvSpPr>
                <a:spLocks noChangeArrowheads="1"/>
              </p:cNvSpPr>
              <p:nvPr/>
            </p:nvSpPr>
            <p:spPr bwMode="auto">
              <a:xfrm>
                <a:off x="91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8" name="Oval 3463"/>
              <p:cNvSpPr>
                <a:spLocks noChangeArrowheads="1"/>
              </p:cNvSpPr>
              <p:nvPr/>
            </p:nvSpPr>
            <p:spPr bwMode="auto">
              <a:xfrm>
                <a:off x="1142" y="2789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29" name="Oval 3464"/>
              <p:cNvSpPr>
                <a:spLocks noChangeArrowheads="1"/>
              </p:cNvSpPr>
              <p:nvPr/>
            </p:nvSpPr>
            <p:spPr bwMode="auto">
              <a:xfrm>
                <a:off x="2095" y="338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0" name="Oval 3465"/>
              <p:cNvSpPr>
                <a:spLocks noChangeArrowheads="1"/>
              </p:cNvSpPr>
              <p:nvPr/>
            </p:nvSpPr>
            <p:spPr bwMode="auto">
              <a:xfrm>
                <a:off x="1047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1" name="Oval 3466"/>
              <p:cNvSpPr>
                <a:spLocks noChangeArrowheads="1"/>
              </p:cNvSpPr>
              <p:nvPr/>
            </p:nvSpPr>
            <p:spPr bwMode="auto">
              <a:xfrm>
                <a:off x="883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2" name="Oval 3467"/>
              <p:cNvSpPr>
                <a:spLocks noChangeArrowheads="1"/>
              </p:cNvSpPr>
              <p:nvPr/>
            </p:nvSpPr>
            <p:spPr bwMode="auto">
              <a:xfrm>
                <a:off x="115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3" name="Oval 3468"/>
              <p:cNvSpPr>
                <a:spLocks noChangeArrowheads="1"/>
              </p:cNvSpPr>
              <p:nvPr/>
            </p:nvSpPr>
            <p:spPr bwMode="auto">
              <a:xfrm>
                <a:off x="172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4" name="Oval 3469"/>
              <p:cNvSpPr>
                <a:spLocks noChangeArrowheads="1"/>
              </p:cNvSpPr>
              <p:nvPr/>
            </p:nvSpPr>
            <p:spPr bwMode="auto">
              <a:xfrm>
                <a:off x="110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5" name="Oval 3470"/>
              <p:cNvSpPr>
                <a:spLocks noChangeArrowheads="1"/>
              </p:cNvSpPr>
              <p:nvPr/>
            </p:nvSpPr>
            <p:spPr bwMode="auto">
              <a:xfrm>
                <a:off x="1155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6" name="Oval 3471"/>
              <p:cNvSpPr>
                <a:spLocks noChangeArrowheads="1"/>
              </p:cNvSpPr>
              <p:nvPr/>
            </p:nvSpPr>
            <p:spPr bwMode="auto">
              <a:xfrm>
                <a:off x="908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7" name="Oval 3472"/>
              <p:cNvSpPr>
                <a:spLocks noChangeArrowheads="1"/>
              </p:cNvSpPr>
              <p:nvPr/>
            </p:nvSpPr>
            <p:spPr bwMode="auto">
              <a:xfrm>
                <a:off x="119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8" name="Oval 3473"/>
              <p:cNvSpPr>
                <a:spLocks noChangeArrowheads="1"/>
              </p:cNvSpPr>
              <p:nvPr/>
            </p:nvSpPr>
            <p:spPr bwMode="auto">
              <a:xfrm>
                <a:off x="803" y="26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39" name="Oval 3474"/>
              <p:cNvSpPr>
                <a:spLocks noChangeArrowheads="1"/>
              </p:cNvSpPr>
              <p:nvPr/>
            </p:nvSpPr>
            <p:spPr bwMode="auto">
              <a:xfrm>
                <a:off x="1389" y="35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0" name="Oval 3475"/>
              <p:cNvSpPr>
                <a:spLocks noChangeArrowheads="1"/>
              </p:cNvSpPr>
              <p:nvPr/>
            </p:nvSpPr>
            <p:spPr bwMode="auto">
              <a:xfrm>
                <a:off x="1044" y="34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1" name="Oval 3476"/>
              <p:cNvSpPr>
                <a:spLocks noChangeArrowheads="1"/>
              </p:cNvSpPr>
              <p:nvPr/>
            </p:nvSpPr>
            <p:spPr bwMode="auto">
              <a:xfrm>
                <a:off x="1096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2" name="Oval 3477"/>
              <p:cNvSpPr>
                <a:spLocks noChangeArrowheads="1"/>
              </p:cNvSpPr>
              <p:nvPr/>
            </p:nvSpPr>
            <p:spPr bwMode="auto">
              <a:xfrm>
                <a:off x="1023" y="25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3" name="Oval 3478"/>
              <p:cNvSpPr>
                <a:spLocks noChangeArrowheads="1"/>
              </p:cNvSpPr>
              <p:nvPr/>
            </p:nvSpPr>
            <p:spPr bwMode="auto">
              <a:xfrm>
                <a:off x="855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4" name="Oval 3479"/>
              <p:cNvSpPr>
                <a:spLocks noChangeArrowheads="1"/>
              </p:cNvSpPr>
              <p:nvPr/>
            </p:nvSpPr>
            <p:spPr bwMode="auto">
              <a:xfrm>
                <a:off x="1012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5" name="Oval 3480"/>
              <p:cNvSpPr>
                <a:spLocks noChangeArrowheads="1"/>
              </p:cNvSpPr>
              <p:nvPr/>
            </p:nvSpPr>
            <p:spPr bwMode="auto">
              <a:xfrm>
                <a:off x="981" y="27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6" name="Oval 3481"/>
              <p:cNvSpPr>
                <a:spLocks noChangeArrowheads="1"/>
              </p:cNvSpPr>
              <p:nvPr/>
            </p:nvSpPr>
            <p:spPr bwMode="auto">
              <a:xfrm>
                <a:off x="100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7" name="Oval 3482"/>
              <p:cNvSpPr>
                <a:spLocks noChangeArrowheads="1"/>
              </p:cNvSpPr>
              <p:nvPr/>
            </p:nvSpPr>
            <p:spPr bwMode="auto">
              <a:xfrm>
                <a:off x="970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8" name="Oval 3483"/>
              <p:cNvSpPr>
                <a:spLocks noChangeArrowheads="1"/>
              </p:cNvSpPr>
              <p:nvPr/>
            </p:nvSpPr>
            <p:spPr bwMode="auto">
              <a:xfrm>
                <a:off x="876" y="19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49" name="Oval 3484"/>
              <p:cNvSpPr>
                <a:spLocks noChangeArrowheads="1"/>
              </p:cNvSpPr>
              <p:nvPr/>
            </p:nvSpPr>
            <p:spPr bwMode="auto">
              <a:xfrm>
                <a:off x="1047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0" name="Oval 3485"/>
              <p:cNvSpPr>
                <a:spLocks noChangeArrowheads="1"/>
              </p:cNvSpPr>
              <p:nvPr/>
            </p:nvSpPr>
            <p:spPr bwMode="auto">
              <a:xfrm>
                <a:off x="974" y="23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1" name="Oval 3486"/>
              <p:cNvSpPr>
                <a:spLocks noChangeArrowheads="1"/>
              </p:cNvSpPr>
              <p:nvPr/>
            </p:nvSpPr>
            <p:spPr bwMode="auto">
              <a:xfrm>
                <a:off x="1009" y="27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2" name="Oval 3487"/>
              <p:cNvSpPr>
                <a:spLocks noChangeArrowheads="1"/>
              </p:cNvSpPr>
              <p:nvPr/>
            </p:nvSpPr>
            <p:spPr bwMode="auto">
              <a:xfrm>
                <a:off x="186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3" name="Oval 3488"/>
              <p:cNvSpPr>
                <a:spLocks noChangeArrowheads="1"/>
              </p:cNvSpPr>
              <p:nvPr/>
            </p:nvSpPr>
            <p:spPr bwMode="auto">
              <a:xfrm>
                <a:off x="1484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4" name="Oval 3489"/>
              <p:cNvSpPr>
                <a:spLocks noChangeArrowheads="1"/>
              </p:cNvSpPr>
              <p:nvPr/>
            </p:nvSpPr>
            <p:spPr bwMode="auto">
              <a:xfrm>
                <a:off x="1260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5" name="Oval 3490"/>
              <p:cNvSpPr>
                <a:spLocks noChangeArrowheads="1"/>
              </p:cNvSpPr>
              <p:nvPr/>
            </p:nvSpPr>
            <p:spPr bwMode="auto">
              <a:xfrm>
                <a:off x="132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6" name="Oval 3491"/>
              <p:cNvSpPr>
                <a:spLocks noChangeArrowheads="1"/>
              </p:cNvSpPr>
              <p:nvPr/>
            </p:nvSpPr>
            <p:spPr bwMode="auto">
              <a:xfrm>
                <a:off x="116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7" name="Oval 3492"/>
              <p:cNvSpPr>
                <a:spLocks noChangeArrowheads="1"/>
              </p:cNvSpPr>
              <p:nvPr/>
            </p:nvSpPr>
            <p:spPr bwMode="auto">
              <a:xfrm>
                <a:off x="775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8" name="Oval 3493"/>
              <p:cNvSpPr>
                <a:spLocks noChangeArrowheads="1"/>
              </p:cNvSpPr>
              <p:nvPr/>
            </p:nvSpPr>
            <p:spPr bwMode="auto">
              <a:xfrm>
                <a:off x="1159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59" name="Oval 3494"/>
              <p:cNvSpPr>
                <a:spLocks noChangeArrowheads="1"/>
              </p:cNvSpPr>
              <p:nvPr/>
            </p:nvSpPr>
            <p:spPr bwMode="auto">
              <a:xfrm>
                <a:off x="102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0" name="Oval 3495"/>
              <p:cNvSpPr>
                <a:spLocks noChangeArrowheads="1"/>
              </p:cNvSpPr>
              <p:nvPr/>
            </p:nvSpPr>
            <p:spPr bwMode="auto">
              <a:xfrm>
                <a:off x="1072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1" name="Oval 3496"/>
              <p:cNvSpPr>
                <a:spLocks noChangeArrowheads="1"/>
              </p:cNvSpPr>
              <p:nvPr/>
            </p:nvSpPr>
            <p:spPr bwMode="auto">
              <a:xfrm>
                <a:off x="1033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2" name="Oval 3497"/>
              <p:cNvSpPr>
                <a:spLocks noChangeArrowheads="1"/>
              </p:cNvSpPr>
              <p:nvPr/>
            </p:nvSpPr>
            <p:spPr bwMode="auto">
              <a:xfrm>
                <a:off x="1222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3" name="Oval 3498"/>
              <p:cNvSpPr>
                <a:spLocks noChangeArrowheads="1"/>
              </p:cNvSpPr>
              <p:nvPr/>
            </p:nvSpPr>
            <p:spPr bwMode="auto">
              <a:xfrm>
                <a:off x="887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4" name="Oval 3499"/>
              <p:cNvSpPr>
                <a:spLocks noChangeArrowheads="1"/>
              </p:cNvSpPr>
              <p:nvPr/>
            </p:nvSpPr>
            <p:spPr bwMode="auto">
              <a:xfrm>
                <a:off x="845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5" name="Oval 3500"/>
              <p:cNvSpPr>
                <a:spLocks noChangeArrowheads="1"/>
              </p:cNvSpPr>
              <p:nvPr/>
            </p:nvSpPr>
            <p:spPr bwMode="auto">
              <a:xfrm>
                <a:off x="1393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6" name="Oval 3501"/>
              <p:cNvSpPr>
                <a:spLocks noChangeArrowheads="1"/>
              </p:cNvSpPr>
              <p:nvPr/>
            </p:nvSpPr>
            <p:spPr bwMode="auto">
              <a:xfrm>
                <a:off x="2175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7" name="Oval 3502"/>
              <p:cNvSpPr>
                <a:spLocks noChangeArrowheads="1"/>
              </p:cNvSpPr>
              <p:nvPr/>
            </p:nvSpPr>
            <p:spPr bwMode="auto">
              <a:xfrm>
                <a:off x="118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8" name="Oval 3503"/>
              <p:cNvSpPr>
                <a:spLocks noChangeArrowheads="1"/>
              </p:cNvSpPr>
              <p:nvPr/>
            </p:nvSpPr>
            <p:spPr bwMode="auto">
              <a:xfrm>
                <a:off x="2039" y="30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69" name="Oval 3504"/>
              <p:cNvSpPr>
                <a:spLocks noChangeArrowheads="1"/>
              </p:cNvSpPr>
              <p:nvPr/>
            </p:nvSpPr>
            <p:spPr bwMode="auto">
              <a:xfrm>
                <a:off x="1347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0" name="Oval 3505"/>
              <p:cNvSpPr>
                <a:spLocks noChangeArrowheads="1"/>
              </p:cNvSpPr>
              <p:nvPr/>
            </p:nvSpPr>
            <p:spPr bwMode="auto">
              <a:xfrm>
                <a:off x="2314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1" name="Oval 3506"/>
              <p:cNvSpPr>
                <a:spLocks noChangeArrowheads="1"/>
              </p:cNvSpPr>
              <p:nvPr/>
            </p:nvSpPr>
            <p:spPr bwMode="auto">
              <a:xfrm>
                <a:off x="25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2" name="Oval 3507"/>
              <p:cNvSpPr>
                <a:spLocks noChangeArrowheads="1"/>
              </p:cNvSpPr>
              <p:nvPr/>
            </p:nvSpPr>
            <p:spPr bwMode="auto">
              <a:xfrm>
                <a:off x="1871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3" name="Oval 3508"/>
              <p:cNvSpPr>
                <a:spLocks noChangeArrowheads="1"/>
              </p:cNvSpPr>
              <p:nvPr/>
            </p:nvSpPr>
            <p:spPr bwMode="auto">
              <a:xfrm>
                <a:off x="3023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4" name="Oval 3509"/>
              <p:cNvSpPr>
                <a:spLocks noChangeArrowheads="1"/>
              </p:cNvSpPr>
              <p:nvPr/>
            </p:nvSpPr>
            <p:spPr bwMode="auto">
              <a:xfrm>
                <a:off x="210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5" name="Oval 3510"/>
              <p:cNvSpPr>
                <a:spLocks noChangeArrowheads="1"/>
              </p:cNvSpPr>
              <p:nvPr/>
            </p:nvSpPr>
            <p:spPr bwMode="auto">
              <a:xfrm>
                <a:off x="1930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6" name="Oval 3511"/>
              <p:cNvSpPr>
                <a:spLocks noChangeArrowheads="1"/>
              </p:cNvSpPr>
              <p:nvPr/>
            </p:nvSpPr>
            <p:spPr bwMode="auto">
              <a:xfrm>
                <a:off x="179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7" name="Oval 3512"/>
              <p:cNvSpPr>
                <a:spLocks noChangeArrowheads="1"/>
              </p:cNvSpPr>
              <p:nvPr/>
            </p:nvSpPr>
            <p:spPr bwMode="auto">
              <a:xfrm>
                <a:off x="1501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8" name="Oval 3513"/>
              <p:cNvSpPr>
                <a:spLocks noChangeArrowheads="1"/>
              </p:cNvSpPr>
              <p:nvPr/>
            </p:nvSpPr>
            <p:spPr bwMode="auto">
              <a:xfrm>
                <a:off x="1082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79" name="Oval 3514"/>
              <p:cNvSpPr>
                <a:spLocks noChangeArrowheads="1"/>
              </p:cNvSpPr>
              <p:nvPr/>
            </p:nvSpPr>
            <p:spPr bwMode="auto">
              <a:xfrm>
                <a:off x="1131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0" name="Oval 3515"/>
              <p:cNvSpPr>
                <a:spLocks noChangeArrowheads="1"/>
              </p:cNvSpPr>
              <p:nvPr/>
            </p:nvSpPr>
            <p:spPr bwMode="auto">
              <a:xfrm>
                <a:off x="120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1" name="Oval 3516"/>
              <p:cNvSpPr>
                <a:spLocks noChangeArrowheads="1"/>
              </p:cNvSpPr>
              <p:nvPr/>
            </p:nvSpPr>
            <p:spPr bwMode="auto">
              <a:xfrm>
                <a:off x="1822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2" name="Oval 3517"/>
              <p:cNvSpPr>
                <a:spLocks noChangeArrowheads="1"/>
              </p:cNvSpPr>
              <p:nvPr/>
            </p:nvSpPr>
            <p:spPr bwMode="auto">
              <a:xfrm>
                <a:off x="176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3" name="Oval 3518"/>
              <p:cNvSpPr>
                <a:spLocks noChangeArrowheads="1"/>
              </p:cNvSpPr>
              <p:nvPr/>
            </p:nvSpPr>
            <p:spPr bwMode="auto">
              <a:xfrm>
                <a:off x="1131" y="25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4" name="Oval 3519"/>
              <p:cNvSpPr>
                <a:spLocks noChangeArrowheads="1"/>
              </p:cNvSpPr>
              <p:nvPr/>
            </p:nvSpPr>
            <p:spPr bwMode="auto">
              <a:xfrm>
                <a:off x="2042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5" name="Oval 3520"/>
              <p:cNvSpPr>
                <a:spLocks noChangeArrowheads="1"/>
              </p:cNvSpPr>
              <p:nvPr/>
            </p:nvSpPr>
            <p:spPr bwMode="auto">
              <a:xfrm>
                <a:off x="1627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6" name="Oval 3521"/>
              <p:cNvSpPr>
                <a:spLocks noChangeArrowheads="1"/>
              </p:cNvSpPr>
              <p:nvPr/>
            </p:nvSpPr>
            <p:spPr bwMode="auto">
              <a:xfrm>
                <a:off x="262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7" name="Oval 3522"/>
              <p:cNvSpPr>
                <a:spLocks noChangeArrowheads="1"/>
              </p:cNvSpPr>
              <p:nvPr/>
            </p:nvSpPr>
            <p:spPr bwMode="auto">
              <a:xfrm>
                <a:off x="241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8" name="Oval 3523"/>
              <p:cNvSpPr>
                <a:spLocks noChangeArrowheads="1"/>
              </p:cNvSpPr>
              <p:nvPr/>
            </p:nvSpPr>
            <p:spPr bwMode="auto">
              <a:xfrm>
                <a:off x="2063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89" name="Oval 3524"/>
              <p:cNvSpPr>
                <a:spLocks noChangeArrowheads="1"/>
              </p:cNvSpPr>
              <p:nvPr/>
            </p:nvSpPr>
            <p:spPr bwMode="auto">
              <a:xfrm>
                <a:off x="1791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0" name="Oval 3525"/>
              <p:cNvSpPr>
                <a:spLocks noChangeArrowheads="1"/>
              </p:cNvSpPr>
              <p:nvPr/>
            </p:nvSpPr>
            <p:spPr bwMode="auto">
              <a:xfrm>
                <a:off x="1145" y="26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1" name="Oval 3526"/>
              <p:cNvSpPr>
                <a:spLocks noChangeArrowheads="1"/>
              </p:cNvSpPr>
              <p:nvPr/>
            </p:nvSpPr>
            <p:spPr bwMode="auto">
              <a:xfrm>
                <a:off x="1044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2" name="Oval 3527"/>
              <p:cNvSpPr>
                <a:spLocks noChangeArrowheads="1"/>
              </p:cNvSpPr>
              <p:nvPr/>
            </p:nvSpPr>
            <p:spPr bwMode="auto">
              <a:xfrm>
                <a:off x="160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3" name="Oval 3528"/>
              <p:cNvSpPr>
                <a:spLocks noChangeArrowheads="1"/>
              </p:cNvSpPr>
              <p:nvPr/>
            </p:nvSpPr>
            <p:spPr bwMode="auto">
              <a:xfrm>
                <a:off x="1533" y="324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4" name="Oval 3529"/>
              <p:cNvSpPr>
                <a:spLocks noChangeArrowheads="1"/>
              </p:cNvSpPr>
              <p:nvPr/>
            </p:nvSpPr>
            <p:spPr bwMode="auto">
              <a:xfrm>
                <a:off x="1787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5" name="Oval 3530"/>
              <p:cNvSpPr>
                <a:spLocks noChangeArrowheads="1"/>
              </p:cNvSpPr>
              <p:nvPr/>
            </p:nvSpPr>
            <p:spPr bwMode="auto">
              <a:xfrm>
                <a:off x="799" y="22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6" name="Oval 3531"/>
              <p:cNvSpPr>
                <a:spLocks noChangeArrowheads="1"/>
              </p:cNvSpPr>
              <p:nvPr/>
            </p:nvSpPr>
            <p:spPr bwMode="auto">
              <a:xfrm>
                <a:off x="1494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7" name="Oval 3532"/>
              <p:cNvSpPr>
                <a:spLocks noChangeArrowheads="1"/>
              </p:cNvSpPr>
              <p:nvPr/>
            </p:nvSpPr>
            <p:spPr bwMode="auto">
              <a:xfrm>
                <a:off x="995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8" name="Oval 3533"/>
              <p:cNvSpPr>
                <a:spLocks noChangeArrowheads="1"/>
              </p:cNvSpPr>
              <p:nvPr/>
            </p:nvSpPr>
            <p:spPr bwMode="auto">
              <a:xfrm>
                <a:off x="1599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99" name="Oval 3534"/>
              <p:cNvSpPr>
                <a:spLocks noChangeArrowheads="1"/>
              </p:cNvSpPr>
              <p:nvPr/>
            </p:nvSpPr>
            <p:spPr bwMode="auto">
              <a:xfrm>
                <a:off x="1047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0" name="Oval 3535"/>
              <p:cNvSpPr>
                <a:spLocks noChangeArrowheads="1"/>
              </p:cNvSpPr>
              <p:nvPr/>
            </p:nvSpPr>
            <p:spPr bwMode="auto">
              <a:xfrm>
                <a:off x="967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1" name="Oval 3536"/>
              <p:cNvSpPr>
                <a:spLocks noChangeArrowheads="1"/>
              </p:cNvSpPr>
              <p:nvPr/>
            </p:nvSpPr>
            <p:spPr bwMode="auto">
              <a:xfrm>
                <a:off x="1400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2" name="Oval 3537"/>
              <p:cNvSpPr>
                <a:spLocks noChangeArrowheads="1"/>
              </p:cNvSpPr>
              <p:nvPr/>
            </p:nvSpPr>
            <p:spPr bwMode="auto">
              <a:xfrm>
                <a:off x="1159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3" name="Oval 3538"/>
              <p:cNvSpPr>
                <a:spLocks noChangeArrowheads="1"/>
              </p:cNvSpPr>
              <p:nvPr/>
            </p:nvSpPr>
            <p:spPr bwMode="auto">
              <a:xfrm>
                <a:off x="1103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4" name="Oval 3539"/>
              <p:cNvSpPr>
                <a:spLocks noChangeArrowheads="1"/>
              </p:cNvSpPr>
              <p:nvPr/>
            </p:nvSpPr>
            <p:spPr bwMode="auto">
              <a:xfrm>
                <a:off x="1040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5" name="Oval 3540"/>
              <p:cNvSpPr>
                <a:spLocks noChangeArrowheads="1"/>
              </p:cNvSpPr>
              <p:nvPr/>
            </p:nvSpPr>
            <p:spPr bwMode="auto">
              <a:xfrm>
                <a:off x="1428" y="24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6" name="Oval 3541"/>
              <p:cNvSpPr>
                <a:spLocks noChangeArrowheads="1"/>
              </p:cNvSpPr>
              <p:nvPr/>
            </p:nvSpPr>
            <p:spPr bwMode="auto">
              <a:xfrm>
                <a:off x="98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7" name="Oval 3542"/>
              <p:cNvSpPr>
                <a:spLocks noChangeArrowheads="1"/>
              </p:cNvSpPr>
              <p:nvPr/>
            </p:nvSpPr>
            <p:spPr bwMode="auto">
              <a:xfrm>
                <a:off x="154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8" name="Oval 3543"/>
              <p:cNvSpPr>
                <a:spLocks noChangeArrowheads="1"/>
              </p:cNvSpPr>
              <p:nvPr/>
            </p:nvSpPr>
            <p:spPr bwMode="auto">
              <a:xfrm>
                <a:off x="131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09" name="Oval 3544"/>
              <p:cNvSpPr>
                <a:spLocks noChangeArrowheads="1"/>
              </p:cNvSpPr>
              <p:nvPr/>
            </p:nvSpPr>
            <p:spPr bwMode="auto">
              <a:xfrm>
                <a:off x="974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0" name="Oval 3545"/>
              <p:cNvSpPr>
                <a:spLocks noChangeArrowheads="1"/>
              </p:cNvSpPr>
              <p:nvPr/>
            </p:nvSpPr>
            <p:spPr bwMode="auto">
              <a:xfrm>
                <a:off x="1700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1" name="Oval 3546"/>
              <p:cNvSpPr>
                <a:spLocks noChangeArrowheads="1"/>
              </p:cNvSpPr>
              <p:nvPr/>
            </p:nvSpPr>
            <p:spPr bwMode="auto">
              <a:xfrm>
                <a:off x="1267" y="29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2" name="Oval 3547"/>
              <p:cNvSpPr>
                <a:spLocks noChangeArrowheads="1"/>
              </p:cNvSpPr>
              <p:nvPr/>
            </p:nvSpPr>
            <p:spPr bwMode="auto">
              <a:xfrm>
                <a:off x="1903" y="317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3" name="Oval 3548"/>
              <p:cNvSpPr>
                <a:spLocks noChangeArrowheads="1"/>
              </p:cNvSpPr>
              <p:nvPr/>
            </p:nvSpPr>
            <p:spPr bwMode="auto">
              <a:xfrm>
                <a:off x="2102" y="333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4" name="Oval 3549"/>
              <p:cNvSpPr>
                <a:spLocks noChangeArrowheads="1"/>
              </p:cNvSpPr>
              <p:nvPr/>
            </p:nvSpPr>
            <p:spPr bwMode="auto">
              <a:xfrm>
                <a:off x="196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5" name="Oval 3550"/>
              <p:cNvSpPr>
                <a:spLocks noChangeArrowheads="1"/>
              </p:cNvSpPr>
              <p:nvPr/>
            </p:nvSpPr>
            <p:spPr bwMode="auto">
              <a:xfrm>
                <a:off x="1030" y="26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16" name="Oval 3551"/>
              <p:cNvSpPr>
                <a:spLocks noChangeArrowheads="1"/>
              </p:cNvSpPr>
              <p:nvPr/>
            </p:nvSpPr>
            <p:spPr bwMode="auto">
              <a:xfrm>
                <a:off x="859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5" name="Group 3753"/>
            <p:cNvGrpSpPr>
              <a:grpSpLocks/>
            </p:cNvGrpSpPr>
            <p:nvPr/>
          </p:nvGrpSpPr>
          <p:grpSpPr bwMode="auto">
            <a:xfrm>
              <a:off x="782" y="1654"/>
              <a:ext cx="3386" cy="1913"/>
              <a:chOff x="782" y="1654"/>
              <a:chExt cx="3386" cy="1913"/>
            </a:xfrm>
          </p:grpSpPr>
          <p:sp>
            <p:nvSpPr>
              <p:cNvPr id="5617" name="Oval 3553"/>
              <p:cNvSpPr>
                <a:spLocks noChangeArrowheads="1"/>
              </p:cNvSpPr>
              <p:nvPr/>
            </p:nvSpPr>
            <p:spPr bwMode="auto">
              <a:xfrm>
                <a:off x="915" y="19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8" name="Oval 3554"/>
              <p:cNvSpPr>
                <a:spLocks noChangeArrowheads="1"/>
              </p:cNvSpPr>
              <p:nvPr/>
            </p:nvSpPr>
            <p:spPr bwMode="auto">
              <a:xfrm>
                <a:off x="1051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9" name="Oval 3555"/>
              <p:cNvSpPr>
                <a:spLocks noChangeArrowheads="1"/>
              </p:cNvSpPr>
              <p:nvPr/>
            </p:nvSpPr>
            <p:spPr bwMode="auto">
              <a:xfrm>
                <a:off x="936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0" name="Oval 3556"/>
              <p:cNvSpPr>
                <a:spLocks noChangeArrowheads="1"/>
              </p:cNvSpPr>
              <p:nvPr/>
            </p:nvSpPr>
            <p:spPr bwMode="auto">
              <a:xfrm>
                <a:off x="1728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1" name="Oval 3557"/>
              <p:cNvSpPr>
                <a:spLocks noChangeArrowheads="1"/>
              </p:cNvSpPr>
              <p:nvPr/>
            </p:nvSpPr>
            <p:spPr bwMode="auto">
              <a:xfrm>
                <a:off x="1173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2" name="Oval 3558"/>
              <p:cNvSpPr>
                <a:spLocks noChangeArrowheads="1"/>
              </p:cNvSpPr>
              <p:nvPr/>
            </p:nvSpPr>
            <p:spPr bwMode="auto">
              <a:xfrm>
                <a:off x="1103" y="25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3" name="Oval 3559"/>
              <p:cNvSpPr>
                <a:spLocks noChangeArrowheads="1"/>
              </p:cNvSpPr>
              <p:nvPr/>
            </p:nvSpPr>
            <p:spPr bwMode="auto">
              <a:xfrm>
                <a:off x="1051" y="24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4" name="Oval 3560"/>
              <p:cNvSpPr>
                <a:spLocks noChangeArrowheads="1"/>
              </p:cNvSpPr>
              <p:nvPr/>
            </p:nvSpPr>
            <p:spPr bwMode="auto">
              <a:xfrm>
                <a:off x="845" y="18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5" name="Oval 3561"/>
              <p:cNvSpPr>
                <a:spLocks noChangeArrowheads="1"/>
              </p:cNvSpPr>
              <p:nvPr/>
            </p:nvSpPr>
            <p:spPr bwMode="auto">
              <a:xfrm>
                <a:off x="1166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6" name="Oval 3562"/>
              <p:cNvSpPr>
                <a:spLocks noChangeArrowheads="1"/>
              </p:cNvSpPr>
              <p:nvPr/>
            </p:nvSpPr>
            <p:spPr bwMode="auto">
              <a:xfrm>
                <a:off x="1613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7" name="Oval 3563"/>
              <p:cNvSpPr>
                <a:spLocks noChangeArrowheads="1"/>
              </p:cNvSpPr>
              <p:nvPr/>
            </p:nvSpPr>
            <p:spPr bwMode="auto">
              <a:xfrm>
                <a:off x="1086" y="28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8" name="Oval 3564"/>
              <p:cNvSpPr>
                <a:spLocks noChangeArrowheads="1"/>
              </p:cNvSpPr>
              <p:nvPr/>
            </p:nvSpPr>
            <p:spPr bwMode="auto">
              <a:xfrm>
                <a:off x="967" y="19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29" name="Oval 3565"/>
              <p:cNvSpPr>
                <a:spLocks noChangeArrowheads="1"/>
              </p:cNvSpPr>
              <p:nvPr/>
            </p:nvSpPr>
            <p:spPr bwMode="auto">
              <a:xfrm>
                <a:off x="1449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0" name="Oval 3566"/>
              <p:cNvSpPr>
                <a:spLocks noChangeArrowheads="1"/>
              </p:cNvSpPr>
              <p:nvPr/>
            </p:nvSpPr>
            <p:spPr bwMode="auto">
              <a:xfrm>
                <a:off x="1285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1" name="Oval 3567"/>
              <p:cNvSpPr>
                <a:spLocks noChangeArrowheads="1"/>
              </p:cNvSpPr>
              <p:nvPr/>
            </p:nvSpPr>
            <p:spPr bwMode="auto">
              <a:xfrm>
                <a:off x="1250" y="27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2" name="Oval 3568"/>
              <p:cNvSpPr>
                <a:spLocks noChangeArrowheads="1"/>
              </p:cNvSpPr>
              <p:nvPr/>
            </p:nvSpPr>
            <p:spPr bwMode="auto">
              <a:xfrm>
                <a:off x="2597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3" name="Oval 3569"/>
              <p:cNvSpPr>
                <a:spLocks noChangeArrowheads="1"/>
              </p:cNvSpPr>
              <p:nvPr/>
            </p:nvSpPr>
            <p:spPr bwMode="auto">
              <a:xfrm>
                <a:off x="1138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4" name="Oval 3570"/>
              <p:cNvSpPr>
                <a:spLocks noChangeArrowheads="1"/>
              </p:cNvSpPr>
              <p:nvPr/>
            </p:nvSpPr>
            <p:spPr bwMode="auto">
              <a:xfrm>
                <a:off x="813" y="19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5" name="Oval 3571"/>
              <p:cNvSpPr>
                <a:spLocks noChangeArrowheads="1"/>
              </p:cNvSpPr>
              <p:nvPr/>
            </p:nvSpPr>
            <p:spPr bwMode="auto">
              <a:xfrm>
                <a:off x="970" y="23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6" name="Oval 3572"/>
              <p:cNvSpPr>
                <a:spLocks noChangeArrowheads="1"/>
              </p:cNvSpPr>
              <p:nvPr/>
            </p:nvSpPr>
            <p:spPr bwMode="auto">
              <a:xfrm>
                <a:off x="99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7" name="Oval 3573"/>
              <p:cNvSpPr>
                <a:spLocks noChangeArrowheads="1"/>
              </p:cNvSpPr>
              <p:nvPr/>
            </p:nvSpPr>
            <p:spPr bwMode="auto">
              <a:xfrm>
                <a:off x="852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8" name="Oval 3574"/>
              <p:cNvSpPr>
                <a:spLocks noChangeArrowheads="1"/>
              </p:cNvSpPr>
              <p:nvPr/>
            </p:nvSpPr>
            <p:spPr bwMode="auto">
              <a:xfrm>
                <a:off x="813" y="18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39" name="Oval 3575"/>
              <p:cNvSpPr>
                <a:spLocks noChangeArrowheads="1"/>
              </p:cNvSpPr>
              <p:nvPr/>
            </p:nvSpPr>
            <p:spPr bwMode="auto">
              <a:xfrm>
                <a:off x="1187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0" name="Oval 3576"/>
              <p:cNvSpPr>
                <a:spLocks noChangeArrowheads="1"/>
              </p:cNvSpPr>
              <p:nvPr/>
            </p:nvSpPr>
            <p:spPr bwMode="auto">
              <a:xfrm>
                <a:off x="11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1" name="Oval 3577"/>
              <p:cNvSpPr>
                <a:spLocks noChangeArrowheads="1"/>
              </p:cNvSpPr>
              <p:nvPr/>
            </p:nvSpPr>
            <p:spPr bwMode="auto">
              <a:xfrm>
                <a:off x="782" y="22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2" name="Oval 3578"/>
              <p:cNvSpPr>
                <a:spLocks noChangeArrowheads="1"/>
              </p:cNvSpPr>
              <p:nvPr/>
            </p:nvSpPr>
            <p:spPr bwMode="auto">
              <a:xfrm>
                <a:off x="1093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3" name="Oval 3579"/>
              <p:cNvSpPr>
                <a:spLocks noChangeArrowheads="1"/>
              </p:cNvSpPr>
              <p:nvPr/>
            </p:nvSpPr>
            <p:spPr bwMode="auto">
              <a:xfrm>
                <a:off x="1393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4" name="Oval 3580"/>
              <p:cNvSpPr>
                <a:spLocks noChangeArrowheads="1"/>
              </p:cNvSpPr>
              <p:nvPr/>
            </p:nvSpPr>
            <p:spPr bwMode="auto">
              <a:xfrm>
                <a:off x="14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5" name="Oval 3581"/>
              <p:cNvSpPr>
                <a:spLocks noChangeArrowheads="1"/>
              </p:cNvSpPr>
              <p:nvPr/>
            </p:nvSpPr>
            <p:spPr bwMode="auto">
              <a:xfrm>
                <a:off x="1002" y="237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6" name="Oval 3582"/>
              <p:cNvSpPr>
                <a:spLocks noChangeArrowheads="1"/>
              </p:cNvSpPr>
              <p:nvPr/>
            </p:nvSpPr>
            <p:spPr bwMode="auto">
              <a:xfrm>
                <a:off x="113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7" name="Oval 3583"/>
              <p:cNvSpPr>
                <a:spLocks noChangeArrowheads="1"/>
              </p:cNvSpPr>
              <p:nvPr/>
            </p:nvSpPr>
            <p:spPr bwMode="auto">
              <a:xfrm>
                <a:off x="110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8" name="Oval 3584"/>
              <p:cNvSpPr>
                <a:spLocks noChangeArrowheads="1"/>
              </p:cNvSpPr>
              <p:nvPr/>
            </p:nvSpPr>
            <p:spPr bwMode="auto">
              <a:xfrm>
                <a:off x="133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49" name="Oval 3585"/>
              <p:cNvSpPr>
                <a:spLocks noChangeArrowheads="1"/>
              </p:cNvSpPr>
              <p:nvPr/>
            </p:nvSpPr>
            <p:spPr bwMode="auto">
              <a:xfrm>
                <a:off x="1005" y="21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0" name="Oval 3586"/>
              <p:cNvSpPr>
                <a:spLocks noChangeArrowheads="1"/>
              </p:cNvSpPr>
              <p:nvPr/>
            </p:nvSpPr>
            <p:spPr bwMode="auto">
              <a:xfrm>
                <a:off x="188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1" name="Oval 3587"/>
              <p:cNvSpPr>
                <a:spLocks noChangeArrowheads="1"/>
              </p:cNvSpPr>
              <p:nvPr/>
            </p:nvSpPr>
            <p:spPr bwMode="auto">
              <a:xfrm>
                <a:off x="984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2" name="Oval 3588"/>
              <p:cNvSpPr>
                <a:spLocks noChangeArrowheads="1"/>
              </p:cNvSpPr>
              <p:nvPr/>
            </p:nvSpPr>
            <p:spPr bwMode="auto">
              <a:xfrm>
                <a:off x="2294" y="320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3" name="Oval 3589"/>
              <p:cNvSpPr>
                <a:spLocks noChangeArrowheads="1"/>
              </p:cNvSpPr>
              <p:nvPr/>
            </p:nvSpPr>
            <p:spPr bwMode="auto">
              <a:xfrm>
                <a:off x="859" y="17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4" name="Oval 3590"/>
              <p:cNvSpPr>
                <a:spLocks noChangeArrowheads="1"/>
              </p:cNvSpPr>
              <p:nvPr/>
            </p:nvSpPr>
            <p:spPr bwMode="auto">
              <a:xfrm>
                <a:off x="118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5" name="Oval 3591"/>
              <p:cNvSpPr>
                <a:spLocks noChangeArrowheads="1"/>
              </p:cNvSpPr>
              <p:nvPr/>
            </p:nvSpPr>
            <p:spPr bwMode="auto">
              <a:xfrm>
                <a:off x="977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6" name="Oval 3592"/>
              <p:cNvSpPr>
                <a:spLocks noChangeArrowheads="1"/>
              </p:cNvSpPr>
              <p:nvPr/>
            </p:nvSpPr>
            <p:spPr bwMode="auto">
              <a:xfrm>
                <a:off x="936" y="25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7" name="Oval 3593"/>
              <p:cNvSpPr>
                <a:spLocks noChangeArrowheads="1"/>
              </p:cNvSpPr>
              <p:nvPr/>
            </p:nvSpPr>
            <p:spPr bwMode="auto">
              <a:xfrm>
                <a:off x="897" y="18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8" name="Oval 3594"/>
              <p:cNvSpPr>
                <a:spLocks noChangeArrowheads="1"/>
              </p:cNvSpPr>
              <p:nvPr/>
            </p:nvSpPr>
            <p:spPr bwMode="auto">
              <a:xfrm>
                <a:off x="230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59" name="Oval 3595"/>
              <p:cNvSpPr>
                <a:spLocks noChangeArrowheads="1"/>
              </p:cNvSpPr>
              <p:nvPr/>
            </p:nvSpPr>
            <p:spPr bwMode="auto">
              <a:xfrm>
                <a:off x="974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0" name="Oval 3596"/>
              <p:cNvSpPr>
                <a:spLocks noChangeArrowheads="1"/>
              </p:cNvSpPr>
              <p:nvPr/>
            </p:nvSpPr>
            <p:spPr bwMode="auto">
              <a:xfrm>
                <a:off x="1239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1" name="Oval 3597"/>
              <p:cNvSpPr>
                <a:spLocks noChangeArrowheads="1"/>
              </p:cNvSpPr>
              <p:nvPr/>
            </p:nvSpPr>
            <p:spPr bwMode="auto">
              <a:xfrm>
                <a:off x="116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2" name="Oval 3598"/>
              <p:cNvSpPr>
                <a:spLocks noChangeArrowheads="1"/>
              </p:cNvSpPr>
              <p:nvPr/>
            </p:nvSpPr>
            <p:spPr bwMode="auto">
              <a:xfrm>
                <a:off x="1086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3" name="Oval 3599"/>
              <p:cNvSpPr>
                <a:spLocks noChangeArrowheads="1"/>
              </p:cNvSpPr>
              <p:nvPr/>
            </p:nvSpPr>
            <p:spPr bwMode="auto">
              <a:xfrm>
                <a:off x="834" y="21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4" name="Oval 3600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5" name="Oval 3601"/>
              <p:cNvSpPr>
                <a:spLocks noChangeArrowheads="1"/>
              </p:cNvSpPr>
              <p:nvPr/>
            </p:nvSpPr>
            <p:spPr bwMode="auto">
              <a:xfrm>
                <a:off x="1403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6" name="Oval 3602"/>
              <p:cNvSpPr>
                <a:spLocks noChangeArrowheads="1"/>
              </p:cNvSpPr>
              <p:nvPr/>
            </p:nvSpPr>
            <p:spPr bwMode="auto">
              <a:xfrm>
                <a:off x="1609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7" name="Oval 3603"/>
              <p:cNvSpPr>
                <a:spLocks noChangeArrowheads="1"/>
              </p:cNvSpPr>
              <p:nvPr/>
            </p:nvSpPr>
            <p:spPr bwMode="auto">
              <a:xfrm>
                <a:off x="810" y="215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8" name="Oval 3604"/>
              <p:cNvSpPr>
                <a:spLocks noChangeArrowheads="1"/>
              </p:cNvSpPr>
              <p:nvPr/>
            </p:nvSpPr>
            <p:spPr bwMode="auto">
              <a:xfrm>
                <a:off x="1128" y="25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69" name="Oval 3605"/>
              <p:cNvSpPr>
                <a:spLocks noChangeArrowheads="1"/>
              </p:cNvSpPr>
              <p:nvPr/>
            </p:nvSpPr>
            <p:spPr bwMode="auto">
              <a:xfrm>
                <a:off x="1089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0" name="Oval 3606"/>
              <p:cNvSpPr>
                <a:spLocks noChangeArrowheads="1"/>
              </p:cNvSpPr>
              <p:nvPr/>
            </p:nvSpPr>
            <p:spPr bwMode="auto">
              <a:xfrm>
                <a:off x="1365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1" name="Oval 3607"/>
              <p:cNvSpPr>
                <a:spLocks noChangeArrowheads="1"/>
              </p:cNvSpPr>
              <p:nvPr/>
            </p:nvSpPr>
            <p:spPr bwMode="auto">
              <a:xfrm>
                <a:off x="2904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2" name="Oval 3608"/>
              <p:cNvSpPr>
                <a:spLocks noChangeArrowheads="1"/>
              </p:cNvSpPr>
              <p:nvPr/>
            </p:nvSpPr>
            <p:spPr bwMode="auto">
              <a:xfrm>
                <a:off x="1246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3" name="Oval 3609"/>
              <p:cNvSpPr>
                <a:spLocks noChangeArrowheads="1"/>
              </p:cNvSpPr>
              <p:nvPr/>
            </p:nvSpPr>
            <p:spPr bwMode="auto">
              <a:xfrm>
                <a:off x="1180" y="27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4" name="Oval 3610"/>
              <p:cNvSpPr>
                <a:spLocks noChangeArrowheads="1"/>
              </p:cNvSpPr>
              <p:nvPr/>
            </p:nvSpPr>
            <p:spPr bwMode="auto">
              <a:xfrm>
                <a:off x="129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5" name="Oval 3611"/>
              <p:cNvSpPr>
                <a:spLocks noChangeArrowheads="1"/>
              </p:cNvSpPr>
              <p:nvPr/>
            </p:nvSpPr>
            <p:spPr bwMode="auto">
              <a:xfrm>
                <a:off x="984" y="29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6" name="Oval 3612"/>
              <p:cNvSpPr>
                <a:spLocks noChangeArrowheads="1"/>
              </p:cNvSpPr>
              <p:nvPr/>
            </p:nvSpPr>
            <p:spPr bwMode="auto">
              <a:xfrm>
                <a:off x="1194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7" name="Oval 3613"/>
              <p:cNvSpPr>
                <a:spLocks noChangeArrowheads="1"/>
              </p:cNvSpPr>
              <p:nvPr/>
            </p:nvSpPr>
            <p:spPr bwMode="auto">
              <a:xfrm>
                <a:off x="1327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8" name="Oval 3614"/>
              <p:cNvSpPr>
                <a:spLocks noChangeArrowheads="1"/>
              </p:cNvSpPr>
              <p:nvPr/>
            </p:nvSpPr>
            <p:spPr bwMode="auto">
              <a:xfrm>
                <a:off x="960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79" name="Oval 3615"/>
              <p:cNvSpPr>
                <a:spLocks noChangeArrowheads="1"/>
              </p:cNvSpPr>
              <p:nvPr/>
            </p:nvSpPr>
            <p:spPr bwMode="auto">
              <a:xfrm>
                <a:off x="988" y="26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0" name="Oval 3616"/>
              <p:cNvSpPr>
                <a:spLocks noChangeArrowheads="1"/>
              </p:cNvSpPr>
              <p:nvPr/>
            </p:nvSpPr>
            <p:spPr bwMode="auto">
              <a:xfrm>
                <a:off x="1176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1" name="Oval 3617"/>
              <p:cNvSpPr>
                <a:spLocks noChangeArrowheads="1"/>
              </p:cNvSpPr>
              <p:nvPr/>
            </p:nvSpPr>
            <p:spPr bwMode="auto">
              <a:xfrm>
                <a:off x="974" y="26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2" name="Oval 3618"/>
              <p:cNvSpPr>
                <a:spLocks noChangeArrowheads="1"/>
              </p:cNvSpPr>
              <p:nvPr/>
            </p:nvSpPr>
            <p:spPr bwMode="auto">
              <a:xfrm>
                <a:off x="110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3" name="Oval 3619"/>
              <p:cNvSpPr>
                <a:spLocks noChangeArrowheads="1"/>
              </p:cNvSpPr>
              <p:nvPr/>
            </p:nvSpPr>
            <p:spPr bwMode="auto">
              <a:xfrm>
                <a:off x="1030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4" name="Oval 3620"/>
              <p:cNvSpPr>
                <a:spLocks noChangeArrowheads="1"/>
              </p:cNvSpPr>
              <p:nvPr/>
            </p:nvSpPr>
            <p:spPr bwMode="auto">
              <a:xfrm>
                <a:off x="1201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5" name="Oval 3621"/>
              <p:cNvSpPr>
                <a:spLocks noChangeArrowheads="1"/>
              </p:cNvSpPr>
              <p:nvPr/>
            </p:nvSpPr>
            <p:spPr bwMode="auto">
              <a:xfrm>
                <a:off x="1065" y="16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6" name="Oval 3622"/>
              <p:cNvSpPr>
                <a:spLocks noChangeArrowheads="1"/>
              </p:cNvSpPr>
              <p:nvPr/>
            </p:nvSpPr>
            <p:spPr bwMode="auto">
              <a:xfrm>
                <a:off x="1019" y="22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7" name="Oval 3623"/>
              <p:cNvSpPr>
                <a:spLocks noChangeArrowheads="1"/>
              </p:cNvSpPr>
              <p:nvPr/>
            </p:nvSpPr>
            <p:spPr bwMode="auto">
              <a:xfrm>
                <a:off x="1344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8" name="Oval 3624"/>
              <p:cNvSpPr>
                <a:spLocks noChangeArrowheads="1"/>
              </p:cNvSpPr>
              <p:nvPr/>
            </p:nvSpPr>
            <p:spPr bwMode="auto">
              <a:xfrm>
                <a:off x="1110" y="22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89" name="Oval 3625"/>
              <p:cNvSpPr>
                <a:spLocks noChangeArrowheads="1"/>
              </p:cNvSpPr>
              <p:nvPr/>
            </p:nvSpPr>
            <p:spPr bwMode="auto">
              <a:xfrm>
                <a:off x="1246" y="30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0" name="Oval 3626"/>
              <p:cNvSpPr>
                <a:spLocks noChangeArrowheads="1"/>
              </p:cNvSpPr>
              <p:nvPr/>
            </p:nvSpPr>
            <p:spPr bwMode="auto">
              <a:xfrm>
                <a:off x="1155" y="25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1" name="Oval 3627"/>
              <p:cNvSpPr>
                <a:spLocks noChangeArrowheads="1"/>
              </p:cNvSpPr>
              <p:nvPr/>
            </p:nvSpPr>
            <p:spPr bwMode="auto">
              <a:xfrm>
                <a:off x="855" y="23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2" name="Oval 3628"/>
              <p:cNvSpPr>
                <a:spLocks noChangeArrowheads="1"/>
              </p:cNvSpPr>
              <p:nvPr/>
            </p:nvSpPr>
            <p:spPr bwMode="auto">
              <a:xfrm>
                <a:off x="988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3" name="Oval 3629"/>
              <p:cNvSpPr>
                <a:spLocks noChangeArrowheads="1"/>
              </p:cNvSpPr>
              <p:nvPr/>
            </p:nvSpPr>
            <p:spPr bwMode="auto">
              <a:xfrm>
                <a:off x="904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4" name="Oval 3630"/>
              <p:cNvSpPr>
                <a:spLocks noChangeArrowheads="1"/>
              </p:cNvSpPr>
              <p:nvPr/>
            </p:nvSpPr>
            <p:spPr bwMode="auto">
              <a:xfrm>
                <a:off x="1009" y="20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5" name="Oval 3631"/>
              <p:cNvSpPr>
                <a:spLocks noChangeArrowheads="1"/>
              </p:cNvSpPr>
              <p:nvPr/>
            </p:nvSpPr>
            <p:spPr bwMode="auto">
              <a:xfrm>
                <a:off x="1389" y="24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6" name="Oval 3632"/>
              <p:cNvSpPr>
                <a:spLocks noChangeArrowheads="1"/>
              </p:cNvSpPr>
              <p:nvPr/>
            </p:nvSpPr>
            <p:spPr bwMode="auto">
              <a:xfrm>
                <a:off x="1588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7" name="Oval 3633"/>
              <p:cNvSpPr>
                <a:spLocks noChangeArrowheads="1"/>
              </p:cNvSpPr>
              <p:nvPr/>
            </p:nvSpPr>
            <p:spPr bwMode="auto">
              <a:xfrm>
                <a:off x="918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8" name="Oval 3634"/>
              <p:cNvSpPr>
                <a:spLocks noChangeArrowheads="1"/>
              </p:cNvSpPr>
              <p:nvPr/>
            </p:nvSpPr>
            <p:spPr bwMode="auto">
              <a:xfrm>
                <a:off x="894" y="20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99" name="Oval 3635"/>
              <p:cNvSpPr>
                <a:spLocks noChangeArrowheads="1"/>
              </p:cNvSpPr>
              <p:nvPr/>
            </p:nvSpPr>
            <p:spPr bwMode="auto">
              <a:xfrm>
                <a:off x="915" y="27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0" name="Oval 3636"/>
              <p:cNvSpPr>
                <a:spLocks noChangeArrowheads="1"/>
              </p:cNvSpPr>
              <p:nvPr/>
            </p:nvSpPr>
            <p:spPr bwMode="auto">
              <a:xfrm>
                <a:off x="817" y="18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1" name="Oval 3637"/>
              <p:cNvSpPr>
                <a:spLocks noChangeArrowheads="1"/>
              </p:cNvSpPr>
              <p:nvPr/>
            </p:nvSpPr>
            <p:spPr bwMode="auto">
              <a:xfrm>
                <a:off x="981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2" name="Oval 3638"/>
              <p:cNvSpPr>
                <a:spLocks noChangeArrowheads="1"/>
              </p:cNvSpPr>
              <p:nvPr/>
            </p:nvSpPr>
            <p:spPr bwMode="auto">
              <a:xfrm>
                <a:off x="1456" y="28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3" name="Oval 3639"/>
              <p:cNvSpPr>
                <a:spLocks noChangeArrowheads="1"/>
              </p:cNvSpPr>
              <p:nvPr/>
            </p:nvSpPr>
            <p:spPr bwMode="auto">
              <a:xfrm>
                <a:off x="1016" y="23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4" name="Oval 3640"/>
              <p:cNvSpPr>
                <a:spLocks noChangeArrowheads="1"/>
              </p:cNvSpPr>
              <p:nvPr/>
            </p:nvSpPr>
            <p:spPr bwMode="auto">
              <a:xfrm>
                <a:off x="1155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5" name="Oval 3641"/>
              <p:cNvSpPr>
                <a:spLocks noChangeArrowheads="1"/>
              </p:cNvSpPr>
              <p:nvPr/>
            </p:nvSpPr>
            <p:spPr bwMode="auto">
              <a:xfrm>
                <a:off x="1316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6" name="Oval 3642"/>
              <p:cNvSpPr>
                <a:spLocks noChangeArrowheads="1"/>
              </p:cNvSpPr>
              <p:nvPr/>
            </p:nvSpPr>
            <p:spPr bwMode="auto">
              <a:xfrm>
                <a:off x="869" y="19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7" name="Oval 3643"/>
              <p:cNvSpPr>
                <a:spLocks noChangeArrowheads="1"/>
              </p:cNvSpPr>
              <p:nvPr/>
            </p:nvSpPr>
            <p:spPr bwMode="auto">
              <a:xfrm>
                <a:off x="873" y="19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8" name="Oval 3644"/>
              <p:cNvSpPr>
                <a:spLocks noChangeArrowheads="1"/>
              </p:cNvSpPr>
              <p:nvPr/>
            </p:nvSpPr>
            <p:spPr bwMode="auto">
              <a:xfrm>
                <a:off x="158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09" name="Oval 3645"/>
              <p:cNvSpPr>
                <a:spLocks noChangeArrowheads="1"/>
              </p:cNvSpPr>
              <p:nvPr/>
            </p:nvSpPr>
            <p:spPr bwMode="auto">
              <a:xfrm>
                <a:off x="796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0" name="Oval 3646"/>
              <p:cNvSpPr>
                <a:spLocks noChangeArrowheads="1"/>
              </p:cNvSpPr>
              <p:nvPr/>
            </p:nvSpPr>
            <p:spPr bwMode="auto">
              <a:xfrm>
                <a:off x="1267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1" name="Oval 3647"/>
              <p:cNvSpPr>
                <a:spLocks noChangeArrowheads="1"/>
              </p:cNvSpPr>
              <p:nvPr/>
            </p:nvSpPr>
            <p:spPr bwMode="auto">
              <a:xfrm>
                <a:off x="1917" y="326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2" name="Oval 3648"/>
              <p:cNvSpPr>
                <a:spLocks noChangeArrowheads="1"/>
              </p:cNvSpPr>
              <p:nvPr/>
            </p:nvSpPr>
            <p:spPr bwMode="auto">
              <a:xfrm>
                <a:off x="967" y="257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3" name="Oval 3649"/>
              <p:cNvSpPr>
                <a:spLocks noChangeArrowheads="1"/>
              </p:cNvSpPr>
              <p:nvPr/>
            </p:nvSpPr>
            <p:spPr bwMode="auto">
              <a:xfrm>
                <a:off x="904" y="26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4" name="Oval 3650"/>
              <p:cNvSpPr>
                <a:spLocks noChangeArrowheads="1"/>
              </p:cNvSpPr>
              <p:nvPr/>
            </p:nvSpPr>
            <p:spPr bwMode="auto">
              <a:xfrm>
                <a:off x="946" y="22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5" name="Oval 3651"/>
              <p:cNvSpPr>
                <a:spLocks noChangeArrowheads="1"/>
              </p:cNvSpPr>
              <p:nvPr/>
            </p:nvSpPr>
            <p:spPr bwMode="auto">
              <a:xfrm>
                <a:off x="1012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6" name="Oval 3652"/>
              <p:cNvSpPr>
                <a:spLocks noChangeArrowheads="1"/>
              </p:cNvSpPr>
              <p:nvPr/>
            </p:nvSpPr>
            <p:spPr bwMode="auto">
              <a:xfrm>
                <a:off x="1327" y="313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7" name="Oval 3653"/>
              <p:cNvSpPr>
                <a:spLocks noChangeArrowheads="1"/>
              </p:cNvSpPr>
              <p:nvPr/>
            </p:nvSpPr>
            <p:spPr bwMode="auto">
              <a:xfrm>
                <a:off x="160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8" name="Oval 3654"/>
              <p:cNvSpPr>
                <a:spLocks noChangeArrowheads="1"/>
              </p:cNvSpPr>
              <p:nvPr/>
            </p:nvSpPr>
            <p:spPr bwMode="auto">
              <a:xfrm>
                <a:off x="1599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19" name="Oval 3655"/>
              <p:cNvSpPr>
                <a:spLocks noChangeArrowheads="1"/>
              </p:cNvSpPr>
              <p:nvPr/>
            </p:nvSpPr>
            <p:spPr bwMode="auto">
              <a:xfrm>
                <a:off x="988" y="22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0" name="Oval 3656"/>
              <p:cNvSpPr>
                <a:spLocks noChangeArrowheads="1"/>
              </p:cNvSpPr>
              <p:nvPr/>
            </p:nvSpPr>
            <p:spPr bwMode="auto">
              <a:xfrm>
                <a:off x="321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1" name="Oval 3657"/>
              <p:cNvSpPr>
                <a:spLocks noChangeArrowheads="1"/>
              </p:cNvSpPr>
              <p:nvPr/>
            </p:nvSpPr>
            <p:spPr bwMode="auto">
              <a:xfrm>
                <a:off x="890" y="24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2" name="Oval 3658"/>
              <p:cNvSpPr>
                <a:spLocks noChangeArrowheads="1"/>
              </p:cNvSpPr>
              <p:nvPr/>
            </p:nvSpPr>
            <p:spPr bwMode="auto">
              <a:xfrm>
                <a:off x="1431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3" name="Oval 3659"/>
              <p:cNvSpPr>
                <a:spLocks noChangeArrowheads="1"/>
              </p:cNvSpPr>
              <p:nvPr/>
            </p:nvSpPr>
            <p:spPr bwMode="auto">
              <a:xfrm>
                <a:off x="974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4" name="Oval 3660"/>
              <p:cNvSpPr>
                <a:spLocks noChangeArrowheads="1"/>
              </p:cNvSpPr>
              <p:nvPr/>
            </p:nvSpPr>
            <p:spPr bwMode="auto">
              <a:xfrm>
                <a:off x="159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5" name="Oval 3661"/>
              <p:cNvSpPr>
                <a:spLocks noChangeArrowheads="1"/>
              </p:cNvSpPr>
              <p:nvPr/>
            </p:nvSpPr>
            <p:spPr bwMode="auto">
              <a:xfrm>
                <a:off x="181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6" name="Oval 3662"/>
              <p:cNvSpPr>
                <a:spLocks noChangeArrowheads="1"/>
              </p:cNvSpPr>
              <p:nvPr/>
            </p:nvSpPr>
            <p:spPr bwMode="auto">
              <a:xfrm>
                <a:off x="1274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7" name="Oval 3663"/>
              <p:cNvSpPr>
                <a:spLocks noChangeArrowheads="1"/>
              </p:cNvSpPr>
              <p:nvPr/>
            </p:nvSpPr>
            <p:spPr bwMode="auto">
              <a:xfrm>
                <a:off x="1103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8" name="Oval 3664"/>
              <p:cNvSpPr>
                <a:spLocks noChangeArrowheads="1"/>
              </p:cNvSpPr>
              <p:nvPr/>
            </p:nvSpPr>
            <p:spPr bwMode="auto">
              <a:xfrm>
                <a:off x="810" y="26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29" name="Oval 3665"/>
              <p:cNvSpPr>
                <a:spLocks noChangeArrowheads="1"/>
              </p:cNvSpPr>
              <p:nvPr/>
            </p:nvSpPr>
            <p:spPr bwMode="auto">
              <a:xfrm>
                <a:off x="1260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0" name="Oval 3666"/>
              <p:cNvSpPr>
                <a:spLocks noChangeArrowheads="1"/>
              </p:cNvSpPr>
              <p:nvPr/>
            </p:nvSpPr>
            <p:spPr bwMode="auto">
              <a:xfrm>
                <a:off x="159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1" name="Oval 3667"/>
              <p:cNvSpPr>
                <a:spLocks noChangeArrowheads="1"/>
              </p:cNvSpPr>
              <p:nvPr/>
            </p:nvSpPr>
            <p:spPr bwMode="auto">
              <a:xfrm>
                <a:off x="1519" y="331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2" name="Oval 3668"/>
              <p:cNvSpPr>
                <a:spLocks noChangeArrowheads="1"/>
              </p:cNvSpPr>
              <p:nvPr/>
            </p:nvSpPr>
            <p:spPr bwMode="auto">
              <a:xfrm>
                <a:off x="1183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3" name="Oval 3669"/>
              <p:cNvSpPr>
                <a:spLocks noChangeArrowheads="1"/>
              </p:cNvSpPr>
              <p:nvPr/>
            </p:nvSpPr>
            <p:spPr bwMode="auto">
              <a:xfrm>
                <a:off x="866" y="23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4" name="Oval 3670"/>
              <p:cNvSpPr>
                <a:spLocks noChangeArrowheads="1"/>
              </p:cNvSpPr>
              <p:nvPr/>
            </p:nvSpPr>
            <p:spPr bwMode="auto">
              <a:xfrm>
                <a:off x="275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5" name="Oval 3671"/>
              <p:cNvSpPr>
                <a:spLocks noChangeArrowheads="1"/>
              </p:cNvSpPr>
              <p:nvPr/>
            </p:nvSpPr>
            <p:spPr bwMode="auto">
              <a:xfrm>
                <a:off x="2276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6" name="Oval 3672"/>
              <p:cNvSpPr>
                <a:spLocks noChangeArrowheads="1"/>
              </p:cNvSpPr>
              <p:nvPr/>
            </p:nvSpPr>
            <p:spPr bwMode="auto">
              <a:xfrm>
                <a:off x="1180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7" name="Oval 3673"/>
              <p:cNvSpPr>
                <a:spLocks noChangeArrowheads="1"/>
              </p:cNvSpPr>
              <p:nvPr/>
            </p:nvSpPr>
            <p:spPr bwMode="auto">
              <a:xfrm>
                <a:off x="1253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8" name="Oval 3674"/>
              <p:cNvSpPr>
                <a:spLocks noChangeArrowheads="1"/>
              </p:cNvSpPr>
              <p:nvPr/>
            </p:nvSpPr>
            <p:spPr bwMode="auto">
              <a:xfrm>
                <a:off x="939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39" name="Oval 3675"/>
              <p:cNvSpPr>
                <a:spLocks noChangeArrowheads="1"/>
              </p:cNvSpPr>
              <p:nvPr/>
            </p:nvSpPr>
            <p:spPr bwMode="auto">
              <a:xfrm>
                <a:off x="859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0" name="Oval 3676"/>
              <p:cNvSpPr>
                <a:spLocks noChangeArrowheads="1"/>
              </p:cNvSpPr>
              <p:nvPr/>
            </p:nvSpPr>
            <p:spPr bwMode="auto">
              <a:xfrm>
                <a:off x="1302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1" name="Oval 3677"/>
              <p:cNvSpPr>
                <a:spLocks noChangeArrowheads="1"/>
              </p:cNvSpPr>
              <p:nvPr/>
            </p:nvSpPr>
            <p:spPr bwMode="auto">
              <a:xfrm>
                <a:off x="1201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2" name="Oval 3678"/>
              <p:cNvSpPr>
                <a:spLocks noChangeArrowheads="1"/>
              </p:cNvSpPr>
              <p:nvPr/>
            </p:nvSpPr>
            <p:spPr bwMode="auto">
              <a:xfrm>
                <a:off x="1609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3" name="Oval 3679"/>
              <p:cNvSpPr>
                <a:spLocks noChangeArrowheads="1"/>
              </p:cNvSpPr>
              <p:nvPr/>
            </p:nvSpPr>
            <p:spPr bwMode="auto">
              <a:xfrm>
                <a:off x="869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4" name="Oval 3680"/>
              <p:cNvSpPr>
                <a:spLocks noChangeArrowheads="1"/>
              </p:cNvSpPr>
              <p:nvPr/>
            </p:nvSpPr>
            <p:spPr bwMode="auto">
              <a:xfrm>
                <a:off x="2245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5" name="Oval 3681"/>
              <p:cNvSpPr>
                <a:spLocks noChangeArrowheads="1"/>
              </p:cNvSpPr>
              <p:nvPr/>
            </p:nvSpPr>
            <p:spPr bwMode="auto">
              <a:xfrm>
                <a:off x="140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6" name="Oval 3682"/>
              <p:cNvSpPr>
                <a:spLocks noChangeArrowheads="1"/>
              </p:cNvSpPr>
              <p:nvPr/>
            </p:nvSpPr>
            <p:spPr bwMode="auto">
              <a:xfrm>
                <a:off x="1166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7" name="Oval 3683"/>
              <p:cNvSpPr>
                <a:spLocks noChangeArrowheads="1"/>
              </p:cNvSpPr>
              <p:nvPr/>
            </p:nvSpPr>
            <p:spPr bwMode="auto">
              <a:xfrm>
                <a:off x="149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8" name="Oval 3684"/>
              <p:cNvSpPr>
                <a:spLocks noChangeArrowheads="1"/>
              </p:cNvSpPr>
              <p:nvPr/>
            </p:nvSpPr>
            <p:spPr bwMode="auto">
              <a:xfrm>
                <a:off x="122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49" name="Oval 3685"/>
              <p:cNvSpPr>
                <a:spLocks noChangeArrowheads="1"/>
              </p:cNvSpPr>
              <p:nvPr/>
            </p:nvSpPr>
            <p:spPr bwMode="auto">
              <a:xfrm>
                <a:off x="1745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0" name="Oval 3686"/>
              <p:cNvSpPr>
                <a:spLocks noChangeArrowheads="1"/>
              </p:cNvSpPr>
              <p:nvPr/>
            </p:nvSpPr>
            <p:spPr bwMode="auto">
              <a:xfrm>
                <a:off x="97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1" name="Oval 3687"/>
              <p:cNvSpPr>
                <a:spLocks noChangeArrowheads="1"/>
              </p:cNvSpPr>
              <p:nvPr/>
            </p:nvSpPr>
            <p:spPr bwMode="auto">
              <a:xfrm>
                <a:off x="1477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2" name="Oval 3688"/>
              <p:cNvSpPr>
                <a:spLocks noChangeArrowheads="1"/>
              </p:cNvSpPr>
              <p:nvPr/>
            </p:nvSpPr>
            <p:spPr bwMode="auto">
              <a:xfrm>
                <a:off x="1166" y="28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3" name="Oval 3689"/>
              <p:cNvSpPr>
                <a:spLocks noChangeArrowheads="1"/>
              </p:cNvSpPr>
              <p:nvPr/>
            </p:nvSpPr>
            <p:spPr bwMode="auto">
              <a:xfrm>
                <a:off x="1040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4" name="Oval 3690"/>
              <p:cNvSpPr>
                <a:spLocks noChangeArrowheads="1"/>
              </p:cNvSpPr>
              <p:nvPr/>
            </p:nvSpPr>
            <p:spPr bwMode="auto">
              <a:xfrm>
                <a:off x="1239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5" name="Oval 3691"/>
              <p:cNvSpPr>
                <a:spLocks noChangeArrowheads="1"/>
              </p:cNvSpPr>
              <p:nvPr/>
            </p:nvSpPr>
            <p:spPr bwMode="auto">
              <a:xfrm>
                <a:off x="1344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6" name="Oval 3692"/>
              <p:cNvSpPr>
                <a:spLocks noChangeArrowheads="1"/>
              </p:cNvSpPr>
              <p:nvPr/>
            </p:nvSpPr>
            <p:spPr bwMode="auto">
              <a:xfrm>
                <a:off x="1812" y="31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7" name="Oval 3693"/>
              <p:cNvSpPr>
                <a:spLocks noChangeArrowheads="1"/>
              </p:cNvSpPr>
              <p:nvPr/>
            </p:nvSpPr>
            <p:spPr bwMode="auto">
              <a:xfrm>
                <a:off x="2189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8" name="Oval 3694"/>
              <p:cNvSpPr>
                <a:spLocks noChangeArrowheads="1"/>
              </p:cNvSpPr>
              <p:nvPr/>
            </p:nvSpPr>
            <p:spPr bwMode="auto">
              <a:xfrm>
                <a:off x="1274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59" name="Oval 3695"/>
              <p:cNvSpPr>
                <a:spLocks noChangeArrowheads="1"/>
              </p:cNvSpPr>
              <p:nvPr/>
            </p:nvSpPr>
            <p:spPr bwMode="auto">
              <a:xfrm>
                <a:off x="1463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0" name="Oval 3696"/>
              <p:cNvSpPr>
                <a:spLocks noChangeArrowheads="1"/>
              </p:cNvSpPr>
              <p:nvPr/>
            </p:nvSpPr>
            <p:spPr bwMode="auto">
              <a:xfrm>
                <a:off x="1159" y="30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1" name="Oval 3697"/>
              <p:cNvSpPr>
                <a:spLocks noChangeArrowheads="1"/>
              </p:cNvSpPr>
              <p:nvPr/>
            </p:nvSpPr>
            <p:spPr bwMode="auto">
              <a:xfrm>
                <a:off x="1068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2" name="Oval 3698"/>
              <p:cNvSpPr>
                <a:spLocks noChangeArrowheads="1"/>
              </p:cNvSpPr>
              <p:nvPr/>
            </p:nvSpPr>
            <p:spPr bwMode="auto">
              <a:xfrm>
                <a:off x="133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3" name="Oval 3699"/>
              <p:cNvSpPr>
                <a:spLocks noChangeArrowheads="1"/>
              </p:cNvSpPr>
              <p:nvPr/>
            </p:nvSpPr>
            <p:spPr bwMode="auto">
              <a:xfrm>
                <a:off x="806" y="18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4" name="Oval 3700"/>
              <p:cNvSpPr>
                <a:spLocks noChangeArrowheads="1"/>
              </p:cNvSpPr>
              <p:nvPr/>
            </p:nvSpPr>
            <p:spPr bwMode="auto">
              <a:xfrm>
                <a:off x="2115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5" name="Oval 3701"/>
              <p:cNvSpPr>
                <a:spLocks noChangeArrowheads="1"/>
              </p:cNvSpPr>
              <p:nvPr/>
            </p:nvSpPr>
            <p:spPr bwMode="auto">
              <a:xfrm>
                <a:off x="140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6" name="Oval 3702"/>
              <p:cNvSpPr>
                <a:spLocks noChangeArrowheads="1"/>
              </p:cNvSpPr>
              <p:nvPr/>
            </p:nvSpPr>
            <p:spPr bwMode="auto">
              <a:xfrm>
                <a:off x="178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7" name="Oval 3703"/>
              <p:cNvSpPr>
                <a:spLocks noChangeArrowheads="1"/>
              </p:cNvSpPr>
              <p:nvPr/>
            </p:nvSpPr>
            <p:spPr bwMode="auto">
              <a:xfrm>
                <a:off x="1061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8" name="Oval 3704"/>
              <p:cNvSpPr>
                <a:spLocks noChangeArrowheads="1"/>
              </p:cNvSpPr>
              <p:nvPr/>
            </p:nvSpPr>
            <p:spPr bwMode="auto">
              <a:xfrm>
                <a:off x="168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69" name="Oval 3705"/>
              <p:cNvSpPr>
                <a:spLocks noChangeArrowheads="1"/>
              </p:cNvSpPr>
              <p:nvPr/>
            </p:nvSpPr>
            <p:spPr bwMode="auto">
              <a:xfrm>
                <a:off x="1260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0" name="Oval 3706"/>
              <p:cNvSpPr>
                <a:spLocks noChangeArrowheads="1"/>
              </p:cNvSpPr>
              <p:nvPr/>
            </p:nvSpPr>
            <p:spPr bwMode="auto">
              <a:xfrm>
                <a:off x="925" y="26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1" name="Oval 3707"/>
              <p:cNvSpPr>
                <a:spLocks noChangeArrowheads="1"/>
              </p:cNvSpPr>
              <p:nvPr/>
            </p:nvSpPr>
            <p:spPr bwMode="auto">
              <a:xfrm>
                <a:off x="834" y="17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2" name="Oval 3708"/>
              <p:cNvSpPr>
                <a:spLocks noChangeArrowheads="1"/>
              </p:cNvSpPr>
              <p:nvPr/>
            </p:nvSpPr>
            <p:spPr bwMode="auto">
              <a:xfrm>
                <a:off x="1155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3" name="Oval 3709"/>
              <p:cNvSpPr>
                <a:spLocks noChangeArrowheads="1"/>
              </p:cNvSpPr>
              <p:nvPr/>
            </p:nvSpPr>
            <p:spPr bwMode="auto">
              <a:xfrm>
                <a:off x="1058" y="27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4" name="Oval 3710"/>
              <p:cNvSpPr>
                <a:spLocks noChangeArrowheads="1"/>
              </p:cNvSpPr>
              <p:nvPr/>
            </p:nvSpPr>
            <p:spPr bwMode="auto">
              <a:xfrm>
                <a:off x="138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5" name="Oval 3711"/>
              <p:cNvSpPr>
                <a:spLocks noChangeArrowheads="1"/>
              </p:cNvSpPr>
              <p:nvPr/>
            </p:nvSpPr>
            <p:spPr bwMode="auto">
              <a:xfrm>
                <a:off x="195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6" name="Oval 3712"/>
              <p:cNvSpPr>
                <a:spLocks noChangeArrowheads="1"/>
              </p:cNvSpPr>
              <p:nvPr/>
            </p:nvSpPr>
            <p:spPr bwMode="auto">
              <a:xfrm>
                <a:off x="1581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7" name="Oval 3713"/>
              <p:cNvSpPr>
                <a:spLocks noChangeArrowheads="1"/>
              </p:cNvSpPr>
              <p:nvPr/>
            </p:nvSpPr>
            <p:spPr bwMode="auto">
              <a:xfrm>
                <a:off x="1100" y="236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8" name="Oval 3714"/>
              <p:cNvSpPr>
                <a:spLocks noChangeArrowheads="1"/>
              </p:cNvSpPr>
              <p:nvPr/>
            </p:nvSpPr>
            <p:spPr bwMode="auto">
              <a:xfrm>
                <a:off x="960" y="25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79" name="Oval 3715"/>
              <p:cNvSpPr>
                <a:spLocks noChangeArrowheads="1"/>
              </p:cNvSpPr>
              <p:nvPr/>
            </p:nvSpPr>
            <p:spPr bwMode="auto">
              <a:xfrm>
                <a:off x="147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0" name="Oval 3716"/>
              <p:cNvSpPr>
                <a:spLocks noChangeArrowheads="1"/>
              </p:cNvSpPr>
              <p:nvPr/>
            </p:nvSpPr>
            <p:spPr bwMode="auto">
              <a:xfrm>
                <a:off x="211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1" name="Oval 3717"/>
              <p:cNvSpPr>
                <a:spLocks noChangeArrowheads="1"/>
              </p:cNvSpPr>
              <p:nvPr/>
            </p:nvSpPr>
            <p:spPr bwMode="auto">
              <a:xfrm>
                <a:off x="233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2" name="Oval 3718"/>
              <p:cNvSpPr>
                <a:spLocks noChangeArrowheads="1"/>
              </p:cNvSpPr>
              <p:nvPr/>
            </p:nvSpPr>
            <p:spPr bwMode="auto">
              <a:xfrm>
                <a:off x="106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3" name="Oval 3719"/>
              <p:cNvSpPr>
                <a:spLocks noChangeArrowheads="1"/>
              </p:cNvSpPr>
              <p:nvPr/>
            </p:nvSpPr>
            <p:spPr bwMode="auto">
              <a:xfrm>
                <a:off x="1522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4" name="Oval 3720"/>
              <p:cNvSpPr>
                <a:spLocks noChangeArrowheads="1"/>
              </p:cNvSpPr>
              <p:nvPr/>
            </p:nvSpPr>
            <p:spPr bwMode="auto">
              <a:xfrm>
                <a:off x="1124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5" name="Oval 3721"/>
              <p:cNvSpPr>
                <a:spLocks noChangeArrowheads="1"/>
              </p:cNvSpPr>
              <p:nvPr/>
            </p:nvSpPr>
            <p:spPr bwMode="auto">
              <a:xfrm>
                <a:off x="2458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6" name="Oval 3722"/>
              <p:cNvSpPr>
                <a:spLocks noChangeArrowheads="1"/>
              </p:cNvSpPr>
              <p:nvPr/>
            </p:nvSpPr>
            <p:spPr bwMode="auto">
              <a:xfrm>
                <a:off x="1505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7" name="Oval 3723"/>
              <p:cNvSpPr>
                <a:spLocks noChangeArrowheads="1"/>
              </p:cNvSpPr>
              <p:nvPr/>
            </p:nvSpPr>
            <p:spPr bwMode="auto">
              <a:xfrm>
                <a:off x="1630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8" name="Oval 3724"/>
              <p:cNvSpPr>
                <a:spLocks noChangeArrowheads="1"/>
              </p:cNvSpPr>
              <p:nvPr/>
            </p:nvSpPr>
            <p:spPr bwMode="auto">
              <a:xfrm>
                <a:off x="1822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89" name="Oval 3725"/>
              <p:cNvSpPr>
                <a:spLocks noChangeArrowheads="1"/>
              </p:cNvSpPr>
              <p:nvPr/>
            </p:nvSpPr>
            <p:spPr bwMode="auto">
              <a:xfrm>
                <a:off x="1117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0" name="Oval 3726"/>
              <p:cNvSpPr>
                <a:spLocks noChangeArrowheads="1"/>
              </p:cNvSpPr>
              <p:nvPr/>
            </p:nvSpPr>
            <p:spPr bwMode="auto">
              <a:xfrm>
                <a:off x="2213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1" name="Oval 3727"/>
              <p:cNvSpPr>
                <a:spLocks noChangeArrowheads="1"/>
              </p:cNvSpPr>
              <p:nvPr/>
            </p:nvSpPr>
            <p:spPr bwMode="auto">
              <a:xfrm>
                <a:off x="2028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2" name="Oval 3728"/>
              <p:cNvSpPr>
                <a:spLocks noChangeArrowheads="1"/>
              </p:cNvSpPr>
              <p:nvPr/>
            </p:nvSpPr>
            <p:spPr bwMode="auto">
              <a:xfrm>
                <a:off x="2182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3" name="Oval 3729"/>
              <p:cNvSpPr>
                <a:spLocks noChangeArrowheads="1"/>
              </p:cNvSpPr>
              <p:nvPr/>
            </p:nvSpPr>
            <p:spPr bwMode="auto">
              <a:xfrm>
                <a:off x="1487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4" name="Oval 3730"/>
              <p:cNvSpPr>
                <a:spLocks noChangeArrowheads="1"/>
              </p:cNvSpPr>
              <p:nvPr/>
            </p:nvSpPr>
            <p:spPr bwMode="auto">
              <a:xfrm>
                <a:off x="135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5" name="Oval 3731"/>
              <p:cNvSpPr>
                <a:spLocks noChangeArrowheads="1"/>
              </p:cNvSpPr>
              <p:nvPr/>
            </p:nvSpPr>
            <p:spPr bwMode="auto">
              <a:xfrm>
                <a:off x="1819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6" name="Oval 3732"/>
              <p:cNvSpPr>
                <a:spLocks noChangeArrowheads="1"/>
              </p:cNvSpPr>
              <p:nvPr/>
            </p:nvSpPr>
            <p:spPr bwMode="auto">
              <a:xfrm>
                <a:off x="2115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7" name="Oval 3733"/>
              <p:cNvSpPr>
                <a:spLocks noChangeArrowheads="1"/>
              </p:cNvSpPr>
              <p:nvPr/>
            </p:nvSpPr>
            <p:spPr bwMode="auto">
              <a:xfrm>
                <a:off x="1738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8" name="Oval 3734"/>
              <p:cNvSpPr>
                <a:spLocks noChangeArrowheads="1"/>
              </p:cNvSpPr>
              <p:nvPr/>
            </p:nvSpPr>
            <p:spPr bwMode="auto">
              <a:xfrm>
                <a:off x="4147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99" name="Oval 3735"/>
              <p:cNvSpPr>
                <a:spLocks noChangeArrowheads="1"/>
              </p:cNvSpPr>
              <p:nvPr/>
            </p:nvSpPr>
            <p:spPr bwMode="auto">
              <a:xfrm>
                <a:off x="1972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0" name="Oval 3736"/>
              <p:cNvSpPr>
                <a:spLocks noChangeArrowheads="1"/>
              </p:cNvSpPr>
              <p:nvPr/>
            </p:nvSpPr>
            <p:spPr bwMode="auto">
              <a:xfrm>
                <a:off x="1365" y="22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1" name="Oval 3737"/>
              <p:cNvSpPr>
                <a:spLocks noChangeArrowheads="1"/>
              </p:cNvSpPr>
              <p:nvPr/>
            </p:nvSpPr>
            <p:spPr bwMode="auto">
              <a:xfrm>
                <a:off x="1498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2" name="Oval 3738"/>
              <p:cNvSpPr>
                <a:spLocks noChangeArrowheads="1"/>
              </p:cNvSpPr>
              <p:nvPr/>
            </p:nvSpPr>
            <p:spPr bwMode="auto">
              <a:xfrm>
                <a:off x="1281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3" name="Oval 3739"/>
              <p:cNvSpPr>
                <a:spLocks noChangeArrowheads="1"/>
              </p:cNvSpPr>
              <p:nvPr/>
            </p:nvSpPr>
            <p:spPr bwMode="auto">
              <a:xfrm>
                <a:off x="2175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4" name="Oval 3740"/>
              <p:cNvSpPr>
                <a:spLocks noChangeArrowheads="1"/>
              </p:cNvSpPr>
              <p:nvPr/>
            </p:nvSpPr>
            <p:spPr bwMode="auto">
              <a:xfrm>
                <a:off x="1742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5" name="Oval 3741"/>
              <p:cNvSpPr>
                <a:spLocks noChangeArrowheads="1"/>
              </p:cNvSpPr>
              <p:nvPr/>
            </p:nvSpPr>
            <p:spPr bwMode="auto">
              <a:xfrm>
                <a:off x="1368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6" name="Oval 3742"/>
              <p:cNvSpPr>
                <a:spLocks noChangeArrowheads="1"/>
              </p:cNvSpPr>
              <p:nvPr/>
            </p:nvSpPr>
            <p:spPr bwMode="auto">
              <a:xfrm>
                <a:off x="2133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7" name="Oval 3743"/>
              <p:cNvSpPr>
                <a:spLocks noChangeArrowheads="1"/>
              </p:cNvSpPr>
              <p:nvPr/>
            </p:nvSpPr>
            <p:spPr bwMode="auto">
              <a:xfrm>
                <a:off x="1155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8" name="Oval 3744"/>
              <p:cNvSpPr>
                <a:spLocks noChangeArrowheads="1"/>
              </p:cNvSpPr>
              <p:nvPr/>
            </p:nvSpPr>
            <p:spPr bwMode="auto">
              <a:xfrm>
                <a:off x="2321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09" name="Oval 3745"/>
              <p:cNvSpPr>
                <a:spLocks noChangeArrowheads="1"/>
              </p:cNvSpPr>
              <p:nvPr/>
            </p:nvSpPr>
            <p:spPr bwMode="auto">
              <a:xfrm>
                <a:off x="2433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0" name="Oval 3746"/>
              <p:cNvSpPr>
                <a:spLocks noChangeArrowheads="1"/>
              </p:cNvSpPr>
              <p:nvPr/>
            </p:nvSpPr>
            <p:spPr bwMode="auto">
              <a:xfrm>
                <a:off x="379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1" name="Oval 3747"/>
              <p:cNvSpPr>
                <a:spLocks noChangeArrowheads="1"/>
              </p:cNvSpPr>
              <p:nvPr/>
            </p:nvSpPr>
            <p:spPr bwMode="auto">
              <a:xfrm>
                <a:off x="2255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2" name="Oval 3748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3" name="Oval 3749"/>
              <p:cNvSpPr>
                <a:spLocks noChangeArrowheads="1"/>
              </p:cNvSpPr>
              <p:nvPr/>
            </p:nvSpPr>
            <p:spPr bwMode="auto">
              <a:xfrm>
                <a:off x="2465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4" name="Oval 3750"/>
              <p:cNvSpPr>
                <a:spLocks noChangeArrowheads="1"/>
              </p:cNvSpPr>
              <p:nvPr/>
            </p:nvSpPr>
            <p:spPr bwMode="auto">
              <a:xfrm>
                <a:off x="901" y="20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5" name="Oval 3751"/>
              <p:cNvSpPr>
                <a:spLocks noChangeArrowheads="1"/>
              </p:cNvSpPr>
              <p:nvPr/>
            </p:nvSpPr>
            <p:spPr bwMode="auto">
              <a:xfrm>
                <a:off x="1372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16" name="Oval 3752"/>
              <p:cNvSpPr>
                <a:spLocks noChangeArrowheads="1"/>
              </p:cNvSpPr>
              <p:nvPr/>
            </p:nvSpPr>
            <p:spPr bwMode="auto">
              <a:xfrm>
                <a:off x="1651" y="29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6" name="Group 3954"/>
            <p:cNvGrpSpPr>
              <a:grpSpLocks/>
            </p:cNvGrpSpPr>
            <p:nvPr/>
          </p:nvGrpSpPr>
          <p:grpSpPr bwMode="auto">
            <a:xfrm>
              <a:off x="723" y="1720"/>
              <a:ext cx="3438" cy="1861"/>
              <a:chOff x="723" y="1720"/>
              <a:chExt cx="3438" cy="1861"/>
            </a:xfrm>
          </p:grpSpPr>
          <p:sp>
            <p:nvSpPr>
              <p:cNvPr id="5417" name="Oval 3754"/>
              <p:cNvSpPr>
                <a:spLocks noChangeArrowheads="1"/>
              </p:cNvSpPr>
              <p:nvPr/>
            </p:nvSpPr>
            <p:spPr bwMode="auto">
              <a:xfrm>
                <a:off x="1438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8" name="Oval 3755"/>
              <p:cNvSpPr>
                <a:spLocks noChangeArrowheads="1"/>
              </p:cNvSpPr>
              <p:nvPr/>
            </p:nvSpPr>
            <p:spPr bwMode="auto">
              <a:xfrm>
                <a:off x="217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9" name="Oval 3756"/>
              <p:cNvSpPr>
                <a:spLocks noChangeArrowheads="1"/>
              </p:cNvSpPr>
              <p:nvPr/>
            </p:nvSpPr>
            <p:spPr bwMode="auto">
              <a:xfrm>
                <a:off x="995" y="2356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0" name="Oval 3757"/>
              <p:cNvSpPr>
                <a:spLocks noChangeArrowheads="1"/>
              </p:cNvSpPr>
              <p:nvPr/>
            </p:nvSpPr>
            <p:spPr bwMode="auto">
              <a:xfrm>
                <a:off x="4140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1" name="Oval 3758"/>
              <p:cNvSpPr>
                <a:spLocks noChangeArrowheads="1"/>
              </p:cNvSpPr>
              <p:nvPr/>
            </p:nvSpPr>
            <p:spPr bwMode="auto">
              <a:xfrm>
                <a:off x="1131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2" name="Oval 3759"/>
              <p:cNvSpPr>
                <a:spLocks noChangeArrowheads="1"/>
              </p:cNvSpPr>
              <p:nvPr/>
            </p:nvSpPr>
            <p:spPr bwMode="auto">
              <a:xfrm>
                <a:off x="1585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3" name="Oval 3760"/>
              <p:cNvSpPr>
                <a:spLocks noChangeArrowheads="1"/>
              </p:cNvSpPr>
              <p:nvPr/>
            </p:nvSpPr>
            <p:spPr bwMode="auto">
              <a:xfrm>
                <a:off x="1539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4" name="Oval 3761"/>
              <p:cNvSpPr>
                <a:spLocks noChangeArrowheads="1"/>
              </p:cNvSpPr>
              <p:nvPr/>
            </p:nvSpPr>
            <p:spPr bwMode="auto">
              <a:xfrm>
                <a:off x="887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5" name="Oval 3762"/>
              <p:cNvSpPr>
                <a:spLocks noChangeArrowheads="1"/>
              </p:cNvSpPr>
              <p:nvPr/>
            </p:nvSpPr>
            <p:spPr bwMode="auto">
              <a:xfrm>
                <a:off x="1522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6" name="Oval 3763"/>
              <p:cNvSpPr>
                <a:spLocks noChangeArrowheads="1"/>
              </p:cNvSpPr>
              <p:nvPr/>
            </p:nvSpPr>
            <p:spPr bwMode="auto">
              <a:xfrm>
                <a:off x="1728" y="24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7" name="Oval 3764"/>
              <p:cNvSpPr>
                <a:spLocks noChangeArrowheads="1"/>
              </p:cNvSpPr>
              <p:nvPr/>
            </p:nvSpPr>
            <p:spPr bwMode="auto">
              <a:xfrm>
                <a:off x="1372" y="29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8" name="Oval 3765"/>
              <p:cNvSpPr>
                <a:spLocks noChangeArrowheads="1"/>
              </p:cNvSpPr>
              <p:nvPr/>
            </p:nvSpPr>
            <p:spPr bwMode="auto">
              <a:xfrm>
                <a:off x="2562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29" name="Oval 3766"/>
              <p:cNvSpPr>
                <a:spLocks noChangeArrowheads="1"/>
              </p:cNvSpPr>
              <p:nvPr/>
            </p:nvSpPr>
            <p:spPr bwMode="auto">
              <a:xfrm>
                <a:off x="1484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0" name="Oval 3767"/>
              <p:cNvSpPr>
                <a:spLocks noChangeArrowheads="1"/>
              </p:cNvSpPr>
              <p:nvPr/>
            </p:nvSpPr>
            <p:spPr bwMode="auto">
              <a:xfrm>
                <a:off x="183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1" name="Oval 3768"/>
              <p:cNvSpPr>
                <a:spLocks noChangeArrowheads="1"/>
              </p:cNvSpPr>
              <p:nvPr/>
            </p:nvSpPr>
            <p:spPr bwMode="auto">
              <a:xfrm>
                <a:off x="216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2" name="Oval 3769"/>
              <p:cNvSpPr>
                <a:spLocks noChangeArrowheads="1"/>
              </p:cNvSpPr>
              <p:nvPr/>
            </p:nvSpPr>
            <p:spPr bwMode="auto">
              <a:xfrm>
                <a:off x="2395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3" name="Oval 3770"/>
              <p:cNvSpPr>
                <a:spLocks noChangeArrowheads="1"/>
              </p:cNvSpPr>
              <p:nvPr/>
            </p:nvSpPr>
            <p:spPr bwMode="auto">
              <a:xfrm>
                <a:off x="138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4" name="Oval 3771"/>
              <p:cNvSpPr>
                <a:spLocks noChangeArrowheads="1"/>
              </p:cNvSpPr>
              <p:nvPr/>
            </p:nvSpPr>
            <p:spPr bwMode="auto">
              <a:xfrm>
                <a:off x="894" y="22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5" name="Oval 3772"/>
              <p:cNvSpPr>
                <a:spLocks noChangeArrowheads="1"/>
              </p:cNvSpPr>
              <p:nvPr/>
            </p:nvSpPr>
            <p:spPr bwMode="auto">
              <a:xfrm>
                <a:off x="2192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6" name="Oval 3773"/>
              <p:cNvSpPr>
                <a:spLocks noChangeArrowheads="1"/>
              </p:cNvSpPr>
              <p:nvPr/>
            </p:nvSpPr>
            <p:spPr bwMode="auto">
              <a:xfrm>
                <a:off x="852" y="24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7" name="Oval 3774"/>
              <p:cNvSpPr>
                <a:spLocks noChangeArrowheads="1"/>
              </p:cNvSpPr>
              <p:nvPr/>
            </p:nvSpPr>
            <p:spPr bwMode="auto">
              <a:xfrm>
                <a:off x="2705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8" name="Oval 3775"/>
              <p:cNvSpPr>
                <a:spLocks noChangeArrowheads="1"/>
              </p:cNvSpPr>
              <p:nvPr/>
            </p:nvSpPr>
            <p:spPr bwMode="auto">
              <a:xfrm>
                <a:off x="1149" y="240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39" name="Oval 3776"/>
              <p:cNvSpPr>
                <a:spLocks noChangeArrowheads="1"/>
              </p:cNvSpPr>
              <p:nvPr/>
            </p:nvSpPr>
            <p:spPr bwMode="auto">
              <a:xfrm>
                <a:off x="314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0" name="Oval 3777"/>
              <p:cNvSpPr>
                <a:spLocks noChangeArrowheads="1"/>
              </p:cNvSpPr>
              <p:nvPr/>
            </p:nvSpPr>
            <p:spPr bwMode="auto">
              <a:xfrm>
                <a:off x="1005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1" name="Oval 3778"/>
              <p:cNvSpPr>
                <a:spLocks noChangeArrowheads="1"/>
              </p:cNvSpPr>
              <p:nvPr/>
            </p:nvSpPr>
            <p:spPr bwMode="auto">
              <a:xfrm>
                <a:off x="1665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2" name="Oval 3779"/>
              <p:cNvSpPr>
                <a:spLocks noChangeArrowheads="1"/>
              </p:cNvSpPr>
              <p:nvPr/>
            </p:nvSpPr>
            <p:spPr bwMode="auto">
              <a:xfrm>
                <a:off x="1396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3" name="Oval 3780"/>
              <p:cNvSpPr>
                <a:spLocks noChangeArrowheads="1"/>
              </p:cNvSpPr>
              <p:nvPr/>
            </p:nvSpPr>
            <p:spPr bwMode="auto">
              <a:xfrm>
                <a:off x="831" y="21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4" name="Oval 3781"/>
              <p:cNvSpPr>
                <a:spLocks noChangeArrowheads="1"/>
              </p:cNvSpPr>
              <p:nvPr/>
            </p:nvSpPr>
            <p:spPr bwMode="auto">
              <a:xfrm>
                <a:off x="2189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5" name="Oval 3782"/>
              <p:cNvSpPr>
                <a:spLocks noChangeArrowheads="1"/>
              </p:cNvSpPr>
              <p:nvPr/>
            </p:nvSpPr>
            <p:spPr bwMode="auto">
              <a:xfrm>
                <a:off x="100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6" name="Oval 3783"/>
              <p:cNvSpPr>
                <a:spLocks noChangeArrowheads="1"/>
              </p:cNvSpPr>
              <p:nvPr/>
            </p:nvSpPr>
            <p:spPr bwMode="auto">
              <a:xfrm>
                <a:off x="1327" y="255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7" name="Oval 3784"/>
              <p:cNvSpPr>
                <a:spLocks noChangeArrowheads="1"/>
              </p:cNvSpPr>
              <p:nvPr/>
            </p:nvSpPr>
            <p:spPr bwMode="auto">
              <a:xfrm>
                <a:off x="139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8" name="Oval 3785"/>
              <p:cNvSpPr>
                <a:spLocks noChangeArrowheads="1"/>
              </p:cNvSpPr>
              <p:nvPr/>
            </p:nvSpPr>
            <p:spPr bwMode="auto">
              <a:xfrm>
                <a:off x="1037" y="22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49" name="Oval 3786"/>
              <p:cNvSpPr>
                <a:spLocks noChangeArrowheads="1"/>
              </p:cNvSpPr>
              <p:nvPr/>
            </p:nvSpPr>
            <p:spPr bwMode="auto">
              <a:xfrm>
                <a:off x="2915" y="28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0" name="Oval 3787"/>
              <p:cNvSpPr>
                <a:spLocks noChangeArrowheads="1"/>
              </p:cNvSpPr>
              <p:nvPr/>
            </p:nvSpPr>
            <p:spPr bwMode="auto">
              <a:xfrm>
                <a:off x="1972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1" name="Oval 3788"/>
              <p:cNvSpPr>
                <a:spLocks noChangeArrowheads="1"/>
              </p:cNvSpPr>
              <p:nvPr/>
            </p:nvSpPr>
            <p:spPr bwMode="auto">
              <a:xfrm>
                <a:off x="177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2" name="Oval 3789"/>
              <p:cNvSpPr>
                <a:spLocks noChangeArrowheads="1"/>
              </p:cNvSpPr>
              <p:nvPr/>
            </p:nvSpPr>
            <p:spPr bwMode="auto">
              <a:xfrm>
                <a:off x="1658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3" name="Oval 3790"/>
              <p:cNvSpPr>
                <a:spLocks noChangeArrowheads="1"/>
              </p:cNvSpPr>
              <p:nvPr/>
            </p:nvSpPr>
            <p:spPr bwMode="auto">
              <a:xfrm>
                <a:off x="1480" y="29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4" name="Oval 3791"/>
              <p:cNvSpPr>
                <a:spLocks noChangeArrowheads="1"/>
              </p:cNvSpPr>
              <p:nvPr/>
            </p:nvSpPr>
            <p:spPr bwMode="auto">
              <a:xfrm>
                <a:off x="166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5" name="Oval 3792"/>
              <p:cNvSpPr>
                <a:spLocks noChangeArrowheads="1"/>
              </p:cNvSpPr>
              <p:nvPr/>
            </p:nvSpPr>
            <p:spPr bwMode="auto">
              <a:xfrm>
                <a:off x="810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6" name="Oval 3793"/>
              <p:cNvSpPr>
                <a:spLocks noChangeArrowheads="1"/>
              </p:cNvSpPr>
              <p:nvPr/>
            </p:nvSpPr>
            <p:spPr bwMode="auto">
              <a:xfrm>
                <a:off x="135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7" name="Oval 3794"/>
              <p:cNvSpPr>
                <a:spLocks noChangeArrowheads="1"/>
              </p:cNvSpPr>
              <p:nvPr/>
            </p:nvSpPr>
            <p:spPr bwMode="auto">
              <a:xfrm>
                <a:off x="890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8" name="Oval 3795"/>
              <p:cNvSpPr>
                <a:spLocks noChangeArrowheads="1"/>
              </p:cNvSpPr>
              <p:nvPr/>
            </p:nvSpPr>
            <p:spPr bwMode="auto">
              <a:xfrm>
                <a:off x="1861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59" name="Oval 3796"/>
              <p:cNvSpPr>
                <a:spLocks noChangeArrowheads="1"/>
              </p:cNvSpPr>
              <p:nvPr/>
            </p:nvSpPr>
            <p:spPr bwMode="auto">
              <a:xfrm>
                <a:off x="932" y="26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0" name="Oval 3797"/>
              <p:cNvSpPr>
                <a:spLocks noChangeArrowheads="1"/>
              </p:cNvSpPr>
              <p:nvPr/>
            </p:nvSpPr>
            <p:spPr bwMode="auto">
              <a:xfrm>
                <a:off x="946" y="30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1" name="Oval 3798"/>
              <p:cNvSpPr>
                <a:spLocks noChangeArrowheads="1"/>
              </p:cNvSpPr>
              <p:nvPr/>
            </p:nvSpPr>
            <p:spPr bwMode="auto">
              <a:xfrm>
                <a:off x="1197" y="31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2" name="Oval 3799"/>
              <p:cNvSpPr>
                <a:spLocks noChangeArrowheads="1"/>
              </p:cNvSpPr>
              <p:nvPr/>
            </p:nvSpPr>
            <p:spPr bwMode="auto">
              <a:xfrm>
                <a:off x="1190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3" name="Oval 3800"/>
              <p:cNvSpPr>
                <a:spLocks noChangeArrowheads="1"/>
              </p:cNvSpPr>
              <p:nvPr/>
            </p:nvSpPr>
            <p:spPr bwMode="auto">
              <a:xfrm>
                <a:off x="925" y="28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4" name="Oval 3801"/>
              <p:cNvSpPr>
                <a:spLocks noChangeArrowheads="1"/>
              </p:cNvSpPr>
              <p:nvPr/>
            </p:nvSpPr>
            <p:spPr bwMode="auto">
              <a:xfrm>
                <a:off x="1079" y="26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5" name="Oval 3802"/>
              <p:cNvSpPr>
                <a:spLocks noChangeArrowheads="1"/>
              </p:cNvSpPr>
              <p:nvPr/>
            </p:nvSpPr>
            <p:spPr bwMode="auto">
              <a:xfrm>
                <a:off x="137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6" name="Oval 3803"/>
              <p:cNvSpPr>
                <a:spLocks noChangeArrowheads="1"/>
              </p:cNvSpPr>
              <p:nvPr/>
            </p:nvSpPr>
            <p:spPr bwMode="auto">
              <a:xfrm>
                <a:off x="1215" y="28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7" name="Oval 3804"/>
              <p:cNvSpPr>
                <a:spLocks noChangeArrowheads="1"/>
              </p:cNvSpPr>
              <p:nvPr/>
            </p:nvSpPr>
            <p:spPr bwMode="auto">
              <a:xfrm>
                <a:off x="1330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8" name="Oval 3805"/>
              <p:cNvSpPr>
                <a:spLocks noChangeArrowheads="1"/>
              </p:cNvSpPr>
              <p:nvPr/>
            </p:nvSpPr>
            <p:spPr bwMode="auto">
              <a:xfrm>
                <a:off x="820" y="19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69" name="Oval 3806"/>
              <p:cNvSpPr>
                <a:spLocks noChangeArrowheads="1"/>
              </p:cNvSpPr>
              <p:nvPr/>
            </p:nvSpPr>
            <p:spPr bwMode="auto">
              <a:xfrm>
                <a:off x="1299" y="25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0" name="Oval 3807"/>
              <p:cNvSpPr>
                <a:spLocks noChangeArrowheads="1"/>
              </p:cNvSpPr>
              <p:nvPr/>
            </p:nvSpPr>
            <p:spPr bwMode="auto">
              <a:xfrm>
                <a:off x="824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1" name="Oval 3808"/>
              <p:cNvSpPr>
                <a:spLocks noChangeArrowheads="1"/>
              </p:cNvSpPr>
              <p:nvPr/>
            </p:nvSpPr>
            <p:spPr bwMode="auto">
              <a:xfrm>
                <a:off x="967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2" name="Oval 3809"/>
              <p:cNvSpPr>
                <a:spLocks noChangeArrowheads="1"/>
              </p:cNvSpPr>
              <p:nvPr/>
            </p:nvSpPr>
            <p:spPr bwMode="auto">
              <a:xfrm>
                <a:off x="1299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3" name="Oval 3810"/>
              <p:cNvSpPr>
                <a:spLocks noChangeArrowheads="1"/>
              </p:cNvSpPr>
              <p:nvPr/>
            </p:nvSpPr>
            <p:spPr bwMode="auto">
              <a:xfrm>
                <a:off x="1117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4" name="Oval 3811"/>
              <p:cNvSpPr>
                <a:spLocks noChangeArrowheads="1"/>
              </p:cNvSpPr>
              <p:nvPr/>
            </p:nvSpPr>
            <p:spPr bwMode="auto">
              <a:xfrm>
                <a:off x="740" y="23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5" name="Oval 3812"/>
              <p:cNvSpPr>
                <a:spLocks noChangeArrowheads="1"/>
              </p:cNvSpPr>
              <p:nvPr/>
            </p:nvSpPr>
            <p:spPr bwMode="auto">
              <a:xfrm>
                <a:off x="1037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6" name="Oval 3813"/>
              <p:cNvSpPr>
                <a:spLocks noChangeArrowheads="1"/>
              </p:cNvSpPr>
              <p:nvPr/>
            </p:nvSpPr>
            <p:spPr bwMode="auto">
              <a:xfrm>
                <a:off x="1135" y="324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7" name="Oval 3814"/>
              <p:cNvSpPr>
                <a:spLocks noChangeArrowheads="1"/>
              </p:cNvSpPr>
              <p:nvPr/>
            </p:nvSpPr>
            <p:spPr bwMode="auto">
              <a:xfrm>
                <a:off x="1058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8" name="Oval 3815"/>
              <p:cNvSpPr>
                <a:spLocks noChangeArrowheads="1"/>
              </p:cNvSpPr>
              <p:nvPr/>
            </p:nvSpPr>
            <p:spPr bwMode="auto">
              <a:xfrm>
                <a:off x="1218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79" name="Oval 3816"/>
              <p:cNvSpPr>
                <a:spLocks noChangeArrowheads="1"/>
              </p:cNvSpPr>
              <p:nvPr/>
            </p:nvSpPr>
            <p:spPr bwMode="auto">
              <a:xfrm>
                <a:off x="1550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0" name="Oval 3817"/>
              <p:cNvSpPr>
                <a:spLocks noChangeArrowheads="1"/>
              </p:cNvSpPr>
              <p:nvPr/>
            </p:nvSpPr>
            <p:spPr bwMode="auto">
              <a:xfrm>
                <a:off x="1843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1" name="Oval 3818"/>
              <p:cNvSpPr>
                <a:spLocks noChangeArrowheads="1"/>
              </p:cNvSpPr>
              <p:nvPr/>
            </p:nvSpPr>
            <p:spPr bwMode="auto">
              <a:xfrm>
                <a:off x="765" y="2370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2" name="Oval 3819"/>
              <p:cNvSpPr>
                <a:spLocks noChangeArrowheads="1"/>
              </p:cNvSpPr>
              <p:nvPr/>
            </p:nvSpPr>
            <p:spPr bwMode="auto">
              <a:xfrm>
                <a:off x="1281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3" name="Oval 3820"/>
              <p:cNvSpPr>
                <a:spLocks noChangeArrowheads="1"/>
              </p:cNvSpPr>
              <p:nvPr/>
            </p:nvSpPr>
            <p:spPr bwMode="auto">
              <a:xfrm>
                <a:off x="1012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4" name="Oval 3821"/>
              <p:cNvSpPr>
                <a:spLocks noChangeArrowheads="1"/>
              </p:cNvSpPr>
              <p:nvPr/>
            </p:nvSpPr>
            <p:spPr bwMode="auto">
              <a:xfrm>
                <a:off x="883" y="29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5" name="Oval 3822"/>
              <p:cNvSpPr>
                <a:spLocks noChangeArrowheads="1"/>
              </p:cNvSpPr>
              <p:nvPr/>
            </p:nvSpPr>
            <p:spPr bwMode="auto">
              <a:xfrm>
                <a:off x="782" y="23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6" name="Oval 3823"/>
              <p:cNvSpPr>
                <a:spLocks noChangeArrowheads="1"/>
              </p:cNvSpPr>
              <p:nvPr/>
            </p:nvSpPr>
            <p:spPr bwMode="auto">
              <a:xfrm>
                <a:off x="1229" y="30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7" name="Oval 3824"/>
              <p:cNvSpPr>
                <a:spLocks noChangeArrowheads="1"/>
              </p:cNvSpPr>
              <p:nvPr/>
            </p:nvSpPr>
            <p:spPr bwMode="auto">
              <a:xfrm>
                <a:off x="1414" y="24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8" name="Oval 3825"/>
              <p:cNvSpPr>
                <a:spLocks noChangeArrowheads="1"/>
              </p:cNvSpPr>
              <p:nvPr/>
            </p:nvSpPr>
            <p:spPr bwMode="auto">
              <a:xfrm>
                <a:off x="3023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89" name="Oval 3826"/>
              <p:cNvSpPr>
                <a:spLocks noChangeArrowheads="1"/>
              </p:cNvSpPr>
              <p:nvPr/>
            </p:nvSpPr>
            <p:spPr bwMode="auto">
              <a:xfrm>
                <a:off x="1421" y="2775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0" name="Oval 3827"/>
              <p:cNvSpPr>
                <a:spLocks noChangeArrowheads="1"/>
              </p:cNvSpPr>
              <p:nvPr/>
            </p:nvSpPr>
            <p:spPr bwMode="auto">
              <a:xfrm>
                <a:off x="1320" y="27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1" name="Oval 3828"/>
              <p:cNvSpPr>
                <a:spLocks noChangeArrowheads="1"/>
              </p:cNvSpPr>
              <p:nvPr/>
            </p:nvSpPr>
            <p:spPr bwMode="auto">
              <a:xfrm>
                <a:off x="99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2" name="Oval 3829"/>
              <p:cNvSpPr>
                <a:spLocks noChangeArrowheads="1"/>
              </p:cNvSpPr>
              <p:nvPr/>
            </p:nvSpPr>
            <p:spPr bwMode="auto">
              <a:xfrm>
                <a:off x="831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3" name="Oval 3830"/>
              <p:cNvSpPr>
                <a:spLocks noChangeArrowheads="1"/>
              </p:cNvSpPr>
              <p:nvPr/>
            </p:nvSpPr>
            <p:spPr bwMode="auto">
              <a:xfrm>
                <a:off x="1142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4" name="Oval 3831"/>
              <p:cNvSpPr>
                <a:spLocks noChangeArrowheads="1"/>
              </p:cNvSpPr>
              <p:nvPr/>
            </p:nvSpPr>
            <p:spPr bwMode="auto">
              <a:xfrm>
                <a:off x="1208" y="27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5" name="Oval 3832"/>
              <p:cNvSpPr>
                <a:spLocks noChangeArrowheads="1"/>
              </p:cNvSpPr>
              <p:nvPr/>
            </p:nvSpPr>
            <p:spPr bwMode="auto">
              <a:xfrm>
                <a:off x="869" y="24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6" name="Oval 3833"/>
              <p:cNvSpPr>
                <a:spLocks noChangeArrowheads="1"/>
              </p:cNvSpPr>
              <p:nvPr/>
            </p:nvSpPr>
            <p:spPr bwMode="auto">
              <a:xfrm>
                <a:off x="1023" y="28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7" name="Oval 3834"/>
              <p:cNvSpPr>
                <a:spLocks noChangeArrowheads="1"/>
              </p:cNvSpPr>
              <p:nvPr/>
            </p:nvSpPr>
            <p:spPr bwMode="auto">
              <a:xfrm>
                <a:off x="125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8" name="Oval 3835"/>
              <p:cNvSpPr>
                <a:spLocks noChangeArrowheads="1"/>
              </p:cNvSpPr>
              <p:nvPr/>
            </p:nvSpPr>
            <p:spPr bwMode="auto">
              <a:xfrm>
                <a:off x="883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99" name="Oval 3836"/>
              <p:cNvSpPr>
                <a:spLocks noChangeArrowheads="1"/>
              </p:cNvSpPr>
              <p:nvPr/>
            </p:nvSpPr>
            <p:spPr bwMode="auto">
              <a:xfrm>
                <a:off x="771" y="24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0" name="Oval 3837"/>
              <p:cNvSpPr>
                <a:spLocks noChangeArrowheads="1"/>
              </p:cNvSpPr>
              <p:nvPr/>
            </p:nvSpPr>
            <p:spPr bwMode="auto">
              <a:xfrm>
                <a:off x="862" y="19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1" name="Oval 3838"/>
              <p:cNvSpPr>
                <a:spLocks noChangeArrowheads="1"/>
              </p:cNvSpPr>
              <p:nvPr/>
            </p:nvSpPr>
            <p:spPr bwMode="auto">
              <a:xfrm>
                <a:off x="733" y="17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2" name="Oval 3839"/>
              <p:cNvSpPr>
                <a:spLocks noChangeArrowheads="1"/>
              </p:cNvSpPr>
              <p:nvPr/>
            </p:nvSpPr>
            <p:spPr bwMode="auto">
              <a:xfrm>
                <a:off x="170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3" name="Oval 3840"/>
              <p:cNvSpPr>
                <a:spLocks noChangeArrowheads="1"/>
              </p:cNvSpPr>
              <p:nvPr/>
            </p:nvSpPr>
            <p:spPr bwMode="auto">
              <a:xfrm>
                <a:off x="3651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4" name="Oval 3841"/>
              <p:cNvSpPr>
                <a:spLocks noChangeArrowheads="1"/>
              </p:cNvSpPr>
              <p:nvPr/>
            </p:nvSpPr>
            <p:spPr bwMode="auto">
              <a:xfrm>
                <a:off x="1131" y="20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5" name="Oval 3842"/>
              <p:cNvSpPr>
                <a:spLocks noChangeArrowheads="1"/>
              </p:cNvSpPr>
              <p:nvPr/>
            </p:nvSpPr>
            <p:spPr bwMode="auto">
              <a:xfrm>
                <a:off x="2199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6" name="Oval 3843"/>
              <p:cNvSpPr>
                <a:spLocks noChangeArrowheads="1"/>
              </p:cNvSpPr>
              <p:nvPr/>
            </p:nvSpPr>
            <p:spPr bwMode="auto">
              <a:xfrm>
                <a:off x="1005" y="22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7" name="Oval 3844"/>
              <p:cNvSpPr>
                <a:spLocks noChangeArrowheads="1"/>
              </p:cNvSpPr>
              <p:nvPr/>
            </p:nvSpPr>
            <p:spPr bwMode="auto">
              <a:xfrm>
                <a:off x="862" y="21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8" name="Oval 3845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09" name="Oval 3846"/>
              <p:cNvSpPr>
                <a:spLocks noChangeArrowheads="1"/>
              </p:cNvSpPr>
              <p:nvPr/>
            </p:nvSpPr>
            <p:spPr bwMode="auto">
              <a:xfrm>
                <a:off x="1665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0" name="Oval 3847"/>
              <p:cNvSpPr>
                <a:spLocks noChangeArrowheads="1"/>
              </p:cNvSpPr>
              <p:nvPr/>
            </p:nvSpPr>
            <p:spPr bwMode="auto">
              <a:xfrm>
                <a:off x="157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1" name="Oval 3848"/>
              <p:cNvSpPr>
                <a:spLocks noChangeArrowheads="1"/>
              </p:cNvSpPr>
              <p:nvPr/>
            </p:nvSpPr>
            <p:spPr bwMode="auto">
              <a:xfrm>
                <a:off x="2150" y="32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2" name="Oval 3849"/>
              <p:cNvSpPr>
                <a:spLocks noChangeArrowheads="1"/>
              </p:cNvSpPr>
              <p:nvPr/>
            </p:nvSpPr>
            <p:spPr bwMode="auto">
              <a:xfrm>
                <a:off x="2199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3" name="Oval 3850"/>
              <p:cNvSpPr>
                <a:spLocks noChangeArrowheads="1"/>
              </p:cNvSpPr>
              <p:nvPr/>
            </p:nvSpPr>
            <p:spPr bwMode="auto">
              <a:xfrm>
                <a:off x="2311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4" name="Oval 3851"/>
              <p:cNvSpPr>
                <a:spLocks noChangeArrowheads="1"/>
              </p:cNvSpPr>
              <p:nvPr/>
            </p:nvSpPr>
            <p:spPr bwMode="auto">
              <a:xfrm>
                <a:off x="1292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5" name="Oval 3852"/>
              <p:cNvSpPr>
                <a:spLocks noChangeArrowheads="1"/>
              </p:cNvSpPr>
              <p:nvPr/>
            </p:nvSpPr>
            <p:spPr bwMode="auto">
              <a:xfrm>
                <a:off x="723" y="20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6" name="Oval 3853"/>
              <p:cNvSpPr>
                <a:spLocks noChangeArrowheads="1"/>
              </p:cNvSpPr>
              <p:nvPr/>
            </p:nvSpPr>
            <p:spPr bwMode="auto">
              <a:xfrm>
                <a:off x="1159" y="28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7" name="Oval 3854"/>
              <p:cNvSpPr>
                <a:spLocks noChangeArrowheads="1"/>
              </p:cNvSpPr>
              <p:nvPr/>
            </p:nvSpPr>
            <p:spPr bwMode="auto">
              <a:xfrm>
                <a:off x="1704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8" name="Oval 3855"/>
              <p:cNvSpPr>
                <a:spLocks noChangeArrowheads="1"/>
              </p:cNvSpPr>
              <p:nvPr/>
            </p:nvSpPr>
            <p:spPr bwMode="auto">
              <a:xfrm>
                <a:off x="1079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19" name="Oval 3856"/>
              <p:cNvSpPr>
                <a:spLocks noChangeArrowheads="1"/>
              </p:cNvSpPr>
              <p:nvPr/>
            </p:nvSpPr>
            <p:spPr bwMode="auto">
              <a:xfrm>
                <a:off x="1752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0" name="Oval 3857"/>
              <p:cNvSpPr>
                <a:spLocks noChangeArrowheads="1"/>
              </p:cNvSpPr>
              <p:nvPr/>
            </p:nvSpPr>
            <p:spPr bwMode="auto">
              <a:xfrm>
                <a:off x="1246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1" name="Oval 3858"/>
              <p:cNvSpPr>
                <a:spLocks noChangeArrowheads="1"/>
              </p:cNvSpPr>
              <p:nvPr/>
            </p:nvSpPr>
            <p:spPr bwMode="auto">
              <a:xfrm>
                <a:off x="148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2" name="Oval 3859"/>
              <p:cNvSpPr>
                <a:spLocks noChangeArrowheads="1"/>
              </p:cNvSpPr>
              <p:nvPr/>
            </p:nvSpPr>
            <p:spPr bwMode="auto">
              <a:xfrm>
                <a:off x="1187" y="27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3" name="Oval 3860"/>
              <p:cNvSpPr>
                <a:spLocks noChangeArrowheads="1"/>
              </p:cNvSpPr>
              <p:nvPr/>
            </p:nvSpPr>
            <p:spPr bwMode="auto">
              <a:xfrm>
                <a:off x="1271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4" name="Oval 3861"/>
              <p:cNvSpPr>
                <a:spLocks noChangeArrowheads="1"/>
              </p:cNvSpPr>
              <p:nvPr/>
            </p:nvSpPr>
            <p:spPr bwMode="auto">
              <a:xfrm>
                <a:off x="852" y="26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5" name="Oval 3862"/>
              <p:cNvSpPr>
                <a:spLocks noChangeArrowheads="1"/>
              </p:cNvSpPr>
              <p:nvPr/>
            </p:nvSpPr>
            <p:spPr bwMode="auto">
              <a:xfrm>
                <a:off x="2088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6" name="Oval 3863"/>
              <p:cNvSpPr>
                <a:spLocks noChangeArrowheads="1"/>
              </p:cNvSpPr>
              <p:nvPr/>
            </p:nvSpPr>
            <p:spPr bwMode="auto">
              <a:xfrm>
                <a:off x="1128" y="29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7" name="Oval 3864"/>
              <p:cNvSpPr>
                <a:spLocks noChangeArrowheads="1"/>
              </p:cNvSpPr>
              <p:nvPr/>
            </p:nvSpPr>
            <p:spPr bwMode="auto">
              <a:xfrm>
                <a:off x="1533" y="293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8" name="Oval 3865"/>
              <p:cNvSpPr>
                <a:spLocks noChangeArrowheads="1"/>
              </p:cNvSpPr>
              <p:nvPr/>
            </p:nvSpPr>
            <p:spPr bwMode="auto">
              <a:xfrm>
                <a:off x="174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29" name="Oval 3866"/>
              <p:cNvSpPr>
                <a:spLocks noChangeArrowheads="1"/>
              </p:cNvSpPr>
              <p:nvPr/>
            </p:nvSpPr>
            <p:spPr bwMode="auto">
              <a:xfrm>
                <a:off x="1065" y="27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0" name="Oval 3867"/>
              <p:cNvSpPr>
                <a:spLocks noChangeArrowheads="1"/>
              </p:cNvSpPr>
              <p:nvPr/>
            </p:nvSpPr>
            <p:spPr bwMode="auto">
              <a:xfrm>
                <a:off x="1365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1" name="Oval 3868"/>
              <p:cNvSpPr>
                <a:spLocks noChangeArrowheads="1"/>
              </p:cNvSpPr>
              <p:nvPr/>
            </p:nvSpPr>
            <p:spPr bwMode="auto">
              <a:xfrm>
                <a:off x="897" y="26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2" name="Oval 3869"/>
              <p:cNvSpPr>
                <a:spLocks noChangeArrowheads="1"/>
              </p:cNvSpPr>
              <p:nvPr/>
            </p:nvSpPr>
            <p:spPr bwMode="auto">
              <a:xfrm>
                <a:off x="1868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3" name="Oval 3870"/>
              <p:cNvSpPr>
                <a:spLocks noChangeArrowheads="1"/>
              </p:cNvSpPr>
              <p:nvPr/>
            </p:nvSpPr>
            <p:spPr bwMode="auto">
              <a:xfrm>
                <a:off x="183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4" name="Oval 3871"/>
              <p:cNvSpPr>
                <a:spLocks noChangeArrowheads="1"/>
              </p:cNvSpPr>
              <p:nvPr/>
            </p:nvSpPr>
            <p:spPr bwMode="auto">
              <a:xfrm>
                <a:off x="995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5" name="Oval 3872"/>
              <p:cNvSpPr>
                <a:spLocks noChangeArrowheads="1"/>
              </p:cNvSpPr>
              <p:nvPr/>
            </p:nvSpPr>
            <p:spPr bwMode="auto">
              <a:xfrm>
                <a:off x="1016" y="23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6" name="Oval 3873"/>
              <p:cNvSpPr>
                <a:spLocks noChangeArrowheads="1"/>
              </p:cNvSpPr>
              <p:nvPr/>
            </p:nvSpPr>
            <p:spPr bwMode="auto">
              <a:xfrm>
                <a:off x="1271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7" name="Oval 3874"/>
              <p:cNvSpPr>
                <a:spLocks noChangeArrowheads="1"/>
              </p:cNvSpPr>
              <p:nvPr/>
            </p:nvSpPr>
            <p:spPr bwMode="auto">
              <a:xfrm>
                <a:off x="1546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8" name="Oval 3875"/>
              <p:cNvSpPr>
                <a:spLocks noChangeArrowheads="1"/>
              </p:cNvSpPr>
              <p:nvPr/>
            </p:nvSpPr>
            <p:spPr bwMode="auto">
              <a:xfrm>
                <a:off x="1456" y="26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39" name="Oval 3876"/>
              <p:cNvSpPr>
                <a:spLocks noChangeArrowheads="1"/>
              </p:cNvSpPr>
              <p:nvPr/>
            </p:nvSpPr>
            <p:spPr bwMode="auto">
              <a:xfrm>
                <a:off x="162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0" name="Oval 3877"/>
              <p:cNvSpPr>
                <a:spLocks noChangeArrowheads="1"/>
              </p:cNvSpPr>
              <p:nvPr/>
            </p:nvSpPr>
            <p:spPr bwMode="auto">
              <a:xfrm>
                <a:off x="81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1" name="Oval 3878"/>
              <p:cNvSpPr>
                <a:spLocks noChangeArrowheads="1"/>
              </p:cNvSpPr>
              <p:nvPr/>
            </p:nvSpPr>
            <p:spPr bwMode="auto">
              <a:xfrm>
                <a:off x="1068" y="21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2" name="Oval 3879"/>
              <p:cNvSpPr>
                <a:spLocks noChangeArrowheads="1"/>
              </p:cNvSpPr>
              <p:nvPr/>
            </p:nvSpPr>
            <p:spPr bwMode="auto">
              <a:xfrm>
                <a:off x="1128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3" name="Oval 3880"/>
              <p:cNvSpPr>
                <a:spLocks noChangeArrowheads="1"/>
              </p:cNvSpPr>
              <p:nvPr/>
            </p:nvSpPr>
            <p:spPr bwMode="auto">
              <a:xfrm>
                <a:off x="998" y="25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4" name="Oval 3881"/>
              <p:cNvSpPr>
                <a:spLocks noChangeArrowheads="1"/>
              </p:cNvSpPr>
              <p:nvPr/>
            </p:nvSpPr>
            <p:spPr bwMode="auto">
              <a:xfrm>
                <a:off x="1745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5" name="Oval 3882"/>
              <p:cNvSpPr>
                <a:spLocks noChangeArrowheads="1"/>
              </p:cNvSpPr>
              <p:nvPr/>
            </p:nvSpPr>
            <p:spPr bwMode="auto">
              <a:xfrm>
                <a:off x="908" y="25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6" name="Oval 3883"/>
              <p:cNvSpPr>
                <a:spLocks noChangeArrowheads="1"/>
              </p:cNvSpPr>
              <p:nvPr/>
            </p:nvSpPr>
            <p:spPr bwMode="auto">
              <a:xfrm>
                <a:off x="852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7" name="Oval 3884"/>
              <p:cNvSpPr>
                <a:spLocks noChangeArrowheads="1"/>
              </p:cNvSpPr>
              <p:nvPr/>
            </p:nvSpPr>
            <p:spPr bwMode="auto">
              <a:xfrm>
                <a:off x="93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8" name="Oval 3885"/>
              <p:cNvSpPr>
                <a:spLocks noChangeArrowheads="1"/>
              </p:cNvSpPr>
              <p:nvPr/>
            </p:nvSpPr>
            <p:spPr bwMode="auto">
              <a:xfrm>
                <a:off x="2070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49" name="Oval 3886"/>
              <p:cNvSpPr>
                <a:spLocks noChangeArrowheads="1"/>
              </p:cNvSpPr>
              <p:nvPr/>
            </p:nvSpPr>
            <p:spPr bwMode="auto">
              <a:xfrm>
                <a:off x="1672" y="29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0" name="Oval 3887"/>
              <p:cNvSpPr>
                <a:spLocks noChangeArrowheads="1"/>
              </p:cNvSpPr>
              <p:nvPr/>
            </p:nvSpPr>
            <p:spPr bwMode="auto">
              <a:xfrm>
                <a:off x="1236" y="27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1" name="Oval 3888"/>
              <p:cNvSpPr>
                <a:spLocks noChangeArrowheads="1"/>
              </p:cNvSpPr>
              <p:nvPr/>
            </p:nvSpPr>
            <p:spPr bwMode="auto">
              <a:xfrm>
                <a:off x="2133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2" name="Oval 3889"/>
              <p:cNvSpPr>
                <a:spLocks noChangeArrowheads="1"/>
              </p:cNvSpPr>
              <p:nvPr/>
            </p:nvSpPr>
            <p:spPr bwMode="auto">
              <a:xfrm>
                <a:off x="1690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3" name="Oval 3890"/>
              <p:cNvSpPr>
                <a:spLocks noChangeArrowheads="1"/>
              </p:cNvSpPr>
              <p:nvPr/>
            </p:nvSpPr>
            <p:spPr bwMode="auto">
              <a:xfrm>
                <a:off x="1526" y="3407"/>
                <a:ext cx="20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4" name="Oval 3891"/>
              <p:cNvSpPr>
                <a:spLocks noChangeArrowheads="1"/>
              </p:cNvSpPr>
              <p:nvPr/>
            </p:nvSpPr>
            <p:spPr bwMode="auto">
              <a:xfrm>
                <a:off x="208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5" name="Oval 3892"/>
              <p:cNvSpPr>
                <a:spLocks noChangeArrowheads="1"/>
              </p:cNvSpPr>
              <p:nvPr/>
            </p:nvSpPr>
            <p:spPr bwMode="auto">
              <a:xfrm>
                <a:off x="1400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6" name="Oval 3893"/>
              <p:cNvSpPr>
                <a:spLocks noChangeArrowheads="1"/>
              </p:cNvSpPr>
              <p:nvPr/>
            </p:nvSpPr>
            <p:spPr bwMode="auto">
              <a:xfrm>
                <a:off x="2461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7" name="Oval 3894"/>
              <p:cNvSpPr>
                <a:spLocks noChangeArrowheads="1"/>
              </p:cNvSpPr>
              <p:nvPr/>
            </p:nvSpPr>
            <p:spPr bwMode="auto">
              <a:xfrm>
                <a:off x="1508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8" name="Oval 3895"/>
              <p:cNvSpPr>
                <a:spLocks noChangeArrowheads="1"/>
              </p:cNvSpPr>
              <p:nvPr/>
            </p:nvSpPr>
            <p:spPr bwMode="auto">
              <a:xfrm>
                <a:off x="1229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59" name="Oval 3896"/>
              <p:cNvSpPr>
                <a:spLocks noChangeArrowheads="1"/>
              </p:cNvSpPr>
              <p:nvPr/>
            </p:nvSpPr>
            <p:spPr bwMode="auto">
              <a:xfrm>
                <a:off x="1341" y="3113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0" name="Oval 3897"/>
              <p:cNvSpPr>
                <a:spLocks noChangeArrowheads="1"/>
              </p:cNvSpPr>
              <p:nvPr/>
            </p:nvSpPr>
            <p:spPr bwMode="auto">
              <a:xfrm>
                <a:off x="177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1" name="Oval 3898"/>
              <p:cNvSpPr>
                <a:spLocks noChangeArrowheads="1"/>
              </p:cNvSpPr>
              <p:nvPr/>
            </p:nvSpPr>
            <p:spPr bwMode="auto">
              <a:xfrm>
                <a:off x="1173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2" name="Oval 3899"/>
              <p:cNvSpPr>
                <a:spLocks noChangeArrowheads="1"/>
              </p:cNvSpPr>
              <p:nvPr/>
            </p:nvSpPr>
            <p:spPr bwMode="auto">
              <a:xfrm>
                <a:off x="1190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3" name="Oval 3900"/>
              <p:cNvSpPr>
                <a:spLocks noChangeArrowheads="1"/>
              </p:cNvSpPr>
              <p:nvPr/>
            </p:nvSpPr>
            <p:spPr bwMode="auto">
              <a:xfrm>
                <a:off x="1857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4" name="Oval 3901"/>
              <p:cNvSpPr>
                <a:spLocks noChangeArrowheads="1"/>
              </p:cNvSpPr>
              <p:nvPr/>
            </p:nvSpPr>
            <p:spPr bwMode="auto">
              <a:xfrm>
                <a:off x="939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5" name="Oval 3902"/>
              <p:cNvSpPr>
                <a:spLocks noChangeArrowheads="1"/>
              </p:cNvSpPr>
              <p:nvPr/>
            </p:nvSpPr>
            <p:spPr bwMode="auto">
              <a:xfrm>
                <a:off x="1124" y="25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6" name="Oval 3903"/>
              <p:cNvSpPr>
                <a:spLocks noChangeArrowheads="1"/>
              </p:cNvSpPr>
              <p:nvPr/>
            </p:nvSpPr>
            <p:spPr bwMode="auto">
              <a:xfrm>
                <a:off x="880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7" name="Oval 3904"/>
              <p:cNvSpPr>
                <a:spLocks noChangeArrowheads="1"/>
              </p:cNvSpPr>
              <p:nvPr/>
            </p:nvSpPr>
            <p:spPr bwMode="auto">
              <a:xfrm>
                <a:off x="932" y="27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8" name="Oval 3905"/>
              <p:cNvSpPr>
                <a:spLocks noChangeArrowheads="1"/>
              </p:cNvSpPr>
              <p:nvPr/>
            </p:nvSpPr>
            <p:spPr bwMode="auto">
              <a:xfrm>
                <a:off x="156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69" name="Oval 3906"/>
              <p:cNvSpPr>
                <a:spLocks noChangeArrowheads="1"/>
              </p:cNvSpPr>
              <p:nvPr/>
            </p:nvSpPr>
            <p:spPr bwMode="auto">
              <a:xfrm>
                <a:off x="1079" y="31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0" name="Oval 3907"/>
              <p:cNvSpPr>
                <a:spLocks noChangeArrowheads="1"/>
              </p:cNvSpPr>
              <p:nvPr/>
            </p:nvSpPr>
            <p:spPr bwMode="auto">
              <a:xfrm>
                <a:off x="1114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1" name="Oval 3908"/>
              <p:cNvSpPr>
                <a:spLocks noChangeArrowheads="1"/>
              </p:cNvSpPr>
              <p:nvPr/>
            </p:nvSpPr>
            <p:spPr bwMode="auto">
              <a:xfrm>
                <a:off x="1386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2" name="Oval 3909"/>
              <p:cNvSpPr>
                <a:spLocks noChangeArrowheads="1"/>
              </p:cNvSpPr>
              <p:nvPr/>
            </p:nvSpPr>
            <p:spPr bwMode="auto">
              <a:xfrm>
                <a:off x="1005" y="27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3" name="Oval 3910"/>
              <p:cNvSpPr>
                <a:spLocks noChangeArrowheads="1"/>
              </p:cNvSpPr>
              <p:nvPr/>
            </p:nvSpPr>
            <p:spPr bwMode="auto">
              <a:xfrm>
                <a:off x="110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4" name="Oval 3911"/>
              <p:cNvSpPr>
                <a:spLocks noChangeArrowheads="1"/>
              </p:cNvSpPr>
              <p:nvPr/>
            </p:nvSpPr>
            <p:spPr bwMode="auto">
              <a:xfrm>
                <a:off x="855" y="23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5" name="Oval 3912"/>
              <p:cNvSpPr>
                <a:spLocks noChangeArrowheads="1"/>
              </p:cNvSpPr>
              <p:nvPr/>
            </p:nvSpPr>
            <p:spPr bwMode="auto">
              <a:xfrm>
                <a:off x="2088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6" name="Oval 3913"/>
              <p:cNvSpPr>
                <a:spLocks noChangeArrowheads="1"/>
              </p:cNvSpPr>
              <p:nvPr/>
            </p:nvSpPr>
            <p:spPr bwMode="auto">
              <a:xfrm>
                <a:off x="939" y="20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7" name="Oval 3914"/>
              <p:cNvSpPr>
                <a:spLocks noChangeArrowheads="1"/>
              </p:cNvSpPr>
              <p:nvPr/>
            </p:nvSpPr>
            <p:spPr bwMode="auto">
              <a:xfrm>
                <a:off x="1309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8" name="Oval 3915"/>
              <p:cNvSpPr>
                <a:spLocks noChangeArrowheads="1"/>
              </p:cNvSpPr>
              <p:nvPr/>
            </p:nvSpPr>
            <p:spPr bwMode="auto">
              <a:xfrm>
                <a:off x="1159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79" name="Oval 3916"/>
              <p:cNvSpPr>
                <a:spLocks noChangeArrowheads="1"/>
              </p:cNvSpPr>
              <p:nvPr/>
            </p:nvSpPr>
            <p:spPr bwMode="auto">
              <a:xfrm>
                <a:off x="970" y="24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0" name="Oval 3917"/>
              <p:cNvSpPr>
                <a:spLocks noChangeArrowheads="1"/>
              </p:cNvSpPr>
              <p:nvPr/>
            </p:nvSpPr>
            <p:spPr bwMode="auto">
              <a:xfrm>
                <a:off x="831" y="28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1" name="Oval 3918"/>
              <p:cNvSpPr>
                <a:spLocks noChangeArrowheads="1"/>
              </p:cNvSpPr>
              <p:nvPr/>
            </p:nvSpPr>
            <p:spPr bwMode="auto">
              <a:xfrm>
                <a:off x="1124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2" name="Oval 3919"/>
              <p:cNvSpPr>
                <a:spLocks noChangeArrowheads="1"/>
              </p:cNvSpPr>
              <p:nvPr/>
            </p:nvSpPr>
            <p:spPr bwMode="auto">
              <a:xfrm>
                <a:off x="1522" y="298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3" name="Oval 3920"/>
              <p:cNvSpPr>
                <a:spLocks noChangeArrowheads="1"/>
              </p:cNvSpPr>
              <p:nvPr/>
            </p:nvSpPr>
            <p:spPr bwMode="auto">
              <a:xfrm>
                <a:off x="2109" y="3096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4" name="Oval 3921"/>
              <p:cNvSpPr>
                <a:spLocks noChangeArrowheads="1"/>
              </p:cNvSpPr>
              <p:nvPr/>
            </p:nvSpPr>
            <p:spPr bwMode="auto">
              <a:xfrm>
                <a:off x="1721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5" name="Oval 3922"/>
              <p:cNvSpPr>
                <a:spLocks noChangeArrowheads="1"/>
              </p:cNvSpPr>
              <p:nvPr/>
            </p:nvSpPr>
            <p:spPr bwMode="auto">
              <a:xfrm>
                <a:off x="1770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6" name="Oval 3923"/>
              <p:cNvSpPr>
                <a:spLocks noChangeArrowheads="1"/>
              </p:cNvSpPr>
              <p:nvPr/>
            </p:nvSpPr>
            <p:spPr bwMode="auto">
              <a:xfrm>
                <a:off x="1037" y="26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7" name="Oval 3924"/>
              <p:cNvSpPr>
                <a:spLocks noChangeArrowheads="1"/>
              </p:cNvSpPr>
              <p:nvPr/>
            </p:nvSpPr>
            <p:spPr bwMode="auto">
              <a:xfrm>
                <a:off x="1424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8" name="Oval 3925"/>
              <p:cNvSpPr>
                <a:spLocks noChangeArrowheads="1"/>
              </p:cNvSpPr>
              <p:nvPr/>
            </p:nvSpPr>
            <p:spPr bwMode="auto">
              <a:xfrm>
                <a:off x="1218" y="24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89" name="Oval 3926"/>
              <p:cNvSpPr>
                <a:spLocks noChangeArrowheads="1"/>
              </p:cNvSpPr>
              <p:nvPr/>
            </p:nvSpPr>
            <p:spPr bwMode="auto">
              <a:xfrm>
                <a:off x="1358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0" name="Oval 3927"/>
              <p:cNvSpPr>
                <a:spLocks noChangeArrowheads="1"/>
              </p:cNvSpPr>
              <p:nvPr/>
            </p:nvSpPr>
            <p:spPr bwMode="auto">
              <a:xfrm>
                <a:off x="159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1" name="Oval 3928"/>
              <p:cNvSpPr>
                <a:spLocks noChangeArrowheads="1"/>
              </p:cNvSpPr>
              <p:nvPr/>
            </p:nvSpPr>
            <p:spPr bwMode="auto">
              <a:xfrm>
                <a:off x="1145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2" name="Oval 3929"/>
              <p:cNvSpPr>
                <a:spLocks noChangeArrowheads="1"/>
              </p:cNvSpPr>
              <p:nvPr/>
            </p:nvSpPr>
            <p:spPr bwMode="auto">
              <a:xfrm>
                <a:off x="129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3" name="Oval 3930"/>
              <p:cNvSpPr>
                <a:spLocks noChangeArrowheads="1"/>
              </p:cNvSpPr>
              <p:nvPr/>
            </p:nvSpPr>
            <p:spPr bwMode="auto">
              <a:xfrm>
                <a:off x="2304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4" name="Oval 3931"/>
              <p:cNvSpPr>
                <a:spLocks noChangeArrowheads="1"/>
              </p:cNvSpPr>
              <p:nvPr/>
            </p:nvSpPr>
            <p:spPr bwMode="auto">
              <a:xfrm>
                <a:off x="963" y="25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5" name="Oval 3932"/>
              <p:cNvSpPr>
                <a:spLocks noChangeArrowheads="1"/>
              </p:cNvSpPr>
              <p:nvPr/>
            </p:nvSpPr>
            <p:spPr bwMode="auto">
              <a:xfrm>
                <a:off x="1403" y="31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6" name="Oval 3933"/>
              <p:cNvSpPr>
                <a:spLocks noChangeArrowheads="1"/>
              </p:cNvSpPr>
              <p:nvPr/>
            </p:nvSpPr>
            <p:spPr bwMode="auto">
              <a:xfrm>
                <a:off x="92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7" name="Oval 3934"/>
              <p:cNvSpPr>
                <a:spLocks noChangeArrowheads="1"/>
              </p:cNvSpPr>
              <p:nvPr/>
            </p:nvSpPr>
            <p:spPr bwMode="auto">
              <a:xfrm>
                <a:off x="1361" y="278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8" name="Oval 3935"/>
              <p:cNvSpPr>
                <a:spLocks noChangeArrowheads="1"/>
              </p:cNvSpPr>
              <p:nvPr/>
            </p:nvSpPr>
            <p:spPr bwMode="auto">
              <a:xfrm>
                <a:off x="1281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99" name="Oval 3936"/>
              <p:cNvSpPr>
                <a:spLocks noChangeArrowheads="1"/>
              </p:cNvSpPr>
              <p:nvPr/>
            </p:nvSpPr>
            <p:spPr bwMode="auto">
              <a:xfrm>
                <a:off x="288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0" name="Oval 3937"/>
              <p:cNvSpPr>
                <a:spLocks noChangeArrowheads="1"/>
              </p:cNvSpPr>
              <p:nvPr/>
            </p:nvSpPr>
            <p:spPr bwMode="auto">
              <a:xfrm>
                <a:off x="1840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1" name="Oval 3938"/>
              <p:cNvSpPr>
                <a:spLocks noChangeArrowheads="1"/>
              </p:cNvSpPr>
              <p:nvPr/>
            </p:nvSpPr>
            <p:spPr bwMode="auto">
              <a:xfrm>
                <a:off x="254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2" name="Oval 3939"/>
              <p:cNvSpPr>
                <a:spLocks noChangeArrowheads="1"/>
              </p:cNvSpPr>
              <p:nvPr/>
            </p:nvSpPr>
            <p:spPr bwMode="auto">
              <a:xfrm>
                <a:off x="198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3" name="Oval 3940"/>
              <p:cNvSpPr>
                <a:spLocks noChangeArrowheads="1"/>
              </p:cNvSpPr>
              <p:nvPr/>
            </p:nvSpPr>
            <p:spPr bwMode="auto">
              <a:xfrm>
                <a:off x="1955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4" name="Oval 3941"/>
              <p:cNvSpPr>
                <a:spLocks noChangeArrowheads="1"/>
              </p:cNvSpPr>
              <p:nvPr/>
            </p:nvSpPr>
            <p:spPr bwMode="auto">
              <a:xfrm>
                <a:off x="2887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5" name="Oval 3942"/>
              <p:cNvSpPr>
                <a:spLocks noChangeArrowheads="1"/>
              </p:cNvSpPr>
              <p:nvPr/>
            </p:nvSpPr>
            <p:spPr bwMode="auto">
              <a:xfrm>
                <a:off x="1930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6" name="Oval 3943"/>
              <p:cNvSpPr>
                <a:spLocks noChangeArrowheads="1"/>
              </p:cNvSpPr>
              <p:nvPr/>
            </p:nvSpPr>
            <p:spPr bwMode="auto">
              <a:xfrm>
                <a:off x="193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7" name="Oval 3944"/>
              <p:cNvSpPr>
                <a:spLocks noChangeArrowheads="1"/>
              </p:cNvSpPr>
              <p:nvPr/>
            </p:nvSpPr>
            <p:spPr bwMode="auto">
              <a:xfrm>
                <a:off x="1714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8" name="Oval 3945"/>
              <p:cNvSpPr>
                <a:spLocks noChangeArrowheads="1"/>
              </p:cNvSpPr>
              <p:nvPr/>
            </p:nvSpPr>
            <p:spPr bwMode="auto">
              <a:xfrm>
                <a:off x="223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09" name="Oval 3946"/>
              <p:cNvSpPr>
                <a:spLocks noChangeArrowheads="1"/>
              </p:cNvSpPr>
              <p:nvPr/>
            </p:nvSpPr>
            <p:spPr bwMode="auto">
              <a:xfrm>
                <a:off x="1389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0" name="Oval 3947"/>
              <p:cNvSpPr>
                <a:spLocks noChangeArrowheads="1"/>
              </p:cNvSpPr>
              <p:nvPr/>
            </p:nvSpPr>
            <p:spPr bwMode="auto">
              <a:xfrm>
                <a:off x="12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1" name="Oval 3948"/>
              <p:cNvSpPr>
                <a:spLocks noChangeArrowheads="1"/>
              </p:cNvSpPr>
              <p:nvPr/>
            </p:nvSpPr>
            <p:spPr bwMode="auto">
              <a:xfrm>
                <a:off x="206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2" name="Oval 3949"/>
              <p:cNvSpPr>
                <a:spLocks noChangeArrowheads="1"/>
              </p:cNvSpPr>
              <p:nvPr/>
            </p:nvSpPr>
            <p:spPr bwMode="auto">
              <a:xfrm>
                <a:off x="1037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3" name="Oval 3950"/>
              <p:cNvSpPr>
                <a:spLocks noChangeArrowheads="1"/>
              </p:cNvSpPr>
              <p:nvPr/>
            </p:nvSpPr>
            <p:spPr bwMode="auto">
              <a:xfrm>
                <a:off x="1728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4" name="Oval 3951"/>
              <p:cNvSpPr>
                <a:spLocks noChangeArrowheads="1"/>
              </p:cNvSpPr>
              <p:nvPr/>
            </p:nvSpPr>
            <p:spPr bwMode="auto">
              <a:xfrm>
                <a:off x="2307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5" name="Oval 3952"/>
              <p:cNvSpPr>
                <a:spLocks noChangeArrowheads="1"/>
              </p:cNvSpPr>
              <p:nvPr/>
            </p:nvSpPr>
            <p:spPr bwMode="auto">
              <a:xfrm>
                <a:off x="1417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16" name="Oval 3953"/>
              <p:cNvSpPr>
                <a:spLocks noChangeArrowheads="1"/>
              </p:cNvSpPr>
              <p:nvPr/>
            </p:nvSpPr>
            <p:spPr bwMode="auto">
              <a:xfrm>
                <a:off x="1292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7" name="Group 4155"/>
            <p:cNvGrpSpPr>
              <a:grpSpLocks/>
            </p:cNvGrpSpPr>
            <p:nvPr/>
          </p:nvGrpSpPr>
          <p:grpSpPr bwMode="auto">
            <a:xfrm>
              <a:off x="915" y="2143"/>
              <a:ext cx="3525" cy="1438"/>
              <a:chOff x="915" y="2143"/>
              <a:chExt cx="3525" cy="1438"/>
            </a:xfrm>
          </p:grpSpPr>
          <p:sp>
            <p:nvSpPr>
              <p:cNvPr id="5217" name="Oval 3955"/>
              <p:cNvSpPr>
                <a:spLocks noChangeArrowheads="1"/>
              </p:cNvSpPr>
              <p:nvPr/>
            </p:nvSpPr>
            <p:spPr bwMode="auto">
              <a:xfrm>
                <a:off x="1166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8" name="Oval 3956"/>
              <p:cNvSpPr>
                <a:spLocks noChangeArrowheads="1"/>
              </p:cNvSpPr>
              <p:nvPr/>
            </p:nvSpPr>
            <p:spPr bwMode="auto">
              <a:xfrm>
                <a:off x="1211" y="26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9" name="Oval 3957"/>
              <p:cNvSpPr>
                <a:spLocks noChangeArrowheads="1"/>
              </p:cNvSpPr>
              <p:nvPr/>
            </p:nvSpPr>
            <p:spPr bwMode="auto">
              <a:xfrm>
                <a:off x="1396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0" name="Oval 3958"/>
              <p:cNvSpPr>
                <a:spLocks noChangeArrowheads="1"/>
              </p:cNvSpPr>
              <p:nvPr/>
            </p:nvSpPr>
            <p:spPr bwMode="auto">
              <a:xfrm>
                <a:off x="194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1" name="Oval 3959"/>
              <p:cNvSpPr>
                <a:spLocks noChangeArrowheads="1"/>
              </p:cNvSpPr>
              <p:nvPr/>
            </p:nvSpPr>
            <p:spPr bwMode="auto">
              <a:xfrm>
                <a:off x="131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2" name="Oval 3960"/>
              <p:cNvSpPr>
                <a:spLocks noChangeArrowheads="1"/>
              </p:cNvSpPr>
              <p:nvPr/>
            </p:nvSpPr>
            <p:spPr bwMode="auto">
              <a:xfrm>
                <a:off x="1396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3" name="Oval 3961"/>
              <p:cNvSpPr>
                <a:spLocks noChangeArrowheads="1"/>
              </p:cNvSpPr>
              <p:nvPr/>
            </p:nvSpPr>
            <p:spPr bwMode="auto">
              <a:xfrm>
                <a:off x="141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4" name="Oval 3962"/>
              <p:cNvSpPr>
                <a:spLocks noChangeArrowheads="1"/>
              </p:cNvSpPr>
              <p:nvPr/>
            </p:nvSpPr>
            <p:spPr bwMode="auto">
              <a:xfrm>
                <a:off x="1466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5" name="Oval 3963"/>
              <p:cNvSpPr>
                <a:spLocks noChangeArrowheads="1"/>
              </p:cNvSpPr>
              <p:nvPr/>
            </p:nvSpPr>
            <p:spPr bwMode="auto">
              <a:xfrm>
                <a:off x="1215" y="28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" name="Oval 3964"/>
              <p:cNvSpPr>
                <a:spLocks noChangeArrowheads="1"/>
              </p:cNvSpPr>
              <p:nvPr/>
            </p:nvSpPr>
            <p:spPr bwMode="auto">
              <a:xfrm>
                <a:off x="2150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" name="Oval 3965"/>
              <p:cNvSpPr>
                <a:spLocks noChangeArrowheads="1"/>
              </p:cNvSpPr>
              <p:nvPr/>
            </p:nvSpPr>
            <p:spPr bwMode="auto">
              <a:xfrm>
                <a:off x="3030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" name="Oval 3966"/>
              <p:cNvSpPr>
                <a:spLocks noChangeArrowheads="1"/>
              </p:cNvSpPr>
              <p:nvPr/>
            </p:nvSpPr>
            <p:spPr bwMode="auto">
              <a:xfrm>
                <a:off x="2978" y="333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" name="Oval 3967"/>
              <p:cNvSpPr>
                <a:spLocks noChangeArrowheads="1"/>
              </p:cNvSpPr>
              <p:nvPr/>
            </p:nvSpPr>
            <p:spPr bwMode="auto">
              <a:xfrm>
                <a:off x="915" y="23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0" name="Oval 3968"/>
              <p:cNvSpPr>
                <a:spLocks noChangeArrowheads="1"/>
              </p:cNvSpPr>
              <p:nvPr/>
            </p:nvSpPr>
            <p:spPr bwMode="auto">
              <a:xfrm>
                <a:off x="136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1" name="Oval 3969"/>
              <p:cNvSpPr>
                <a:spLocks noChangeArrowheads="1"/>
              </p:cNvSpPr>
              <p:nvPr/>
            </p:nvSpPr>
            <p:spPr bwMode="auto">
              <a:xfrm>
                <a:off x="1327" y="356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2" name="Oval 3970"/>
              <p:cNvSpPr>
                <a:spLocks noChangeArrowheads="1"/>
              </p:cNvSpPr>
              <p:nvPr/>
            </p:nvSpPr>
            <p:spPr bwMode="auto">
              <a:xfrm>
                <a:off x="1533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3" name="Oval 3971"/>
              <p:cNvSpPr>
                <a:spLocks noChangeArrowheads="1"/>
              </p:cNvSpPr>
              <p:nvPr/>
            </p:nvSpPr>
            <p:spPr bwMode="auto">
              <a:xfrm>
                <a:off x="1927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4" name="Oval 3972"/>
              <p:cNvSpPr>
                <a:spLocks noChangeArrowheads="1"/>
              </p:cNvSpPr>
              <p:nvPr/>
            </p:nvSpPr>
            <p:spPr bwMode="auto">
              <a:xfrm>
                <a:off x="1096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5" name="Oval 3973"/>
              <p:cNvSpPr>
                <a:spLocks noChangeArrowheads="1"/>
              </p:cNvSpPr>
              <p:nvPr/>
            </p:nvSpPr>
            <p:spPr bwMode="auto">
              <a:xfrm>
                <a:off x="3110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6" name="Oval 3974"/>
              <p:cNvSpPr>
                <a:spLocks noChangeArrowheads="1"/>
              </p:cNvSpPr>
              <p:nvPr/>
            </p:nvSpPr>
            <p:spPr bwMode="auto">
              <a:xfrm>
                <a:off x="1327" y="307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7" name="Oval 3975"/>
              <p:cNvSpPr>
                <a:spLocks noChangeArrowheads="1"/>
              </p:cNvSpPr>
              <p:nvPr/>
            </p:nvSpPr>
            <p:spPr bwMode="auto">
              <a:xfrm>
                <a:off x="2014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8" name="Oval 3976"/>
              <p:cNvSpPr>
                <a:spLocks noChangeArrowheads="1"/>
              </p:cNvSpPr>
              <p:nvPr/>
            </p:nvSpPr>
            <p:spPr bwMode="auto">
              <a:xfrm>
                <a:off x="2440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39" name="Oval 3977"/>
              <p:cNvSpPr>
                <a:spLocks noChangeArrowheads="1"/>
              </p:cNvSpPr>
              <p:nvPr/>
            </p:nvSpPr>
            <p:spPr bwMode="auto">
              <a:xfrm>
                <a:off x="1473" y="29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0" name="Oval 3978"/>
              <p:cNvSpPr>
                <a:spLocks noChangeArrowheads="1"/>
              </p:cNvSpPr>
              <p:nvPr/>
            </p:nvSpPr>
            <p:spPr bwMode="auto">
              <a:xfrm>
                <a:off x="2479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1" name="Oval 3979"/>
              <p:cNvSpPr>
                <a:spLocks noChangeArrowheads="1"/>
              </p:cNvSpPr>
              <p:nvPr/>
            </p:nvSpPr>
            <p:spPr bwMode="auto">
              <a:xfrm>
                <a:off x="96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2" name="Oval 3980"/>
              <p:cNvSpPr>
                <a:spLocks noChangeArrowheads="1"/>
              </p:cNvSpPr>
              <p:nvPr/>
            </p:nvSpPr>
            <p:spPr bwMode="auto">
              <a:xfrm>
                <a:off x="1731" y="28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3" name="Oval 3981"/>
              <p:cNvSpPr>
                <a:spLocks noChangeArrowheads="1"/>
              </p:cNvSpPr>
              <p:nvPr/>
            </p:nvSpPr>
            <p:spPr bwMode="auto">
              <a:xfrm>
                <a:off x="1351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4" name="Oval 3982"/>
              <p:cNvSpPr>
                <a:spLocks noChangeArrowheads="1"/>
              </p:cNvSpPr>
              <p:nvPr/>
            </p:nvSpPr>
            <p:spPr bwMode="auto">
              <a:xfrm>
                <a:off x="2231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5" name="Oval 3983"/>
              <p:cNvSpPr>
                <a:spLocks noChangeArrowheads="1"/>
              </p:cNvSpPr>
              <p:nvPr/>
            </p:nvSpPr>
            <p:spPr bwMode="auto">
              <a:xfrm>
                <a:off x="2643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6" name="Oval 3984"/>
              <p:cNvSpPr>
                <a:spLocks noChangeArrowheads="1"/>
              </p:cNvSpPr>
              <p:nvPr/>
            </p:nvSpPr>
            <p:spPr bwMode="auto">
              <a:xfrm>
                <a:off x="3135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7" name="Oval 3985"/>
              <p:cNvSpPr>
                <a:spLocks noChangeArrowheads="1"/>
              </p:cNvSpPr>
              <p:nvPr/>
            </p:nvSpPr>
            <p:spPr bwMode="auto">
              <a:xfrm>
                <a:off x="193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8" name="Oval 3986"/>
              <p:cNvSpPr>
                <a:spLocks noChangeArrowheads="1"/>
              </p:cNvSpPr>
              <p:nvPr/>
            </p:nvSpPr>
            <p:spPr bwMode="auto">
              <a:xfrm>
                <a:off x="4189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49" name="Oval 3987"/>
              <p:cNvSpPr>
                <a:spLocks noChangeArrowheads="1"/>
              </p:cNvSpPr>
              <p:nvPr/>
            </p:nvSpPr>
            <p:spPr bwMode="auto">
              <a:xfrm>
                <a:off x="1731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0" name="Oval 3988"/>
              <p:cNvSpPr>
                <a:spLocks noChangeArrowheads="1"/>
              </p:cNvSpPr>
              <p:nvPr/>
            </p:nvSpPr>
            <p:spPr bwMode="auto">
              <a:xfrm>
                <a:off x="1896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1" name="Oval 3989"/>
              <p:cNvSpPr>
                <a:spLocks noChangeArrowheads="1"/>
              </p:cNvSpPr>
              <p:nvPr/>
            </p:nvSpPr>
            <p:spPr bwMode="auto">
              <a:xfrm>
                <a:off x="1477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2" name="Oval 3990"/>
              <p:cNvSpPr>
                <a:spLocks noChangeArrowheads="1"/>
              </p:cNvSpPr>
              <p:nvPr/>
            </p:nvSpPr>
            <p:spPr bwMode="auto">
              <a:xfrm>
                <a:off x="2733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3" name="Oval 3991"/>
              <p:cNvSpPr>
                <a:spLocks noChangeArrowheads="1"/>
              </p:cNvSpPr>
              <p:nvPr/>
            </p:nvSpPr>
            <p:spPr bwMode="auto">
              <a:xfrm>
                <a:off x="1693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4" name="Oval 3992"/>
              <p:cNvSpPr>
                <a:spLocks noChangeArrowheads="1"/>
              </p:cNvSpPr>
              <p:nvPr/>
            </p:nvSpPr>
            <p:spPr bwMode="auto">
              <a:xfrm>
                <a:off x="2266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5" name="Oval 3993"/>
              <p:cNvSpPr>
                <a:spLocks noChangeArrowheads="1"/>
              </p:cNvSpPr>
              <p:nvPr/>
            </p:nvSpPr>
            <p:spPr bwMode="auto">
              <a:xfrm>
                <a:off x="2276" y="35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6" name="Oval 3994"/>
              <p:cNvSpPr>
                <a:spLocks noChangeArrowheads="1"/>
              </p:cNvSpPr>
              <p:nvPr/>
            </p:nvSpPr>
            <p:spPr bwMode="auto">
              <a:xfrm>
                <a:off x="1424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7" name="Oval 3995"/>
              <p:cNvSpPr>
                <a:spLocks noChangeArrowheads="1"/>
              </p:cNvSpPr>
              <p:nvPr/>
            </p:nvSpPr>
            <p:spPr bwMode="auto">
              <a:xfrm>
                <a:off x="2423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8" name="Oval 3996"/>
              <p:cNvSpPr>
                <a:spLocks noChangeArrowheads="1"/>
              </p:cNvSpPr>
              <p:nvPr/>
            </p:nvSpPr>
            <p:spPr bwMode="auto">
              <a:xfrm>
                <a:off x="137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59" name="Oval 3997"/>
              <p:cNvSpPr>
                <a:spLocks noChangeArrowheads="1"/>
              </p:cNvSpPr>
              <p:nvPr/>
            </p:nvSpPr>
            <p:spPr bwMode="auto">
              <a:xfrm>
                <a:off x="2000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0" name="Oval 3998"/>
              <p:cNvSpPr>
                <a:spLocks noChangeArrowheads="1"/>
              </p:cNvSpPr>
              <p:nvPr/>
            </p:nvSpPr>
            <p:spPr bwMode="auto">
              <a:xfrm>
                <a:off x="2520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1" name="Oval 3999"/>
              <p:cNvSpPr>
                <a:spLocks noChangeArrowheads="1"/>
              </p:cNvSpPr>
              <p:nvPr/>
            </p:nvSpPr>
            <p:spPr bwMode="auto">
              <a:xfrm>
                <a:off x="1731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2" name="Oval 4000"/>
              <p:cNvSpPr>
                <a:spLocks noChangeArrowheads="1"/>
              </p:cNvSpPr>
              <p:nvPr/>
            </p:nvSpPr>
            <p:spPr bwMode="auto">
              <a:xfrm>
                <a:off x="188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3" name="Oval 4001"/>
              <p:cNvSpPr>
                <a:spLocks noChangeArrowheads="1"/>
              </p:cNvSpPr>
              <p:nvPr/>
            </p:nvSpPr>
            <p:spPr bwMode="auto">
              <a:xfrm>
                <a:off x="2723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4" name="Oval 4002"/>
              <p:cNvSpPr>
                <a:spLocks noChangeArrowheads="1"/>
              </p:cNvSpPr>
              <p:nvPr/>
            </p:nvSpPr>
            <p:spPr bwMode="auto">
              <a:xfrm>
                <a:off x="1526" y="337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5" name="Oval 4003"/>
              <p:cNvSpPr>
                <a:spLocks noChangeArrowheads="1"/>
              </p:cNvSpPr>
              <p:nvPr/>
            </p:nvSpPr>
            <p:spPr bwMode="auto">
              <a:xfrm>
                <a:off x="1756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6" name="Oval 4004"/>
              <p:cNvSpPr>
                <a:spLocks noChangeArrowheads="1"/>
              </p:cNvSpPr>
              <p:nvPr/>
            </p:nvSpPr>
            <p:spPr bwMode="auto">
              <a:xfrm>
                <a:off x="1641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7" name="Oval 4005"/>
              <p:cNvSpPr>
                <a:spLocks noChangeArrowheads="1"/>
              </p:cNvSpPr>
              <p:nvPr/>
            </p:nvSpPr>
            <p:spPr bwMode="auto">
              <a:xfrm>
                <a:off x="1442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8" name="Oval 4006"/>
              <p:cNvSpPr>
                <a:spLocks noChangeArrowheads="1"/>
              </p:cNvSpPr>
              <p:nvPr/>
            </p:nvSpPr>
            <p:spPr bwMode="auto">
              <a:xfrm>
                <a:off x="1320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69" name="Oval 4007"/>
              <p:cNvSpPr>
                <a:spLocks noChangeArrowheads="1"/>
              </p:cNvSpPr>
              <p:nvPr/>
            </p:nvSpPr>
            <p:spPr bwMode="auto">
              <a:xfrm>
                <a:off x="1651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0" name="Oval 4008"/>
              <p:cNvSpPr>
                <a:spLocks noChangeArrowheads="1"/>
              </p:cNvSpPr>
              <p:nvPr/>
            </p:nvSpPr>
            <p:spPr bwMode="auto">
              <a:xfrm>
                <a:off x="2199" y="29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1" name="Oval 4009"/>
              <p:cNvSpPr>
                <a:spLocks noChangeArrowheads="1"/>
              </p:cNvSpPr>
              <p:nvPr/>
            </p:nvSpPr>
            <p:spPr bwMode="auto">
              <a:xfrm>
                <a:off x="1159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2" name="Oval 4010"/>
              <p:cNvSpPr>
                <a:spLocks noChangeArrowheads="1"/>
              </p:cNvSpPr>
              <p:nvPr/>
            </p:nvSpPr>
            <p:spPr bwMode="auto">
              <a:xfrm>
                <a:off x="158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3" name="Oval 4011"/>
              <p:cNvSpPr>
                <a:spLocks noChangeArrowheads="1"/>
              </p:cNvSpPr>
              <p:nvPr/>
            </p:nvSpPr>
            <p:spPr bwMode="auto">
              <a:xfrm>
                <a:off x="2042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4" name="Oval 4012"/>
              <p:cNvSpPr>
                <a:spLocks noChangeArrowheads="1"/>
              </p:cNvSpPr>
              <p:nvPr/>
            </p:nvSpPr>
            <p:spPr bwMode="auto">
              <a:xfrm>
                <a:off x="1766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5" name="Oval 4013"/>
              <p:cNvSpPr>
                <a:spLocks noChangeArrowheads="1"/>
              </p:cNvSpPr>
              <p:nvPr/>
            </p:nvSpPr>
            <p:spPr bwMode="auto">
              <a:xfrm>
                <a:off x="4419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6" name="Oval 4014"/>
              <p:cNvSpPr>
                <a:spLocks noChangeArrowheads="1"/>
              </p:cNvSpPr>
              <p:nvPr/>
            </p:nvSpPr>
            <p:spPr bwMode="auto">
              <a:xfrm>
                <a:off x="1606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7" name="Oval 4015"/>
              <p:cNvSpPr>
                <a:spLocks noChangeArrowheads="1"/>
              </p:cNvSpPr>
              <p:nvPr/>
            </p:nvSpPr>
            <p:spPr bwMode="auto">
              <a:xfrm>
                <a:off x="1875" y="309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8" name="Oval 4016"/>
              <p:cNvSpPr>
                <a:spLocks noChangeArrowheads="1"/>
              </p:cNvSpPr>
              <p:nvPr/>
            </p:nvSpPr>
            <p:spPr bwMode="auto">
              <a:xfrm>
                <a:off x="1679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79" name="Oval 4017"/>
              <p:cNvSpPr>
                <a:spLocks noChangeArrowheads="1"/>
              </p:cNvSpPr>
              <p:nvPr/>
            </p:nvSpPr>
            <p:spPr bwMode="auto">
              <a:xfrm>
                <a:off x="950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0" name="Oval 4018"/>
              <p:cNvSpPr>
                <a:spLocks noChangeArrowheads="1"/>
              </p:cNvSpPr>
              <p:nvPr/>
            </p:nvSpPr>
            <p:spPr bwMode="auto">
              <a:xfrm>
                <a:off x="125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1" name="Oval 4019"/>
              <p:cNvSpPr>
                <a:spLocks noChangeArrowheads="1"/>
              </p:cNvSpPr>
              <p:nvPr/>
            </p:nvSpPr>
            <p:spPr bwMode="auto">
              <a:xfrm>
                <a:off x="1480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2" name="Oval 4020"/>
              <p:cNvSpPr>
                <a:spLocks noChangeArrowheads="1"/>
              </p:cNvSpPr>
              <p:nvPr/>
            </p:nvSpPr>
            <p:spPr bwMode="auto">
              <a:xfrm>
                <a:off x="1606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3" name="Oval 4021"/>
              <p:cNvSpPr>
                <a:spLocks noChangeArrowheads="1"/>
              </p:cNvSpPr>
              <p:nvPr/>
            </p:nvSpPr>
            <p:spPr bwMode="auto">
              <a:xfrm>
                <a:off x="171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4" name="Oval 4022"/>
              <p:cNvSpPr>
                <a:spLocks noChangeArrowheads="1"/>
              </p:cNvSpPr>
              <p:nvPr/>
            </p:nvSpPr>
            <p:spPr bwMode="auto">
              <a:xfrm>
                <a:off x="1323" y="27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5" name="Oval 4023"/>
              <p:cNvSpPr>
                <a:spLocks noChangeArrowheads="1"/>
              </p:cNvSpPr>
              <p:nvPr/>
            </p:nvSpPr>
            <p:spPr bwMode="auto">
              <a:xfrm>
                <a:off x="2273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6" name="Oval 4024"/>
              <p:cNvSpPr>
                <a:spLocks noChangeArrowheads="1"/>
              </p:cNvSpPr>
              <p:nvPr/>
            </p:nvSpPr>
            <p:spPr bwMode="auto">
              <a:xfrm>
                <a:off x="1578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7" name="Oval 4025"/>
              <p:cNvSpPr>
                <a:spLocks noChangeArrowheads="1"/>
              </p:cNvSpPr>
              <p:nvPr/>
            </p:nvSpPr>
            <p:spPr bwMode="auto">
              <a:xfrm>
                <a:off x="2018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8" name="Oval 4026"/>
              <p:cNvSpPr>
                <a:spLocks noChangeArrowheads="1"/>
              </p:cNvSpPr>
              <p:nvPr/>
            </p:nvSpPr>
            <p:spPr bwMode="auto">
              <a:xfrm>
                <a:off x="1787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89" name="Oval 4027"/>
              <p:cNvSpPr>
                <a:spLocks noChangeArrowheads="1"/>
              </p:cNvSpPr>
              <p:nvPr/>
            </p:nvSpPr>
            <p:spPr bwMode="auto">
              <a:xfrm>
                <a:off x="1606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0" name="Oval 4028"/>
              <p:cNvSpPr>
                <a:spLocks noChangeArrowheads="1"/>
              </p:cNvSpPr>
              <p:nvPr/>
            </p:nvSpPr>
            <p:spPr bwMode="auto">
              <a:xfrm>
                <a:off x="1833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1" name="Oval 4029"/>
              <p:cNvSpPr>
                <a:spLocks noChangeArrowheads="1"/>
              </p:cNvSpPr>
              <p:nvPr/>
            </p:nvSpPr>
            <p:spPr bwMode="auto">
              <a:xfrm>
                <a:off x="255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2" name="Oval 4030"/>
              <p:cNvSpPr>
                <a:spLocks noChangeArrowheads="1"/>
              </p:cNvSpPr>
              <p:nvPr/>
            </p:nvSpPr>
            <p:spPr bwMode="auto">
              <a:xfrm>
                <a:off x="2074" y="30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3" name="Oval 4031"/>
              <p:cNvSpPr>
                <a:spLocks noChangeArrowheads="1"/>
              </p:cNvSpPr>
              <p:nvPr/>
            </p:nvSpPr>
            <p:spPr bwMode="auto">
              <a:xfrm>
                <a:off x="260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4" name="Oval 4032"/>
              <p:cNvSpPr>
                <a:spLocks noChangeArrowheads="1"/>
              </p:cNvSpPr>
              <p:nvPr/>
            </p:nvSpPr>
            <p:spPr bwMode="auto">
              <a:xfrm>
                <a:off x="1449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5" name="Oval 4033"/>
              <p:cNvSpPr>
                <a:spLocks noChangeArrowheads="1"/>
              </p:cNvSpPr>
              <p:nvPr/>
            </p:nvSpPr>
            <p:spPr bwMode="auto">
              <a:xfrm>
                <a:off x="1323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6" name="Oval 4034"/>
              <p:cNvSpPr>
                <a:spLocks noChangeArrowheads="1"/>
              </p:cNvSpPr>
              <p:nvPr/>
            </p:nvSpPr>
            <p:spPr bwMode="auto">
              <a:xfrm>
                <a:off x="17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7" name="Oval 4035"/>
              <p:cNvSpPr>
                <a:spLocks noChangeArrowheads="1"/>
              </p:cNvSpPr>
              <p:nvPr/>
            </p:nvSpPr>
            <p:spPr bwMode="auto">
              <a:xfrm>
                <a:off x="178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8" name="Oval 4036"/>
              <p:cNvSpPr>
                <a:spLocks noChangeArrowheads="1"/>
              </p:cNvSpPr>
              <p:nvPr/>
            </p:nvSpPr>
            <p:spPr bwMode="auto">
              <a:xfrm>
                <a:off x="143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99" name="Oval 4037"/>
              <p:cNvSpPr>
                <a:spLocks noChangeArrowheads="1"/>
              </p:cNvSpPr>
              <p:nvPr/>
            </p:nvSpPr>
            <p:spPr bwMode="auto">
              <a:xfrm>
                <a:off x="1634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0" name="Oval 4038"/>
              <p:cNvSpPr>
                <a:spLocks noChangeArrowheads="1"/>
              </p:cNvSpPr>
              <p:nvPr/>
            </p:nvSpPr>
            <p:spPr bwMode="auto">
              <a:xfrm>
                <a:off x="1264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1" name="Oval 4039"/>
              <p:cNvSpPr>
                <a:spLocks noChangeArrowheads="1"/>
              </p:cNvSpPr>
              <p:nvPr/>
            </p:nvSpPr>
            <p:spPr bwMode="auto">
              <a:xfrm>
                <a:off x="1585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2" name="Oval 4040"/>
              <p:cNvSpPr>
                <a:spLocks noChangeArrowheads="1"/>
              </p:cNvSpPr>
              <p:nvPr/>
            </p:nvSpPr>
            <p:spPr bwMode="auto">
              <a:xfrm>
                <a:off x="1361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3" name="Oval 4041"/>
              <p:cNvSpPr>
                <a:spLocks noChangeArrowheads="1"/>
              </p:cNvSpPr>
              <p:nvPr/>
            </p:nvSpPr>
            <p:spPr bwMode="auto">
              <a:xfrm>
                <a:off x="1780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4" name="Oval 4042"/>
              <p:cNvSpPr>
                <a:spLocks noChangeArrowheads="1"/>
              </p:cNvSpPr>
              <p:nvPr/>
            </p:nvSpPr>
            <p:spPr bwMode="auto">
              <a:xfrm>
                <a:off x="1955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5" name="Oval 4043"/>
              <p:cNvSpPr>
                <a:spLocks noChangeArrowheads="1"/>
              </p:cNvSpPr>
              <p:nvPr/>
            </p:nvSpPr>
            <p:spPr bwMode="auto">
              <a:xfrm>
                <a:off x="2105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6" name="Oval 4044"/>
              <p:cNvSpPr>
                <a:spLocks noChangeArrowheads="1"/>
              </p:cNvSpPr>
              <p:nvPr/>
            </p:nvSpPr>
            <p:spPr bwMode="auto">
              <a:xfrm>
                <a:off x="1522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7" name="Oval 4045"/>
              <p:cNvSpPr>
                <a:spLocks noChangeArrowheads="1"/>
              </p:cNvSpPr>
              <p:nvPr/>
            </p:nvSpPr>
            <p:spPr bwMode="auto">
              <a:xfrm>
                <a:off x="1725" y="345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8" name="Oval 4046"/>
              <p:cNvSpPr>
                <a:spLocks noChangeArrowheads="1"/>
              </p:cNvSpPr>
              <p:nvPr/>
            </p:nvSpPr>
            <p:spPr bwMode="auto">
              <a:xfrm>
                <a:off x="2971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09" name="Oval 4047"/>
              <p:cNvSpPr>
                <a:spLocks noChangeArrowheads="1"/>
              </p:cNvSpPr>
              <p:nvPr/>
            </p:nvSpPr>
            <p:spPr bwMode="auto">
              <a:xfrm>
                <a:off x="2939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0" name="Oval 4048"/>
              <p:cNvSpPr>
                <a:spLocks noChangeArrowheads="1"/>
              </p:cNvSpPr>
              <p:nvPr/>
            </p:nvSpPr>
            <p:spPr bwMode="auto">
              <a:xfrm>
                <a:off x="2119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1" name="Oval 4049"/>
              <p:cNvSpPr>
                <a:spLocks noChangeArrowheads="1"/>
              </p:cNvSpPr>
              <p:nvPr/>
            </p:nvSpPr>
            <p:spPr bwMode="auto">
              <a:xfrm>
                <a:off x="3631" y="343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2" name="Oval 4050"/>
              <p:cNvSpPr>
                <a:spLocks noChangeArrowheads="1"/>
              </p:cNvSpPr>
              <p:nvPr/>
            </p:nvSpPr>
            <p:spPr bwMode="auto">
              <a:xfrm>
                <a:off x="2465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3" name="Oval 4051"/>
              <p:cNvSpPr>
                <a:spLocks noChangeArrowheads="1"/>
              </p:cNvSpPr>
              <p:nvPr/>
            </p:nvSpPr>
            <p:spPr bwMode="auto">
              <a:xfrm>
                <a:off x="2978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4" name="Oval 4052"/>
              <p:cNvSpPr>
                <a:spLocks noChangeArrowheads="1"/>
              </p:cNvSpPr>
              <p:nvPr/>
            </p:nvSpPr>
            <p:spPr bwMode="auto">
              <a:xfrm>
                <a:off x="2318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5" name="Oval 4053"/>
              <p:cNvSpPr>
                <a:spLocks noChangeArrowheads="1"/>
              </p:cNvSpPr>
              <p:nvPr/>
            </p:nvSpPr>
            <p:spPr bwMode="auto">
              <a:xfrm>
                <a:off x="2786" y="34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6" name="Oval 4054"/>
              <p:cNvSpPr>
                <a:spLocks noChangeArrowheads="1"/>
              </p:cNvSpPr>
              <p:nvPr/>
            </p:nvSpPr>
            <p:spPr bwMode="auto">
              <a:xfrm>
                <a:off x="211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7" name="Oval 4055"/>
              <p:cNvSpPr>
                <a:spLocks noChangeArrowheads="1"/>
              </p:cNvSpPr>
              <p:nvPr/>
            </p:nvSpPr>
            <p:spPr bwMode="auto">
              <a:xfrm>
                <a:off x="426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8" name="Oval 4056"/>
              <p:cNvSpPr>
                <a:spLocks noChangeArrowheads="1"/>
              </p:cNvSpPr>
              <p:nvPr/>
            </p:nvSpPr>
            <p:spPr bwMode="auto">
              <a:xfrm>
                <a:off x="2733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19" name="Oval 4057"/>
              <p:cNvSpPr>
                <a:spLocks noChangeArrowheads="1"/>
              </p:cNvSpPr>
              <p:nvPr/>
            </p:nvSpPr>
            <p:spPr bwMode="auto">
              <a:xfrm>
                <a:off x="2555" y="34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0" name="Oval 4058"/>
              <p:cNvSpPr>
                <a:spLocks noChangeArrowheads="1"/>
              </p:cNvSpPr>
              <p:nvPr/>
            </p:nvSpPr>
            <p:spPr bwMode="auto">
              <a:xfrm>
                <a:off x="3414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1" name="Oval 4059"/>
              <p:cNvSpPr>
                <a:spLocks noChangeArrowheads="1"/>
              </p:cNvSpPr>
              <p:nvPr/>
            </p:nvSpPr>
            <p:spPr bwMode="auto">
              <a:xfrm>
                <a:off x="4001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2" name="Oval 4060"/>
              <p:cNvSpPr>
                <a:spLocks noChangeArrowheads="1"/>
              </p:cNvSpPr>
              <p:nvPr/>
            </p:nvSpPr>
            <p:spPr bwMode="auto">
              <a:xfrm>
                <a:off x="28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3" name="Oval 4061"/>
              <p:cNvSpPr>
                <a:spLocks noChangeArrowheads="1"/>
              </p:cNvSpPr>
              <p:nvPr/>
            </p:nvSpPr>
            <p:spPr bwMode="auto">
              <a:xfrm>
                <a:off x="303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4" name="Oval 4062"/>
              <p:cNvSpPr>
                <a:spLocks noChangeArrowheads="1"/>
              </p:cNvSpPr>
              <p:nvPr/>
            </p:nvSpPr>
            <p:spPr bwMode="auto">
              <a:xfrm>
                <a:off x="1613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5" name="Oval 4063"/>
              <p:cNvSpPr>
                <a:spLocks noChangeArrowheads="1"/>
              </p:cNvSpPr>
              <p:nvPr/>
            </p:nvSpPr>
            <p:spPr bwMode="auto">
              <a:xfrm>
                <a:off x="2475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6" name="Oval 4064"/>
              <p:cNvSpPr>
                <a:spLocks noChangeArrowheads="1"/>
              </p:cNvSpPr>
              <p:nvPr/>
            </p:nvSpPr>
            <p:spPr bwMode="auto">
              <a:xfrm>
                <a:off x="2803" y="34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7" name="Oval 4065"/>
              <p:cNvSpPr>
                <a:spLocks noChangeArrowheads="1"/>
              </p:cNvSpPr>
              <p:nvPr/>
            </p:nvSpPr>
            <p:spPr bwMode="auto">
              <a:xfrm>
                <a:off x="2395" y="331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8" name="Oval 4066"/>
              <p:cNvSpPr>
                <a:spLocks noChangeArrowheads="1"/>
              </p:cNvSpPr>
              <p:nvPr/>
            </p:nvSpPr>
            <p:spPr bwMode="auto">
              <a:xfrm>
                <a:off x="3414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29" name="Oval 4067"/>
              <p:cNvSpPr>
                <a:spLocks noChangeArrowheads="1"/>
              </p:cNvSpPr>
              <p:nvPr/>
            </p:nvSpPr>
            <p:spPr bwMode="auto">
              <a:xfrm>
                <a:off x="2266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0" name="Oval 4068"/>
              <p:cNvSpPr>
                <a:spLocks noChangeArrowheads="1"/>
              </p:cNvSpPr>
              <p:nvPr/>
            </p:nvSpPr>
            <p:spPr bwMode="auto">
              <a:xfrm>
                <a:off x="2859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1" name="Oval 4069"/>
              <p:cNvSpPr>
                <a:spLocks noChangeArrowheads="1"/>
              </p:cNvSpPr>
              <p:nvPr/>
            </p:nvSpPr>
            <p:spPr bwMode="auto">
              <a:xfrm>
                <a:off x="280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2" name="Oval 4070"/>
              <p:cNvSpPr>
                <a:spLocks noChangeArrowheads="1"/>
              </p:cNvSpPr>
              <p:nvPr/>
            </p:nvSpPr>
            <p:spPr bwMode="auto">
              <a:xfrm>
                <a:off x="2409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3" name="Oval 4071"/>
              <p:cNvSpPr>
                <a:spLocks noChangeArrowheads="1"/>
              </p:cNvSpPr>
              <p:nvPr/>
            </p:nvSpPr>
            <p:spPr bwMode="auto">
              <a:xfrm>
                <a:off x="3337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4" name="Oval 4072"/>
              <p:cNvSpPr>
                <a:spLocks noChangeArrowheads="1"/>
              </p:cNvSpPr>
              <p:nvPr/>
            </p:nvSpPr>
            <p:spPr bwMode="auto">
              <a:xfrm>
                <a:off x="1822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5" name="Oval 4073"/>
              <p:cNvSpPr>
                <a:spLocks noChangeArrowheads="1"/>
              </p:cNvSpPr>
              <p:nvPr/>
            </p:nvSpPr>
            <p:spPr bwMode="auto">
              <a:xfrm>
                <a:off x="1609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6" name="Oval 4074"/>
              <p:cNvSpPr>
                <a:spLocks noChangeArrowheads="1"/>
              </p:cNvSpPr>
              <p:nvPr/>
            </p:nvSpPr>
            <p:spPr bwMode="auto">
              <a:xfrm>
                <a:off x="1679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7" name="Oval 4075"/>
              <p:cNvSpPr>
                <a:spLocks noChangeArrowheads="1"/>
              </p:cNvSpPr>
              <p:nvPr/>
            </p:nvSpPr>
            <p:spPr bwMode="auto">
              <a:xfrm>
                <a:off x="3585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8" name="Oval 4076"/>
              <p:cNvSpPr>
                <a:spLocks noChangeArrowheads="1"/>
              </p:cNvSpPr>
              <p:nvPr/>
            </p:nvSpPr>
            <p:spPr bwMode="auto">
              <a:xfrm>
                <a:off x="141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39" name="Oval 4077"/>
              <p:cNvSpPr>
                <a:spLocks noChangeArrowheads="1"/>
              </p:cNvSpPr>
              <p:nvPr/>
            </p:nvSpPr>
            <p:spPr bwMode="auto">
              <a:xfrm>
                <a:off x="276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0" name="Oval 4078"/>
              <p:cNvSpPr>
                <a:spLocks noChangeArrowheads="1"/>
              </p:cNvSpPr>
              <p:nvPr/>
            </p:nvSpPr>
            <p:spPr bwMode="auto">
              <a:xfrm>
                <a:off x="1910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1" name="Oval 4079"/>
              <p:cNvSpPr>
                <a:spLocks noChangeArrowheads="1"/>
              </p:cNvSpPr>
              <p:nvPr/>
            </p:nvSpPr>
            <p:spPr bwMode="auto">
              <a:xfrm>
                <a:off x="1285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2" name="Oval 4080"/>
              <p:cNvSpPr>
                <a:spLocks noChangeArrowheads="1"/>
              </p:cNvSpPr>
              <p:nvPr/>
            </p:nvSpPr>
            <p:spPr bwMode="auto">
              <a:xfrm>
                <a:off x="1114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3" name="Oval 4081"/>
              <p:cNvSpPr>
                <a:spLocks noChangeArrowheads="1"/>
              </p:cNvSpPr>
              <p:nvPr/>
            </p:nvSpPr>
            <p:spPr bwMode="auto">
              <a:xfrm>
                <a:off x="1972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4" name="Oval 4082"/>
              <p:cNvSpPr>
                <a:spLocks noChangeArrowheads="1"/>
              </p:cNvSpPr>
              <p:nvPr/>
            </p:nvSpPr>
            <p:spPr bwMode="auto">
              <a:xfrm>
                <a:off x="169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5" name="Oval 4083"/>
              <p:cNvSpPr>
                <a:spLocks noChangeArrowheads="1"/>
              </p:cNvSpPr>
              <p:nvPr/>
            </p:nvSpPr>
            <p:spPr bwMode="auto">
              <a:xfrm>
                <a:off x="17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6" name="Oval 4084"/>
              <p:cNvSpPr>
                <a:spLocks noChangeArrowheads="1"/>
              </p:cNvSpPr>
              <p:nvPr/>
            </p:nvSpPr>
            <p:spPr bwMode="auto">
              <a:xfrm>
                <a:off x="181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7" name="Oval 4085"/>
              <p:cNvSpPr>
                <a:spLocks noChangeArrowheads="1"/>
              </p:cNvSpPr>
              <p:nvPr/>
            </p:nvSpPr>
            <p:spPr bwMode="auto">
              <a:xfrm>
                <a:off x="185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8" name="Oval 4086"/>
              <p:cNvSpPr>
                <a:spLocks noChangeArrowheads="1"/>
              </p:cNvSpPr>
              <p:nvPr/>
            </p:nvSpPr>
            <p:spPr bwMode="auto">
              <a:xfrm>
                <a:off x="1892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49" name="Oval 4087"/>
              <p:cNvSpPr>
                <a:spLocks noChangeArrowheads="1"/>
              </p:cNvSpPr>
              <p:nvPr/>
            </p:nvSpPr>
            <p:spPr bwMode="auto">
              <a:xfrm>
                <a:off x="1253" y="28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0" name="Oval 4088"/>
              <p:cNvSpPr>
                <a:spLocks noChangeArrowheads="1"/>
              </p:cNvSpPr>
              <p:nvPr/>
            </p:nvSpPr>
            <p:spPr bwMode="auto">
              <a:xfrm>
                <a:off x="2154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1" name="Oval 4089"/>
              <p:cNvSpPr>
                <a:spLocks noChangeArrowheads="1"/>
              </p:cNvSpPr>
              <p:nvPr/>
            </p:nvSpPr>
            <p:spPr bwMode="auto">
              <a:xfrm>
                <a:off x="1208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2" name="Oval 4090"/>
              <p:cNvSpPr>
                <a:spLocks noChangeArrowheads="1"/>
              </p:cNvSpPr>
              <p:nvPr/>
            </p:nvSpPr>
            <p:spPr bwMode="auto">
              <a:xfrm>
                <a:off x="1725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3" name="Oval 4091"/>
              <p:cNvSpPr>
                <a:spLocks noChangeArrowheads="1"/>
              </p:cNvSpPr>
              <p:nvPr/>
            </p:nvSpPr>
            <p:spPr bwMode="auto">
              <a:xfrm>
                <a:off x="1585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4" name="Oval 4092"/>
              <p:cNvSpPr>
                <a:spLocks noChangeArrowheads="1"/>
              </p:cNvSpPr>
              <p:nvPr/>
            </p:nvSpPr>
            <p:spPr bwMode="auto">
              <a:xfrm>
                <a:off x="17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5" name="Oval 4093"/>
              <p:cNvSpPr>
                <a:spLocks noChangeArrowheads="1"/>
              </p:cNvSpPr>
              <p:nvPr/>
            </p:nvSpPr>
            <p:spPr bwMode="auto">
              <a:xfrm>
                <a:off x="3351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6" name="Oval 4094"/>
              <p:cNvSpPr>
                <a:spLocks noChangeArrowheads="1"/>
              </p:cNvSpPr>
              <p:nvPr/>
            </p:nvSpPr>
            <p:spPr bwMode="auto">
              <a:xfrm>
                <a:off x="147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7" name="Oval 4095"/>
              <p:cNvSpPr>
                <a:spLocks noChangeArrowheads="1"/>
              </p:cNvSpPr>
              <p:nvPr/>
            </p:nvSpPr>
            <p:spPr bwMode="auto">
              <a:xfrm>
                <a:off x="2039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8" name="Oval 4096"/>
              <p:cNvSpPr>
                <a:spLocks noChangeArrowheads="1"/>
              </p:cNvSpPr>
              <p:nvPr/>
            </p:nvSpPr>
            <p:spPr bwMode="auto">
              <a:xfrm>
                <a:off x="1707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59" name="Oval 4097"/>
              <p:cNvSpPr>
                <a:spLocks noChangeArrowheads="1"/>
              </p:cNvSpPr>
              <p:nvPr/>
            </p:nvSpPr>
            <p:spPr bwMode="auto">
              <a:xfrm>
                <a:off x="163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0" name="Oval 4098"/>
              <p:cNvSpPr>
                <a:spLocks noChangeArrowheads="1"/>
              </p:cNvSpPr>
              <p:nvPr/>
            </p:nvSpPr>
            <p:spPr bwMode="auto">
              <a:xfrm>
                <a:off x="14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1" name="Oval 4099"/>
              <p:cNvSpPr>
                <a:spLocks noChangeArrowheads="1"/>
              </p:cNvSpPr>
              <p:nvPr/>
            </p:nvSpPr>
            <p:spPr bwMode="auto">
              <a:xfrm>
                <a:off x="176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2" name="Oval 4100"/>
              <p:cNvSpPr>
                <a:spLocks noChangeArrowheads="1"/>
              </p:cNvSpPr>
              <p:nvPr/>
            </p:nvSpPr>
            <p:spPr bwMode="auto">
              <a:xfrm>
                <a:off x="1347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3" name="Oval 4101"/>
              <p:cNvSpPr>
                <a:spLocks noChangeArrowheads="1"/>
              </p:cNvSpPr>
              <p:nvPr/>
            </p:nvSpPr>
            <p:spPr bwMode="auto">
              <a:xfrm>
                <a:off x="1718" y="2872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4" name="Oval 4102"/>
              <p:cNvSpPr>
                <a:spLocks noChangeArrowheads="1"/>
              </p:cNvSpPr>
              <p:nvPr/>
            </p:nvSpPr>
            <p:spPr bwMode="auto">
              <a:xfrm>
                <a:off x="1142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5" name="Oval 4103"/>
              <p:cNvSpPr>
                <a:spLocks noChangeArrowheads="1"/>
              </p:cNvSpPr>
              <p:nvPr/>
            </p:nvSpPr>
            <p:spPr bwMode="auto">
              <a:xfrm>
                <a:off x="1533" y="321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6" name="Oval 4104"/>
              <p:cNvSpPr>
                <a:spLocks noChangeArrowheads="1"/>
              </p:cNvSpPr>
              <p:nvPr/>
            </p:nvSpPr>
            <p:spPr bwMode="auto">
              <a:xfrm>
                <a:off x="140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7" name="Oval 4105"/>
              <p:cNvSpPr>
                <a:spLocks noChangeArrowheads="1"/>
              </p:cNvSpPr>
              <p:nvPr/>
            </p:nvSpPr>
            <p:spPr bwMode="auto">
              <a:xfrm>
                <a:off x="1550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8" name="Oval 4106"/>
              <p:cNvSpPr>
                <a:spLocks noChangeArrowheads="1"/>
              </p:cNvSpPr>
              <p:nvPr/>
            </p:nvSpPr>
            <p:spPr bwMode="auto">
              <a:xfrm>
                <a:off x="1606" y="30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69" name="Oval 4107"/>
              <p:cNvSpPr>
                <a:spLocks noChangeArrowheads="1"/>
              </p:cNvSpPr>
              <p:nvPr/>
            </p:nvSpPr>
            <p:spPr bwMode="auto">
              <a:xfrm>
                <a:off x="1470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0" name="Oval 4108"/>
              <p:cNvSpPr>
                <a:spLocks noChangeArrowheads="1"/>
              </p:cNvSpPr>
              <p:nvPr/>
            </p:nvSpPr>
            <p:spPr bwMode="auto">
              <a:xfrm>
                <a:off x="3627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1" name="Oval 4109"/>
              <p:cNvSpPr>
                <a:spLocks noChangeArrowheads="1"/>
              </p:cNvSpPr>
              <p:nvPr/>
            </p:nvSpPr>
            <p:spPr bwMode="auto">
              <a:xfrm>
                <a:off x="1054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2" name="Oval 4110"/>
              <p:cNvSpPr>
                <a:spLocks noChangeArrowheads="1"/>
              </p:cNvSpPr>
              <p:nvPr/>
            </p:nvSpPr>
            <p:spPr bwMode="auto">
              <a:xfrm>
                <a:off x="177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3" name="Oval 4111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4" name="Oval 4112"/>
              <p:cNvSpPr>
                <a:spLocks noChangeArrowheads="1"/>
              </p:cNvSpPr>
              <p:nvPr/>
            </p:nvSpPr>
            <p:spPr bwMode="auto">
              <a:xfrm>
                <a:off x="1861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5" name="Oval 4113"/>
              <p:cNvSpPr>
                <a:spLocks noChangeArrowheads="1"/>
              </p:cNvSpPr>
              <p:nvPr/>
            </p:nvSpPr>
            <p:spPr bwMode="auto">
              <a:xfrm>
                <a:off x="2206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6" name="Oval 4114"/>
              <p:cNvSpPr>
                <a:spLocks noChangeArrowheads="1"/>
              </p:cNvSpPr>
              <p:nvPr/>
            </p:nvSpPr>
            <p:spPr bwMode="auto">
              <a:xfrm>
                <a:off x="2695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7" name="Oval 4115"/>
              <p:cNvSpPr>
                <a:spLocks noChangeArrowheads="1"/>
              </p:cNvSpPr>
              <p:nvPr/>
            </p:nvSpPr>
            <p:spPr bwMode="auto">
              <a:xfrm>
                <a:off x="2311" y="28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8" name="Oval 4116"/>
              <p:cNvSpPr>
                <a:spLocks noChangeArrowheads="1"/>
              </p:cNvSpPr>
              <p:nvPr/>
            </p:nvSpPr>
            <p:spPr bwMode="auto">
              <a:xfrm>
                <a:off x="1347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79" name="Oval 4117"/>
              <p:cNvSpPr>
                <a:spLocks noChangeArrowheads="1"/>
              </p:cNvSpPr>
              <p:nvPr/>
            </p:nvSpPr>
            <p:spPr bwMode="auto">
              <a:xfrm>
                <a:off x="2140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0" name="Oval 4118"/>
              <p:cNvSpPr>
                <a:spLocks noChangeArrowheads="1"/>
              </p:cNvSpPr>
              <p:nvPr/>
            </p:nvSpPr>
            <p:spPr bwMode="auto">
              <a:xfrm>
                <a:off x="1526" y="31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1" name="Oval 4119"/>
              <p:cNvSpPr>
                <a:spLocks noChangeArrowheads="1"/>
              </p:cNvSpPr>
              <p:nvPr/>
            </p:nvSpPr>
            <p:spPr bwMode="auto">
              <a:xfrm>
                <a:off x="2067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2" name="Oval 4120"/>
              <p:cNvSpPr>
                <a:spLocks noChangeArrowheads="1"/>
              </p:cNvSpPr>
              <p:nvPr/>
            </p:nvSpPr>
            <p:spPr bwMode="auto">
              <a:xfrm>
                <a:off x="1323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3" name="Oval 4121"/>
              <p:cNvSpPr>
                <a:spLocks noChangeArrowheads="1"/>
              </p:cNvSpPr>
              <p:nvPr/>
            </p:nvSpPr>
            <p:spPr bwMode="auto">
              <a:xfrm>
                <a:off x="1456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4" name="Oval 4122"/>
              <p:cNvSpPr>
                <a:spLocks noChangeArrowheads="1"/>
              </p:cNvSpPr>
              <p:nvPr/>
            </p:nvSpPr>
            <p:spPr bwMode="auto">
              <a:xfrm>
                <a:off x="1375" y="31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5" name="Oval 4123"/>
              <p:cNvSpPr>
                <a:spLocks noChangeArrowheads="1"/>
              </p:cNvSpPr>
              <p:nvPr/>
            </p:nvSpPr>
            <p:spPr bwMode="auto">
              <a:xfrm>
                <a:off x="2852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6" name="Oval 4124"/>
              <p:cNvSpPr>
                <a:spLocks noChangeArrowheads="1"/>
              </p:cNvSpPr>
              <p:nvPr/>
            </p:nvSpPr>
            <p:spPr bwMode="auto">
              <a:xfrm>
                <a:off x="1728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7" name="Oval 4125"/>
              <p:cNvSpPr>
                <a:spLocks noChangeArrowheads="1"/>
              </p:cNvSpPr>
              <p:nvPr/>
            </p:nvSpPr>
            <p:spPr bwMode="auto">
              <a:xfrm>
                <a:off x="1923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8" name="Oval 4126"/>
              <p:cNvSpPr>
                <a:spLocks noChangeArrowheads="1"/>
              </p:cNvSpPr>
              <p:nvPr/>
            </p:nvSpPr>
            <p:spPr bwMode="auto">
              <a:xfrm>
                <a:off x="2887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89" name="Oval 4127"/>
              <p:cNvSpPr>
                <a:spLocks noChangeArrowheads="1"/>
              </p:cNvSpPr>
              <p:nvPr/>
            </p:nvSpPr>
            <p:spPr bwMode="auto">
              <a:xfrm>
                <a:off x="1958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0" name="Oval 4128"/>
              <p:cNvSpPr>
                <a:spLocks noChangeArrowheads="1"/>
              </p:cNvSpPr>
              <p:nvPr/>
            </p:nvSpPr>
            <p:spPr bwMode="auto">
              <a:xfrm>
                <a:off x="1721" y="29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1" name="Oval 4129"/>
              <p:cNvSpPr>
                <a:spLocks noChangeArrowheads="1"/>
              </p:cNvSpPr>
              <p:nvPr/>
            </p:nvSpPr>
            <p:spPr bwMode="auto">
              <a:xfrm>
                <a:off x="2220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2" name="Oval 4130"/>
              <p:cNvSpPr>
                <a:spLocks noChangeArrowheads="1"/>
              </p:cNvSpPr>
              <p:nvPr/>
            </p:nvSpPr>
            <p:spPr bwMode="auto">
              <a:xfrm>
                <a:off x="1745" y="269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3" name="Oval 4131"/>
              <p:cNvSpPr>
                <a:spLocks noChangeArrowheads="1"/>
              </p:cNvSpPr>
              <p:nvPr/>
            </p:nvSpPr>
            <p:spPr bwMode="auto">
              <a:xfrm>
                <a:off x="2213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4" name="Oval 4132"/>
              <p:cNvSpPr>
                <a:spLocks noChangeArrowheads="1"/>
              </p:cNvSpPr>
              <p:nvPr/>
            </p:nvSpPr>
            <p:spPr bwMode="auto">
              <a:xfrm>
                <a:off x="1054" y="26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5" name="Oval 4133"/>
              <p:cNvSpPr>
                <a:spLocks noChangeArrowheads="1"/>
              </p:cNvSpPr>
              <p:nvPr/>
            </p:nvSpPr>
            <p:spPr bwMode="auto">
              <a:xfrm>
                <a:off x="154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6" name="Oval 4134"/>
              <p:cNvSpPr>
                <a:spLocks noChangeArrowheads="1"/>
              </p:cNvSpPr>
              <p:nvPr/>
            </p:nvSpPr>
            <p:spPr bwMode="auto">
              <a:xfrm>
                <a:off x="1567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7" name="Oval 4135"/>
              <p:cNvSpPr>
                <a:spLocks noChangeArrowheads="1"/>
              </p:cNvSpPr>
              <p:nvPr/>
            </p:nvSpPr>
            <p:spPr bwMode="auto">
              <a:xfrm>
                <a:off x="2870" y="292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8" name="Oval 4136"/>
              <p:cNvSpPr>
                <a:spLocks noChangeArrowheads="1"/>
              </p:cNvSpPr>
              <p:nvPr/>
            </p:nvSpPr>
            <p:spPr bwMode="auto">
              <a:xfrm>
                <a:off x="4004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99" name="Oval 4137"/>
              <p:cNvSpPr>
                <a:spLocks noChangeArrowheads="1"/>
              </p:cNvSpPr>
              <p:nvPr/>
            </p:nvSpPr>
            <p:spPr bwMode="auto">
              <a:xfrm>
                <a:off x="1889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0" name="Oval 4138"/>
              <p:cNvSpPr>
                <a:spLocks noChangeArrowheads="1"/>
              </p:cNvSpPr>
              <p:nvPr/>
            </p:nvSpPr>
            <p:spPr bwMode="auto">
              <a:xfrm>
                <a:off x="1389" y="26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1" name="Oval 4139"/>
              <p:cNvSpPr>
                <a:spLocks noChangeArrowheads="1"/>
              </p:cNvSpPr>
              <p:nvPr/>
            </p:nvSpPr>
            <p:spPr bwMode="auto">
              <a:xfrm>
                <a:off x="1309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2" name="Oval 4140"/>
              <p:cNvSpPr>
                <a:spLocks noChangeArrowheads="1"/>
              </p:cNvSpPr>
              <p:nvPr/>
            </p:nvSpPr>
            <p:spPr bwMode="auto">
              <a:xfrm>
                <a:off x="1805" y="3201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3" name="Oval 4141"/>
              <p:cNvSpPr>
                <a:spLocks noChangeArrowheads="1"/>
              </p:cNvSpPr>
              <p:nvPr/>
            </p:nvSpPr>
            <p:spPr bwMode="auto">
              <a:xfrm>
                <a:off x="2615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4" name="Oval 4142"/>
              <p:cNvSpPr>
                <a:spLocks noChangeArrowheads="1"/>
              </p:cNvSpPr>
              <p:nvPr/>
            </p:nvSpPr>
            <p:spPr bwMode="auto">
              <a:xfrm>
                <a:off x="1417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5" name="Oval 4143"/>
              <p:cNvSpPr>
                <a:spLocks noChangeArrowheads="1"/>
              </p:cNvSpPr>
              <p:nvPr/>
            </p:nvSpPr>
            <p:spPr bwMode="auto">
              <a:xfrm>
                <a:off x="2332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6" name="Oval 4144"/>
              <p:cNvSpPr>
                <a:spLocks noChangeArrowheads="1"/>
              </p:cNvSpPr>
              <p:nvPr/>
            </p:nvSpPr>
            <p:spPr bwMode="auto">
              <a:xfrm>
                <a:off x="1393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7" name="Oval 4145"/>
              <p:cNvSpPr>
                <a:spLocks noChangeArrowheads="1"/>
              </p:cNvSpPr>
              <p:nvPr/>
            </p:nvSpPr>
            <p:spPr bwMode="auto">
              <a:xfrm>
                <a:off x="1550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8" name="Oval 4146"/>
              <p:cNvSpPr>
                <a:spLocks noChangeArrowheads="1"/>
              </p:cNvSpPr>
              <p:nvPr/>
            </p:nvSpPr>
            <p:spPr bwMode="auto">
              <a:xfrm>
                <a:off x="1180" y="34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09" name="Oval 4147"/>
              <p:cNvSpPr>
                <a:spLocks noChangeArrowheads="1"/>
              </p:cNvSpPr>
              <p:nvPr/>
            </p:nvSpPr>
            <p:spPr bwMode="auto">
              <a:xfrm>
                <a:off x="2367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0" name="Oval 4148"/>
              <p:cNvSpPr>
                <a:spLocks noChangeArrowheads="1"/>
              </p:cNvSpPr>
              <p:nvPr/>
            </p:nvSpPr>
            <p:spPr bwMode="auto">
              <a:xfrm>
                <a:off x="1267" y="30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1" name="Oval 4149"/>
              <p:cNvSpPr>
                <a:spLocks noChangeArrowheads="1"/>
              </p:cNvSpPr>
              <p:nvPr/>
            </p:nvSpPr>
            <p:spPr bwMode="auto">
              <a:xfrm>
                <a:off x="1403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2" name="Oval 4150"/>
              <p:cNvSpPr>
                <a:spLocks noChangeArrowheads="1"/>
              </p:cNvSpPr>
              <p:nvPr/>
            </p:nvSpPr>
            <p:spPr bwMode="auto">
              <a:xfrm>
                <a:off x="1648" y="31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3" name="Oval 4151"/>
              <p:cNvSpPr>
                <a:spLocks noChangeArrowheads="1"/>
              </p:cNvSpPr>
              <p:nvPr/>
            </p:nvSpPr>
            <p:spPr bwMode="auto">
              <a:xfrm>
                <a:off x="1190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4" name="Oval 4152"/>
              <p:cNvSpPr>
                <a:spLocks noChangeArrowheads="1"/>
              </p:cNvSpPr>
              <p:nvPr/>
            </p:nvSpPr>
            <p:spPr bwMode="auto">
              <a:xfrm>
                <a:off x="1553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5" name="Oval 4153"/>
              <p:cNvSpPr>
                <a:spLocks noChangeArrowheads="1"/>
              </p:cNvSpPr>
              <p:nvPr/>
            </p:nvSpPr>
            <p:spPr bwMode="auto">
              <a:xfrm>
                <a:off x="2859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16" name="Oval 4154"/>
              <p:cNvSpPr>
                <a:spLocks noChangeArrowheads="1"/>
              </p:cNvSpPr>
              <p:nvPr/>
            </p:nvSpPr>
            <p:spPr bwMode="auto">
              <a:xfrm>
                <a:off x="2608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8" name="Group 4356"/>
            <p:cNvGrpSpPr>
              <a:grpSpLocks/>
            </p:cNvGrpSpPr>
            <p:nvPr/>
          </p:nvGrpSpPr>
          <p:grpSpPr bwMode="auto">
            <a:xfrm>
              <a:off x="841" y="1200"/>
              <a:ext cx="3551" cy="2381"/>
              <a:chOff x="841" y="1200"/>
              <a:chExt cx="3551" cy="2381"/>
            </a:xfrm>
          </p:grpSpPr>
          <p:sp>
            <p:nvSpPr>
              <p:cNvPr id="5017" name="Oval 4156"/>
              <p:cNvSpPr>
                <a:spLocks noChangeArrowheads="1"/>
              </p:cNvSpPr>
              <p:nvPr/>
            </p:nvSpPr>
            <p:spPr bwMode="auto">
              <a:xfrm>
                <a:off x="2398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8" name="Oval 4157"/>
              <p:cNvSpPr>
                <a:spLocks noChangeArrowheads="1"/>
              </p:cNvSpPr>
              <p:nvPr/>
            </p:nvSpPr>
            <p:spPr bwMode="auto">
              <a:xfrm>
                <a:off x="1606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9" name="Oval 4158"/>
              <p:cNvSpPr>
                <a:spLocks noChangeArrowheads="1"/>
              </p:cNvSpPr>
              <p:nvPr/>
            </p:nvSpPr>
            <p:spPr bwMode="auto">
              <a:xfrm>
                <a:off x="2025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0" name="Oval 4159"/>
              <p:cNvSpPr>
                <a:spLocks noChangeArrowheads="1"/>
              </p:cNvSpPr>
              <p:nvPr/>
            </p:nvSpPr>
            <p:spPr bwMode="auto">
              <a:xfrm>
                <a:off x="1693" y="25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1" name="Oval 4160"/>
              <p:cNvSpPr>
                <a:spLocks noChangeArrowheads="1"/>
              </p:cNvSpPr>
              <p:nvPr/>
            </p:nvSpPr>
            <p:spPr bwMode="auto">
              <a:xfrm>
                <a:off x="1449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" name="Oval 4161"/>
              <p:cNvSpPr>
                <a:spLocks noChangeArrowheads="1"/>
              </p:cNvSpPr>
              <p:nvPr/>
            </p:nvSpPr>
            <p:spPr bwMode="auto">
              <a:xfrm>
                <a:off x="2929" y="35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3" name="Oval 4162"/>
              <p:cNvSpPr>
                <a:spLocks noChangeArrowheads="1"/>
              </p:cNvSpPr>
              <p:nvPr/>
            </p:nvSpPr>
            <p:spPr bwMode="auto">
              <a:xfrm>
                <a:off x="1574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4" name="Oval 4163"/>
              <p:cNvSpPr>
                <a:spLocks noChangeArrowheads="1"/>
              </p:cNvSpPr>
              <p:nvPr/>
            </p:nvSpPr>
            <p:spPr bwMode="auto">
              <a:xfrm>
                <a:off x="977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5" name="Oval 4164"/>
              <p:cNvSpPr>
                <a:spLocks noChangeArrowheads="1"/>
              </p:cNvSpPr>
              <p:nvPr/>
            </p:nvSpPr>
            <p:spPr bwMode="auto">
              <a:xfrm>
                <a:off x="1239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6" name="Oval 4165"/>
              <p:cNvSpPr>
                <a:spLocks noChangeArrowheads="1"/>
              </p:cNvSpPr>
              <p:nvPr/>
            </p:nvSpPr>
            <p:spPr bwMode="auto">
              <a:xfrm>
                <a:off x="2611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7" name="Oval 4166"/>
              <p:cNvSpPr>
                <a:spLocks noChangeArrowheads="1"/>
              </p:cNvSpPr>
              <p:nvPr/>
            </p:nvSpPr>
            <p:spPr bwMode="auto">
              <a:xfrm>
                <a:off x="1278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8" name="Oval 4167"/>
              <p:cNvSpPr>
                <a:spLocks noChangeArrowheads="1"/>
              </p:cNvSpPr>
              <p:nvPr/>
            </p:nvSpPr>
            <p:spPr bwMode="auto">
              <a:xfrm>
                <a:off x="1114" y="29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9" name="Oval 4168"/>
              <p:cNvSpPr>
                <a:spLocks noChangeArrowheads="1"/>
              </p:cNvSpPr>
              <p:nvPr/>
            </p:nvSpPr>
            <p:spPr bwMode="auto">
              <a:xfrm>
                <a:off x="1274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0" name="Oval 4169"/>
              <p:cNvSpPr>
                <a:spLocks noChangeArrowheads="1"/>
              </p:cNvSpPr>
              <p:nvPr/>
            </p:nvSpPr>
            <p:spPr bwMode="auto">
              <a:xfrm>
                <a:off x="1068" y="29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1" name="Oval 4170"/>
              <p:cNvSpPr>
                <a:spLocks noChangeArrowheads="1"/>
              </p:cNvSpPr>
              <p:nvPr/>
            </p:nvSpPr>
            <p:spPr bwMode="auto">
              <a:xfrm>
                <a:off x="1253" y="29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2" name="Oval 4171"/>
              <p:cNvSpPr>
                <a:spLocks noChangeArrowheads="1"/>
              </p:cNvSpPr>
              <p:nvPr/>
            </p:nvSpPr>
            <p:spPr bwMode="auto">
              <a:xfrm>
                <a:off x="2314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3" name="Oval 4172"/>
              <p:cNvSpPr>
                <a:spLocks noChangeArrowheads="1"/>
              </p:cNvSpPr>
              <p:nvPr/>
            </p:nvSpPr>
            <p:spPr bwMode="auto">
              <a:xfrm>
                <a:off x="172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4" name="Oval 4173"/>
              <p:cNvSpPr>
                <a:spLocks noChangeArrowheads="1"/>
              </p:cNvSpPr>
              <p:nvPr/>
            </p:nvSpPr>
            <p:spPr bwMode="auto">
              <a:xfrm>
                <a:off x="1361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5" name="Oval 4174"/>
              <p:cNvSpPr>
                <a:spLocks noChangeArrowheads="1"/>
              </p:cNvSpPr>
              <p:nvPr/>
            </p:nvSpPr>
            <p:spPr bwMode="auto">
              <a:xfrm>
                <a:off x="161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6" name="Oval 4175"/>
              <p:cNvSpPr>
                <a:spLocks noChangeArrowheads="1"/>
              </p:cNvSpPr>
              <p:nvPr/>
            </p:nvSpPr>
            <p:spPr bwMode="auto">
              <a:xfrm>
                <a:off x="1885" y="31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7" name="Oval 4176"/>
              <p:cNvSpPr>
                <a:spLocks noChangeArrowheads="1"/>
              </p:cNvSpPr>
              <p:nvPr/>
            </p:nvSpPr>
            <p:spPr bwMode="auto">
              <a:xfrm>
                <a:off x="1829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8" name="Oval 4177"/>
              <p:cNvSpPr>
                <a:spLocks noChangeArrowheads="1"/>
              </p:cNvSpPr>
              <p:nvPr/>
            </p:nvSpPr>
            <p:spPr bwMode="auto">
              <a:xfrm>
                <a:off x="2615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39" name="Oval 4178"/>
              <p:cNvSpPr>
                <a:spLocks noChangeArrowheads="1"/>
              </p:cNvSpPr>
              <p:nvPr/>
            </p:nvSpPr>
            <p:spPr bwMode="auto">
              <a:xfrm>
                <a:off x="1019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0" name="Oval 4179"/>
              <p:cNvSpPr>
                <a:spLocks noChangeArrowheads="1"/>
              </p:cNvSpPr>
              <p:nvPr/>
            </p:nvSpPr>
            <p:spPr bwMode="auto">
              <a:xfrm>
                <a:off x="2119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1" name="Oval 4180"/>
              <p:cNvSpPr>
                <a:spLocks noChangeArrowheads="1"/>
              </p:cNvSpPr>
              <p:nvPr/>
            </p:nvSpPr>
            <p:spPr bwMode="auto">
              <a:xfrm>
                <a:off x="104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2" name="Oval 4181"/>
              <p:cNvSpPr>
                <a:spLocks noChangeArrowheads="1"/>
              </p:cNvSpPr>
              <p:nvPr/>
            </p:nvSpPr>
            <p:spPr bwMode="auto">
              <a:xfrm>
                <a:off x="215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3" name="Oval 4182"/>
              <p:cNvSpPr>
                <a:spLocks noChangeArrowheads="1"/>
              </p:cNvSpPr>
              <p:nvPr/>
            </p:nvSpPr>
            <p:spPr bwMode="auto">
              <a:xfrm>
                <a:off x="3805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4" name="Oval 4183"/>
              <p:cNvSpPr>
                <a:spLocks noChangeArrowheads="1"/>
              </p:cNvSpPr>
              <p:nvPr/>
            </p:nvSpPr>
            <p:spPr bwMode="auto">
              <a:xfrm>
                <a:off x="3194" y="339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5" name="Oval 4184"/>
              <p:cNvSpPr>
                <a:spLocks noChangeArrowheads="1"/>
              </p:cNvSpPr>
              <p:nvPr/>
            </p:nvSpPr>
            <p:spPr bwMode="auto">
              <a:xfrm>
                <a:off x="359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6" name="Oval 4185"/>
              <p:cNvSpPr>
                <a:spLocks noChangeArrowheads="1"/>
              </p:cNvSpPr>
              <p:nvPr/>
            </p:nvSpPr>
            <p:spPr bwMode="auto">
              <a:xfrm>
                <a:off x="1777" y="2569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7" name="Oval 4186"/>
              <p:cNvSpPr>
                <a:spLocks noChangeArrowheads="1"/>
              </p:cNvSpPr>
              <p:nvPr/>
            </p:nvSpPr>
            <p:spPr bwMode="auto">
              <a:xfrm>
                <a:off x="172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8" name="Oval 4187"/>
              <p:cNvSpPr>
                <a:spLocks noChangeArrowheads="1"/>
              </p:cNvSpPr>
              <p:nvPr/>
            </p:nvSpPr>
            <p:spPr bwMode="auto">
              <a:xfrm>
                <a:off x="1351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49" name="Oval 4188"/>
              <p:cNvSpPr>
                <a:spLocks noChangeArrowheads="1"/>
              </p:cNvSpPr>
              <p:nvPr/>
            </p:nvSpPr>
            <p:spPr bwMode="auto">
              <a:xfrm>
                <a:off x="1941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0" name="Oval 4189"/>
              <p:cNvSpPr>
                <a:spLocks noChangeArrowheads="1"/>
              </p:cNvSpPr>
              <p:nvPr/>
            </p:nvSpPr>
            <p:spPr bwMode="auto">
              <a:xfrm>
                <a:off x="1951" y="33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1" name="Oval 4190"/>
              <p:cNvSpPr>
                <a:spLocks noChangeArrowheads="1"/>
              </p:cNvSpPr>
              <p:nvPr/>
            </p:nvSpPr>
            <p:spPr bwMode="auto">
              <a:xfrm>
                <a:off x="1700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2" name="Oval 4191"/>
              <p:cNvSpPr>
                <a:spLocks noChangeArrowheads="1"/>
              </p:cNvSpPr>
              <p:nvPr/>
            </p:nvSpPr>
            <p:spPr bwMode="auto">
              <a:xfrm>
                <a:off x="2447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3" name="Oval 4192"/>
              <p:cNvSpPr>
                <a:spLocks noChangeArrowheads="1"/>
              </p:cNvSpPr>
              <p:nvPr/>
            </p:nvSpPr>
            <p:spPr bwMode="auto">
              <a:xfrm>
                <a:off x="2290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4" name="Oval 4193"/>
              <p:cNvSpPr>
                <a:spLocks noChangeArrowheads="1"/>
              </p:cNvSpPr>
              <p:nvPr/>
            </p:nvSpPr>
            <p:spPr bwMode="auto">
              <a:xfrm>
                <a:off x="222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5" name="Oval 4194"/>
              <p:cNvSpPr>
                <a:spLocks noChangeArrowheads="1"/>
              </p:cNvSpPr>
              <p:nvPr/>
            </p:nvSpPr>
            <p:spPr bwMode="auto">
              <a:xfrm>
                <a:off x="2004" y="35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6" name="Oval 4195"/>
              <p:cNvSpPr>
                <a:spLocks noChangeArrowheads="1"/>
              </p:cNvSpPr>
              <p:nvPr/>
            </p:nvSpPr>
            <p:spPr bwMode="auto">
              <a:xfrm>
                <a:off x="2702" y="34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7" name="Oval 4196"/>
              <p:cNvSpPr>
                <a:spLocks noChangeArrowheads="1"/>
              </p:cNvSpPr>
              <p:nvPr/>
            </p:nvSpPr>
            <p:spPr bwMode="auto">
              <a:xfrm>
                <a:off x="187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8" name="Oval 4197"/>
              <p:cNvSpPr>
                <a:spLocks noChangeArrowheads="1"/>
              </p:cNvSpPr>
              <p:nvPr/>
            </p:nvSpPr>
            <p:spPr bwMode="auto">
              <a:xfrm>
                <a:off x="1697" y="334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59" name="Oval 4198"/>
              <p:cNvSpPr>
                <a:spLocks noChangeArrowheads="1"/>
              </p:cNvSpPr>
              <p:nvPr/>
            </p:nvSpPr>
            <p:spPr bwMode="auto">
              <a:xfrm>
                <a:off x="1169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0" name="Oval 4199"/>
              <p:cNvSpPr>
                <a:spLocks noChangeArrowheads="1"/>
              </p:cNvSpPr>
              <p:nvPr/>
            </p:nvSpPr>
            <p:spPr bwMode="auto">
              <a:xfrm>
                <a:off x="126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1" name="Oval 4200"/>
              <p:cNvSpPr>
                <a:spLocks noChangeArrowheads="1"/>
              </p:cNvSpPr>
              <p:nvPr/>
            </p:nvSpPr>
            <p:spPr bwMode="auto">
              <a:xfrm>
                <a:off x="134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2" name="Oval 4201"/>
              <p:cNvSpPr>
                <a:spLocks noChangeArrowheads="1"/>
              </p:cNvSpPr>
              <p:nvPr/>
            </p:nvSpPr>
            <p:spPr bwMode="auto">
              <a:xfrm>
                <a:off x="1756" y="28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3" name="Oval 4202"/>
              <p:cNvSpPr>
                <a:spLocks noChangeArrowheads="1"/>
              </p:cNvSpPr>
              <p:nvPr/>
            </p:nvSpPr>
            <p:spPr bwMode="auto">
              <a:xfrm>
                <a:off x="160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4" name="Oval 4203"/>
              <p:cNvSpPr>
                <a:spLocks noChangeArrowheads="1"/>
              </p:cNvSpPr>
              <p:nvPr/>
            </p:nvSpPr>
            <p:spPr bwMode="auto">
              <a:xfrm>
                <a:off x="1100" y="31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5" name="Oval 4204"/>
              <p:cNvSpPr>
                <a:spLocks noChangeArrowheads="1"/>
              </p:cNvSpPr>
              <p:nvPr/>
            </p:nvSpPr>
            <p:spPr bwMode="auto">
              <a:xfrm>
                <a:off x="1498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6" name="Oval 4205"/>
              <p:cNvSpPr>
                <a:spLocks noChangeArrowheads="1"/>
              </p:cNvSpPr>
              <p:nvPr/>
            </p:nvSpPr>
            <p:spPr bwMode="auto">
              <a:xfrm>
                <a:off x="1435" y="26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7" name="Oval 4206"/>
              <p:cNvSpPr>
                <a:spLocks noChangeArrowheads="1"/>
              </p:cNvSpPr>
              <p:nvPr/>
            </p:nvSpPr>
            <p:spPr bwMode="auto">
              <a:xfrm>
                <a:off x="1347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8" name="Oval 4207"/>
              <p:cNvSpPr>
                <a:spLocks noChangeArrowheads="1"/>
              </p:cNvSpPr>
              <p:nvPr/>
            </p:nvSpPr>
            <p:spPr bwMode="auto">
              <a:xfrm>
                <a:off x="1735" y="30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69" name="Oval 4208"/>
              <p:cNvSpPr>
                <a:spLocks noChangeArrowheads="1"/>
              </p:cNvSpPr>
              <p:nvPr/>
            </p:nvSpPr>
            <p:spPr bwMode="auto">
              <a:xfrm>
                <a:off x="1616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0" name="Oval 4209"/>
              <p:cNvSpPr>
                <a:spLocks noChangeArrowheads="1"/>
              </p:cNvSpPr>
              <p:nvPr/>
            </p:nvSpPr>
            <p:spPr bwMode="auto">
              <a:xfrm>
                <a:off x="1752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1" name="Oval 4210"/>
              <p:cNvSpPr>
                <a:spLocks noChangeArrowheads="1"/>
              </p:cNvSpPr>
              <p:nvPr/>
            </p:nvSpPr>
            <p:spPr bwMode="auto">
              <a:xfrm>
                <a:off x="133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2" name="Oval 4211"/>
              <p:cNvSpPr>
                <a:spLocks noChangeArrowheads="1"/>
              </p:cNvSpPr>
              <p:nvPr/>
            </p:nvSpPr>
            <p:spPr bwMode="auto">
              <a:xfrm>
                <a:off x="2273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3" name="Oval 4212"/>
              <p:cNvSpPr>
                <a:spLocks noChangeArrowheads="1"/>
              </p:cNvSpPr>
              <p:nvPr/>
            </p:nvSpPr>
            <p:spPr bwMode="auto">
              <a:xfrm>
                <a:off x="3568" y="34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4" name="Oval 4213"/>
              <p:cNvSpPr>
                <a:spLocks noChangeArrowheads="1"/>
              </p:cNvSpPr>
              <p:nvPr/>
            </p:nvSpPr>
            <p:spPr bwMode="auto">
              <a:xfrm>
                <a:off x="226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5" name="Oval 4214"/>
              <p:cNvSpPr>
                <a:spLocks noChangeArrowheads="1"/>
              </p:cNvSpPr>
              <p:nvPr/>
            </p:nvSpPr>
            <p:spPr bwMode="auto">
              <a:xfrm>
                <a:off x="2751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6" name="Oval 4215"/>
              <p:cNvSpPr>
                <a:spLocks noChangeArrowheads="1"/>
              </p:cNvSpPr>
              <p:nvPr/>
            </p:nvSpPr>
            <p:spPr bwMode="auto">
              <a:xfrm>
                <a:off x="2074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7" name="Oval 4216"/>
              <p:cNvSpPr>
                <a:spLocks noChangeArrowheads="1"/>
              </p:cNvSpPr>
              <p:nvPr/>
            </p:nvSpPr>
            <p:spPr bwMode="auto">
              <a:xfrm>
                <a:off x="4371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8" name="Oval 4217"/>
              <p:cNvSpPr>
                <a:spLocks noChangeArrowheads="1"/>
              </p:cNvSpPr>
              <p:nvPr/>
            </p:nvSpPr>
            <p:spPr bwMode="auto">
              <a:xfrm>
                <a:off x="344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79" name="Oval 4218"/>
              <p:cNvSpPr>
                <a:spLocks noChangeArrowheads="1"/>
              </p:cNvSpPr>
              <p:nvPr/>
            </p:nvSpPr>
            <p:spPr bwMode="auto">
              <a:xfrm>
                <a:off x="4179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0" name="Oval 4219"/>
              <p:cNvSpPr>
                <a:spLocks noChangeArrowheads="1"/>
              </p:cNvSpPr>
              <p:nvPr/>
            </p:nvSpPr>
            <p:spPr bwMode="auto">
              <a:xfrm>
                <a:off x="1302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1" name="Oval 4220"/>
              <p:cNvSpPr>
                <a:spLocks noChangeArrowheads="1"/>
              </p:cNvSpPr>
              <p:nvPr/>
            </p:nvSpPr>
            <p:spPr bwMode="auto">
              <a:xfrm>
                <a:off x="1225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2" name="Oval 4221"/>
              <p:cNvSpPr>
                <a:spLocks noChangeArrowheads="1"/>
              </p:cNvSpPr>
              <p:nvPr/>
            </p:nvSpPr>
            <p:spPr bwMode="auto">
              <a:xfrm>
                <a:off x="2967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3" name="Oval 4222"/>
              <p:cNvSpPr>
                <a:spLocks noChangeArrowheads="1"/>
              </p:cNvSpPr>
              <p:nvPr/>
            </p:nvSpPr>
            <p:spPr bwMode="auto">
              <a:xfrm>
                <a:off x="121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4" name="Oval 4223"/>
              <p:cNvSpPr>
                <a:spLocks noChangeArrowheads="1"/>
              </p:cNvSpPr>
              <p:nvPr/>
            </p:nvSpPr>
            <p:spPr bwMode="auto">
              <a:xfrm>
                <a:off x="1271" y="29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5" name="Oval 4224"/>
              <p:cNvSpPr>
                <a:spLocks noChangeArrowheads="1"/>
              </p:cNvSpPr>
              <p:nvPr/>
            </p:nvSpPr>
            <p:spPr bwMode="auto">
              <a:xfrm>
                <a:off x="3439" y="34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6" name="Oval 4225"/>
              <p:cNvSpPr>
                <a:spLocks noChangeArrowheads="1"/>
              </p:cNvSpPr>
              <p:nvPr/>
            </p:nvSpPr>
            <p:spPr bwMode="auto">
              <a:xfrm>
                <a:off x="1473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7" name="Oval 4226"/>
              <p:cNvSpPr>
                <a:spLocks noChangeArrowheads="1"/>
              </p:cNvSpPr>
              <p:nvPr/>
            </p:nvSpPr>
            <p:spPr bwMode="auto">
              <a:xfrm>
                <a:off x="21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8" name="Oval 4227"/>
              <p:cNvSpPr>
                <a:spLocks noChangeArrowheads="1"/>
              </p:cNvSpPr>
              <p:nvPr/>
            </p:nvSpPr>
            <p:spPr bwMode="auto">
              <a:xfrm>
                <a:off x="2653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89" name="Oval 4228"/>
              <p:cNvSpPr>
                <a:spLocks noChangeArrowheads="1"/>
              </p:cNvSpPr>
              <p:nvPr/>
            </p:nvSpPr>
            <p:spPr bwMode="auto">
              <a:xfrm>
                <a:off x="1389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0" name="Oval 4229"/>
              <p:cNvSpPr>
                <a:spLocks noChangeArrowheads="1"/>
              </p:cNvSpPr>
              <p:nvPr/>
            </p:nvSpPr>
            <p:spPr bwMode="auto">
              <a:xfrm>
                <a:off x="1152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1" name="Oval 4230"/>
              <p:cNvSpPr>
                <a:spLocks noChangeArrowheads="1"/>
              </p:cNvSpPr>
              <p:nvPr/>
            </p:nvSpPr>
            <p:spPr bwMode="auto">
              <a:xfrm>
                <a:off x="1204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2" name="Oval 4231"/>
              <p:cNvSpPr>
                <a:spLocks noChangeArrowheads="1"/>
              </p:cNvSpPr>
              <p:nvPr/>
            </p:nvSpPr>
            <p:spPr bwMode="auto">
              <a:xfrm>
                <a:off x="1438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3" name="Oval 4232"/>
              <p:cNvSpPr>
                <a:spLocks noChangeArrowheads="1"/>
              </p:cNvSpPr>
              <p:nvPr/>
            </p:nvSpPr>
            <p:spPr bwMode="auto">
              <a:xfrm>
                <a:off x="2974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4" name="Oval 4233"/>
              <p:cNvSpPr>
                <a:spLocks noChangeArrowheads="1"/>
              </p:cNvSpPr>
              <p:nvPr/>
            </p:nvSpPr>
            <p:spPr bwMode="auto">
              <a:xfrm>
                <a:off x="2088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5" name="Oval 4234"/>
              <p:cNvSpPr>
                <a:spLocks noChangeArrowheads="1"/>
              </p:cNvSpPr>
              <p:nvPr/>
            </p:nvSpPr>
            <p:spPr bwMode="auto">
              <a:xfrm>
                <a:off x="883" y="307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6" name="Oval 4235"/>
              <p:cNvSpPr>
                <a:spLocks noChangeArrowheads="1"/>
              </p:cNvSpPr>
              <p:nvPr/>
            </p:nvSpPr>
            <p:spPr bwMode="auto">
              <a:xfrm>
                <a:off x="1107" y="28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7" name="Oval 4236"/>
              <p:cNvSpPr>
                <a:spLocks noChangeArrowheads="1"/>
              </p:cNvSpPr>
              <p:nvPr/>
            </p:nvSpPr>
            <p:spPr bwMode="auto">
              <a:xfrm>
                <a:off x="2636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8" name="Oval 4237"/>
              <p:cNvSpPr>
                <a:spLocks noChangeArrowheads="1"/>
              </p:cNvSpPr>
              <p:nvPr/>
            </p:nvSpPr>
            <p:spPr bwMode="auto">
              <a:xfrm>
                <a:off x="2035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99" name="Oval 4238"/>
              <p:cNvSpPr>
                <a:spLocks noChangeArrowheads="1"/>
              </p:cNvSpPr>
              <p:nvPr/>
            </p:nvSpPr>
            <p:spPr bwMode="auto">
              <a:xfrm>
                <a:off x="173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0" name="Oval 4239"/>
              <p:cNvSpPr>
                <a:spLocks noChangeArrowheads="1"/>
              </p:cNvSpPr>
              <p:nvPr/>
            </p:nvSpPr>
            <p:spPr bwMode="auto">
              <a:xfrm>
                <a:off x="1138" y="30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1" name="Oval 4240"/>
              <p:cNvSpPr>
                <a:spLocks noChangeArrowheads="1"/>
              </p:cNvSpPr>
              <p:nvPr/>
            </p:nvSpPr>
            <p:spPr bwMode="auto">
              <a:xfrm>
                <a:off x="4193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2" name="Oval 4241"/>
              <p:cNvSpPr>
                <a:spLocks noChangeArrowheads="1"/>
              </p:cNvSpPr>
              <p:nvPr/>
            </p:nvSpPr>
            <p:spPr bwMode="auto">
              <a:xfrm>
                <a:off x="4158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3" name="Oval 4242"/>
              <p:cNvSpPr>
                <a:spLocks noChangeArrowheads="1"/>
              </p:cNvSpPr>
              <p:nvPr/>
            </p:nvSpPr>
            <p:spPr bwMode="auto">
              <a:xfrm>
                <a:off x="1805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4" name="Oval 4243"/>
              <p:cNvSpPr>
                <a:spLocks noChangeArrowheads="1"/>
              </p:cNvSpPr>
              <p:nvPr/>
            </p:nvSpPr>
            <p:spPr bwMode="auto">
              <a:xfrm>
                <a:off x="2852" y="34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5" name="Oval 4244"/>
              <p:cNvSpPr>
                <a:spLocks noChangeArrowheads="1"/>
              </p:cNvSpPr>
              <p:nvPr/>
            </p:nvSpPr>
            <p:spPr bwMode="auto">
              <a:xfrm>
                <a:off x="1260" y="29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6" name="Oval 4245"/>
              <p:cNvSpPr>
                <a:spLocks noChangeArrowheads="1"/>
              </p:cNvSpPr>
              <p:nvPr/>
            </p:nvSpPr>
            <p:spPr bwMode="auto">
              <a:xfrm>
                <a:off x="1138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7" name="Oval 4246"/>
              <p:cNvSpPr>
                <a:spLocks noChangeArrowheads="1"/>
              </p:cNvSpPr>
              <p:nvPr/>
            </p:nvSpPr>
            <p:spPr bwMode="auto">
              <a:xfrm>
                <a:off x="1372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8" name="Oval 4247"/>
              <p:cNvSpPr>
                <a:spLocks noChangeArrowheads="1"/>
              </p:cNvSpPr>
              <p:nvPr/>
            </p:nvSpPr>
            <p:spPr bwMode="auto">
              <a:xfrm>
                <a:off x="116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09" name="Oval 4248"/>
              <p:cNvSpPr>
                <a:spLocks noChangeArrowheads="1"/>
              </p:cNvSpPr>
              <p:nvPr/>
            </p:nvSpPr>
            <p:spPr bwMode="auto">
              <a:xfrm>
                <a:off x="2384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0" name="Oval 4249"/>
              <p:cNvSpPr>
                <a:spLocks noChangeArrowheads="1"/>
              </p:cNvSpPr>
              <p:nvPr/>
            </p:nvSpPr>
            <p:spPr bwMode="auto">
              <a:xfrm>
                <a:off x="3641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1" name="Oval 4250"/>
              <p:cNvSpPr>
                <a:spLocks noChangeArrowheads="1"/>
              </p:cNvSpPr>
              <p:nvPr/>
            </p:nvSpPr>
            <p:spPr bwMode="auto">
              <a:xfrm>
                <a:off x="2042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2" name="Oval 4251"/>
              <p:cNvSpPr>
                <a:spLocks noChangeArrowheads="1"/>
              </p:cNvSpPr>
              <p:nvPr/>
            </p:nvSpPr>
            <p:spPr bwMode="auto">
              <a:xfrm>
                <a:off x="1142" y="234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3" name="Oval 4252"/>
              <p:cNvSpPr>
                <a:spLocks noChangeArrowheads="1"/>
              </p:cNvSpPr>
              <p:nvPr/>
            </p:nvSpPr>
            <p:spPr bwMode="auto">
              <a:xfrm>
                <a:off x="1183" y="27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4" name="Oval 4253"/>
              <p:cNvSpPr>
                <a:spLocks noChangeArrowheads="1"/>
              </p:cNvSpPr>
              <p:nvPr/>
            </p:nvSpPr>
            <p:spPr bwMode="auto">
              <a:xfrm>
                <a:off x="1222" y="24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5" name="Oval 4254"/>
              <p:cNvSpPr>
                <a:spLocks noChangeArrowheads="1"/>
              </p:cNvSpPr>
              <p:nvPr/>
            </p:nvSpPr>
            <p:spPr bwMode="auto">
              <a:xfrm>
                <a:off x="970" y="330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6" name="Oval 4255"/>
              <p:cNvSpPr>
                <a:spLocks noChangeArrowheads="1"/>
              </p:cNvSpPr>
              <p:nvPr/>
            </p:nvSpPr>
            <p:spPr bwMode="auto">
              <a:xfrm>
                <a:off x="1735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7" name="Oval 4256"/>
              <p:cNvSpPr>
                <a:spLocks noChangeArrowheads="1"/>
              </p:cNvSpPr>
              <p:nvPr/>
            </p:nvSpPr>
            <p:spPr bwMode="auto">
              <a:xfrm>
                <a:off x="2587" y="336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8" name="Oval 4257"/>
              <p:cNvSpPr>
                <a:spLocks noChangeArrowheads="1"/>
              </p:cNvSpPr>
              <p:nvPr/>
            </p:nvSpPr>
            <p:spPr bwMode="auto">
              <a:xfrm>
                <a:off x="2576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19" name="Oval 4258"/>
              <p:cNvSpPr>
                <a:spLocks noChangeArrowheads="1"/>
              </p:cNvSpPr>
              <p:nvPr/>
            </p:nvSpPr>
            <p:spPr bwMode="auto">
              <a:xfrm>
                <a:off x="2384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0" name="Oval 4259"/>
              <p:cNvSpPr>
                <a:spLocks noChangeArrowheads="1"/>
              </p:cNvSpPr>
              <p:nvPr/>
            </p:nvSpPr>
            <p:spPr bwMode="auto">
              <a:xfrm>
                <a:off x="13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1" name="Oval 4260"/>
              <p:cNvSpPr>
                <a:spLocks noChangeArrowheads="1"/>
              </p:cNvSpPr>
              <p:nvPr/>
            </p:nvSpPr>
            <p:spPr bwMode="auto">
              <a:xfrm>
                <a:off x="2070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2" name="Oval 4261"/>
              <p:cNvSpPr>
                <a:spLocks noChangeArrowheads="1"/>
              </p:cNvSpPr>
              <p:nvPr/>
            </p:nvSpPr>
            <p:spPr bwMode="auto">
              <a:xfrm>
                <a:off x="2883" y="29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3" name="Oval 4262"/>
              <p:cNvSpPr>
                <a:spLocks noChangeArrowheads="1"/>
              </p:cNvSpPr>
              <p:nvPr/>
            </p:nvSpPr>
            <p:spPr bwMode="auto">
              <a:xfrm>
                <a:off x="1763" y="327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4" name="Oval 4263"/>
              <p:cNvSpPr>
                <a:spLocks noChangeArrowheads="1"/>
              </p:cNvSpPr>
              <p:nvPr/>
            </p:nvSpPr>
            <p:spPr bwMode="auto">
              <a:xfrm>
                <a:off x="2803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5" name="Oval 4264"/>
              <p:cNvSpPr>
                <a:spLocks noChangeArrowheads="1"/>
              </p:cNvSpPr>
              <p:nvPr/>
            </p:nvSpPr>
            <p:spPr bwMode="auto">
              <a:xfrm>
                <a:off x="1857" y="25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6" name="Oval 4265"/>
              <p:cNvSpPr>
                <a:spLocks noChangeArrowheads="1"/>
              </p:cNvSpPr>
              <p:nvPr/>
            </p:nvSpPr>
            <p:spPr bwMode="auto">
              <a:xfrm>
                <a:off x="2287" y="342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7" name="Oval 4266"/>
              <p:cNvSpPr>
                <a:spLocks noChangeArrowheads="1"/>
              </p:cNvSpPr>
              <p:nvPr/>
            </p:nvSpPr>
            <p:spPr bwMode="auto">
              <a:xfrm>
                <a:off x="3233" y="279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8" name="Oval 4267"/>
              <p:cNvSpPr>
                <a:spLocks noChangeArrowheads="1"/>
              </p:cNvSpPr>
              <p:nvPr/>
            </p:nvSpPr>
            <p:spPr bwMode="auto">
              <a:xfrm>
                <a:off x="1679" y="328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29" name="Oval 4268"/>
              <p:cNvSpPr>
                <a:spLocks noChangeArrowheads="1"/>
              </p:cNvSpPr>
              <p:nvPr/>
            </p:nvSpPr>
            <p:spPr bwMode="auto">
              <a:xfrm>
                <a:off x="1606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0" name="Oval 4269"/>
              <p:cNvSpPr>
                <a:spLocks noChangeArrowheads="1"/>
              </p:cNvSpPr>
              <p:nvPr/>
            </p:nvSpPr>
            <p:spPr bwMode="auto">
              <a:xfrm>
                <a:off x="2053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1" name="Oval 4270"/>
              <p:cNvSpPr>
                <a:spLocks noChangeArrowheads="1"/>
              </p:cNvSpPr>
              <p:nvPr/>
            </p:nvSpPr>
            <p:spPr bwMode="auto">
              <a:xfrm>
                <a:off x="1550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2" name="Oval 4271"/>
              <p:cNvSpPr>
                <a:spLocks noChangeArrowheads="1"/>
              </p:cNvSpPr>
              <p:nvPr/>
            </p:nvSpPr>
            <p:spPr bwMode="auto">
              <a:xfrm>
                <a:off x="1103" y="22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3" name="Oval 4272"/>
              <p:cNvSpPr>
                <a:spLocks noChangeArrowheads="1"/>
              </p:cNvSpPr>
              <p:nvPr/>
            </p:nvSpPr>
            <p:spPr bwMode="auto">
              <a:xfrm>
                <a:off x="1267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4" name="Oval 4273"/>
              <p:cNvSpPr>
                <a:spLocks noChangeArrowheads="1"/>
              </p:cNvSpPr>
              <p:nvPr/>
            </p:nvSpPr>
            <p:spPr bwMode="auto">
              <a:xfrm>
                <a:off x="1149" y="328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5" name="Oval 4274"/>
              <p:cNvSpPr>
                <a:spLocks noChangeArrowheads="1"/>
              </p:cNvSpPr>
              <p:nvPr/>
            </p:nvSpPr>
            <p:spPr bwMode="auto">
              <a:xfrm>
                <a:off x="2625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6" name="Oval 4275"/>
              <p:cNvSpPr>
                <a:spLocks noChangeArrowheads="1"/>
              </p:cNvSpPr>
              <p:nvPr/>
            </p:nvSpPr>
            <p:spPr bwMode="auto">
              <a:xfrm>
                <a:off x="1669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7" name="Oval 4276"/>
              <p:cNvSpPr>
                <a:spLocks noChangeArrowheads="1"/>
              </p:cNvSpPr>
              <p:nvPr/>
            </p:nvSpPr>
            <p:spPr bwMode="auto">
              <a:xfrm>
                <a:off x="1351" y="31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8" name="Oval 4277"/>
              <p:cNvSpPr>
                <a:spLocks noChangeArrowheads="1"/>
              </p:cNvSpPr>
              <p:nvPr/>
            </p:nvSpPr>
            <p:spPr bwMode="auto">
              <a:xfrm>
                <a:off x="137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39" name="Oval 4278"/>
              <p:cNvSpPr>
                <a:spLocks noChangeArrowheads="1"/>
              </p:cNvSpPr>
              <p:nvPr/>
            </p:nvSpPr>
            <p:spPr bwMode="auto">
              <a:xfrm>
                <a:off x="2988" y="35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0" name="Oval 4279"/>
              <p:cNvSpPr>
                <a:spLocks noChangeArrowheads="1"/>
              </p:cNvSpPr>
              <p:nvPr/>
            </p:nvSpPr>
            <p:spPr bwMode="auto">
              <a:xfrm>
                <a:off x="2168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1" name="Oval 4280"/>
              <p:cNvSpPr>
                <a:spLocks noChangeArrowheads="1"/>
              </p:cNvSpPr>
              <p:nvPr/>
            </p:nvSpPr>
            <p:spPr bwMode="auto">
              <a:xfrm>
                <a:off x="113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2" name="Oval 4281"/>
              <p:cNvSpPr>
                <a:spLocks noChangeArrowheads="1"/>
              </p:cNvSpPr>
              <p:nvPr/>
            </p:nvSpPr>
            <p:spPr bwMode="auto">
              <a:xfrm>
                <a:off x="1512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3" name="Oval 4282"/>
              <p:cNvSpPr>
                <a:spLocks noChangeArrowheads="1"/>
              </p:cNvSpPr>
              <p:nvPr/>
            </p:nvSpPr>
            <p:spPr bwMode="auto">
              <a:xfrm>
                <a:off x="2566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4" name="Oval 4283"/>
              <p:cNvSpPr>
                <a:spLocks noChangeArrowheads="1"/>
              </p:cNvSpPr>
              <p:nvPr/>
            </p:nvSpPr>
            <p:spPr bwMode="auto">
              <a:xfrm>
                <a:off x="266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5" name="Oval 4284"/>
              <p:cNvSpPr>
                <a:spLocks noChangeArrowheads="1"/>
              </p:cNvSpPr>
              <p:nvPr/>
            </p:nvSpPr>
            <p:spPr bwMode="auto">
              <a:xfrm>
                <a:off x="1494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6" name="Oval 4285"/>
              <p:cNvSpPr>
                <a:spLocks noChangeArrowheads="1"/>
              </p:cNvSpPr>
              <p:nvPr/>
            </p:nvSpPr>
            <p:spPr bwMode="auto">
              <a:xfrm>
                <a:off x="1990" y="335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7" name="Oval 4286"/>
              <p:cNvSpPr>
                <a:spLocks noChangeArrowheads="1"/>
              </p:cNvSpPr>
              <p:nvPr/>
            </p:nvSpPr>
            <p:spPr bwMode="auto">
              <a:xfrm>
                <a:off x="1480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8" name="Oval 4287"/>
              <p:cNvSpPr>
                <a:spLocks noChangeArrowheads="1"/>
              </p:cNvSpPr>
              <p:nvPr/>
            </p:nvSpPr>
            <p:spPr bwMode="auto">
              <a:xfrm>
                <a:off x="1637" y="28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49" name="Oval 4288"/>
              <p:cNvSpPr>
                <a:spLocks noChangeArrowheads="1"/>
              </p:cNvSpPr>
              <p:nvPr/>
            </p:nvSpPr>
            <p:spPr bwMode="auto">
              <a:xfrm>
                <a:off x="2824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0" name="Oval 4289"/>
              <p:cNvSpPr>
                <a:spLocks noChangeArrowheads="1"/>
              </p:cNvSpPr>
              <p:nvPr/>
            </p:nvSpPr>
            <p:spPr bwMode="auto">
              <a:xfrm>
                <a:off x="135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1" name="Oval 4290"/>
              <p:cNvSpPr>
                <a:spLocks noChangeArrowheads="1"/>
              </p:cNvSpPr>
              <p:nvPr/>
            </p:nvSpPr>
            <p:spPr bwMode="auto">
              <a:xfrm>
                <a:off x="2109" y="3295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2" name="Oval 4291"/>
              <p:cNvSpPr>
                <a:spLocks noChangeArrowheads="1"/>
              </p:cNvSpPr>
              <p:nvPr/>
            </p:nvSpPr>
            <p:spPr bwMode="auto">
              <a:xfrm>
                <a:off x="1871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3" name="Oval 4292"/>
              <p:cNvSpPr>
                <a:spLocks noChangeArrowheads="1"/>
              </p:cNvSpPr>
              <p:nvPr/>
            </p:nvSpPr>
            <p:spPr bwMode="auto">
              <a:xfrm>
                <a:off x="3624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4" name="Oval 4293"/>
              <p:cNvSpPr>
                <a:spLocks noChangeArrowheads="1"/>
              </p:cNvSpPr>
              <p:nvPr/>
            </p:nvSpPr>
            <p:spPr bwMode="auto">
              <a:xfrm>
                <a:off x="2014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5" name="Oval 4294"/>
              <p:cNvSpPr>
                <a:spLocks noChangeArrowheads="1"/>
              </p:cNvSpPr>
              <p:nvPr/>
            </p:nvSpPr>
            <p:spPr bwMode="auto">
              <a:xfrm>
                <a:off x="3288" y="328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6" name="Oval 4295"/>
              <p:cNvSpPr>
                <a:spLocks noChangeArrowheads="1"/>
              </p:cNvSpPr>
              <p:nvPr/>
            </p:nvSpPr>
            <p:spPr bwMode="auto">
              <a:xfrm>
                <a:off x="2164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7" name="Oval 4296"/>
              <p:cNvSpPr>
                <a:spLocks noChangeArrowheads="1"/>
              </p:cNvSpPr>
              <p:nvPr/>
            </p:nvSpPr>
            <p:spPr bwMode="auto">
              <a:xfrm>
                <a:off x="1571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8" name="Oval 4297"/>
              <p:cNvSpPr>
                <a:spLocks noChangeArrowheads="1"/>
              </p:cNvSpPr>
              <p:nvPr/>
            </p:nvSpPr>
            <p:spPr bwMode="auto">
              <a:xfrm>
                <a:off x="140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59" name="Oval 4298"/>
              <p:cNvSpPr>
                <a:spLocks noChangeArrowheads="1"/>
              </p:cNvSpPr>
              <p:nvPr/>
            </p:nvSpPr>
            <p:spPr bwMode="auto">
              <a:xfrm>
                <a:off x="3634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0" name="Oval 4299"/>
              <p:cNvSpPr>
                <a:spLocks noChangeArrowheads="1"/>
              </p:cNvSpPr>
              <p:nvPr/>
            </p:nvSpPr>
            <p:spPr bwMode="auto">
              <a:xfrm>
                <a:off x="2273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1" name="Oval 4300"/>
              <p:cNvSpPr>
                <a:spLocks noChangeArrowheads="1"/>
              </p:cNvSpPr>
              <p:nvPr/>
            </p:nvSpPr>
            <p:spPr bwMode="auto">
              <a:xfrm>
                <a:off x="2011" y="315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2" name="Oval 4301"/>
              <p:cNvSpPr>
                <a:spLocks noChangeArrowheads="1"/>
              </p:cNvSpPr>
              <p:nvPr/>
            </p:nvSpPr>
            <p:spPr bwMode="auto">
              <a:xfrm>
                <a:off x="3117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3" name="Oval 4302"/>
              <p:cNvSpPr>
                <a:spLocks noChangeArrowheads="1"/>
              </p:cNvSpPr>
              <p:nvPr/>
            </p:nvSpPr>
            <p:spPr bwMode="auto">
              <a:xfrm>
                <a:off x="1676" y="287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4" name="Oval 4303"/>
              <p:cNvSpPr>
                <a:spLocks noChangeArrowheads="1"/>
              </p:cNvSpPr>
              <p:nvPr/>
            </p:nvSpPr>
            <p:spPr bwMode="auto">
              <a:xfrm>
                <a:off x="2241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5" name="Oval 4304"/>
              <p:cNvSpPr>
                <a:spLocks noChangeArrowheads="1"/>
              </p:cNvSpPr>
              <p:nvPr/>
            </p:nvSpPr>
            <p:spPr bwMode="auto">
              <a:xfrm>
                <a:off x="984" y="22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6" name="Oval 4305"/>
              <p:cNvSpPr>
                <a:spLocks noChangeArrowheads="1"/>
              </p:cNvSpPr>
              <p:nvPr/>
            </p:nvSpPr>
            <p:spPr bwMode="auto">
              <a:xfrm>
                <a:off x="1536" y="349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7" name="Oval 4306"/>
              <p:cNvSpPr>
                <a:spLocks noChangeArrowheads="1"/>
              </p:cNvSpPr>
              <p:nvPr/>
            </p:nvSpPr>
            <p:spPr bwMode="auto">
              <a:xfrm>
                <a:off x="1843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8" name="Oval 4307"/>
              <p:cNvSpPr>
                <a:spLocks noChangeArrowheads="1"/>
              </p:cNvSpPr>
              <p:nvPr/>
            </p:nvSpPr>
            <p:spPr bwMode="auto">
              <a:xfrm>
                <a:off x="1725" y="334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69" name="Oval 4308"/>
              <p:cNvSpPr>
                <a:spLocks noChangeArrowheads="1"/>
              </p:cNvSpPr>
              <p:nvPr/>
            </p:nvSpPr>
            <p:spPr bwMode="auto">
              <a:xfrm>
                <a:off x="2126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0" name="Oval 4309"/>
              <p:cNvSpPr>
                <a:spLocks noChangeArrowheads="1"/>
              </p:cNvSpPr>
              <p:nvPr/>
            </p:nvSpPr>
            <p:spPr bwMode="auto">
              <a:xfrm>
                <a:off x="2234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1" name="Oval 4310"/>
              <p:cNvSpPr>
                <a:spLocks noChangeArrowheads="1"/>
              </p:cNvSpPr>
              <p:nvPr/>
            </p:nvSpPr>
            <p:spPr bwMode="auto">
              <a:xfrm>
                <a:off x="130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2" name="Oval 4311"/>
              <p:cNvSpPr>
                <a:spLocks noChangeArrowheads="1"/>
              </p:cNvSpPr>
              <p:nvPr/>
            </p:nvSpPr>
            <p:spPr bwMode="auto">
              <a:xfrm>
                <a:off x="110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3" name="Oval 4312"/>
              <p:cNvSpPr>
                <a:spLocks noChangeArrowheads="1"/>
              </p:cNvSpPr>
              <p:nvPr/>
            </p:nvSpPr>
            <p:spPr bwMode="auto">
              <a:xfrm>
                <a:off x="1435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4" name="Oval 4313"/>
              <p:cNvSpPr>
                <a:spLocks noChangeArrowheads="1"/>
              </p:cNvSpPr>
              <p:nvPr/>
            </p:nvSpPr>
            <p:spPr bwMode="auto">
              <a:xfrm>
                <a:off x="1773" y="2782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5" name="Oval 4314"/>
              <p:cNvSpPr>
                <a:spLocks noChangeArrowheads="1"/>
              </p:cNvSpPr>
              <p:nvPr/>
            </p:nvSpPr>
            <p:spPr bwMode="auto">
              <a:xfrm>
                <a:off x="1669" y="33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6" name="Oval 4315"/>
              <p:cNvSpPr>
                <a:spLocks noChangeArrowheads="1"/>
              </p:cNvSpPr>
              <p:nvPr/>
            </p:nvSpPr>
            <p:spPr bwMode="auto">
              <a:xfrm>
                <a:off x="1613" y="318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7" name="Oval 4316"/>
              <p:cNvSpPr>
                <a:spLocks noChangeArrowheads="1"/>
              </p:cNvSpPr>
              <p:nvPr/>
            </p:nvSpPr>
            <p:spPr bwMode="auto">
              <a:xfrm>
                <a:off x="1665" y="32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8" name="Oval 4317"/>
              <p:cNvSpPr>
                <a:spLocks noChangeArrowheads="1"/>
              </p:cNvSpPr>
              <p:nvPr/>
            </p:nvSpPr>
            <p:spPr bwMode="auto">
              <a:xfrm>
                <a:off x="1382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79" name="Oval 4318"/>
              <p:cNvSpPr>
                <a:spLocks noChangeArrowheads="1"/>
              </p:cNvSpPr>
              <p:nvPr/>
            </p:nvSpPr>
            <p:spPr bwMode="auto">
              <a:xfrm>
                <a:off x="3969" y="320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0" name="Oval 4319"/>
              <p:cNvSpPr>
                <a:spLocks noChangeArrowheads="1"/>
              </p:cNvSpPr>
              <p:nvPr/>
            </p:nvSpPr>
            <p:spPr bwMode="auto">
              <a:xfrm>
                <a:off x="1836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1" name="Oval 4320"/>
              <p:cNvSpPr>
                <a:spLocks noChangeArrowheads="1"/>
              </p:cNvSpPr>
              <p:nvPr/>
            </p:nvSpPr>
            <p:spPr bwMode="auto">
              <a:xfrm>
                <a:off x="1784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2" name="Oval 4321"/>
              <p:cNvSpPr>
                <a:spLocks noChangeArrowheads="1"/>
              </p:cNvSpPr>
              <p:nvPr/>
            </p:nvSpPr>
            <p:spPr bwMode="auto">
              <a:xfrm>
                <a:off x="1033" y="2143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3" name="Oval 4322"/>
              <p:cNvSpPr>
                <a:spLocks noChangeArrowheads="1"/>
              </p:cNvSpPr>
              <p:nvPr/>
            </p:nvSpPr>
            <p:spPr bwMode="auto">
              <a:xfrm>
                <a:off x="1847" y="30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4" name="Oval 4323"/>
              <p:cNvSpPr>
                <a:spLocks noChangeArrowheads="1"/>
              </p:cNvSpPr>
              <p:nvPr/>
            </p:nvSpPr>
            <p:spPr bwMode="auto">
              <a:xfrm>
                <a:off x="1592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5" name="Oval 4324"/>
              <p:cNvSpPr>
                <a:spLocks noChangeArrowheads="1"/>
              </p:cNvSpPr>
              <p:nvPr/>
            </p:nvSpPr>
            <p:spPr bwMode="auto">
              <a:xfrm>
                <a:off x="1885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6" name="Oval 4325"/>
              <p:cNvSpPr>
                <a:spLocks noChangeArrowheads="1"/>
              </p:cNvSpPr>
              <p:nvPr/>
            </p:nvSpPr>
            <p:spPr bwMode="auto">
              <a:xfrm>
                <a:off x="1543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7" name="Oval 4326"/>
              <p:cNvSpPr>
                <a:spLocks noChangeArrowheads="1"/>
              </p:cNvSpPr>
              <p:nvPr/>
            </p:nvSpPr>
            <p:spPr bwMode="auto">
              <a:xfrm>
                <a:off x="2028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8" name="Oval 4327"/>
              <p:cNvSpPr>
                <a:spLocks noChangeArrowheads="1"/>
              </p:cNvSpPr>
              <p:nvPr/>
            </p:nvSpPr>
            <p:spPr bwMode="auto">
              <a:xfrm>
                <a:off x="3114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89" name="Oval 4328"/>
              <p:cNvSpPr>
                <a:spLocks noChangeArrowheads="1"/>
              </p:cNvSpPr>
              <p:nvPr/>
            </p:nvSpPr>
            <p:spPr bwMode="auto">
              <a:xfrm>
                <a:off x="127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0" name="Oval 4329"/>
              <p:cNvSpPr>
                <a:spLocks noChangeArrowheads="1"/>
              </p:cNvSpPr>
              <p:nvPr/>
            </p:nvSpPr>
            <p:spPr bwMode="auto">
              <a:xfrm>
                <a:off x="2887" y="35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1" name="Oval 4330"/>
              <p:cNvSpPr>
                <a:spLocks noChangeArrowheads="1"/>
              </p:cNvSpPr>
              <p:nvPr/>
            </p:nvSpPr>
            <p:spPr bwMode="auto">
              <a:xfrm>
                <a:off x="3212" y="30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2" name="Oval 4331"/>
              <p:cNvSpPr>
                <a:spLocks noChangeArrowheads="1"/>
              </p:cNvSpPr>
              <p:nvPr/>
            </p:nvSpPr>
            <p:spPr bwMode="auto">
              <a:xfrm>
                <a:off x="1491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3" name="Oval 4332"/>
              <p:cNvSpPr>
                <a:spLocks noChangeArrowheads="1"/>
              </p:cNvSpPr>
              <p:nvPr/>
            </p:nvSpPr>
            <p:spPr bwMode="auto">
              <a:xfrm>
                <a:off x="2342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4" name="Oval 4333"/>
              <p:cNvSpPr>
                <a:spLocks noChangeArrowheads="1"/>
              </p:cNvSpPr>
              <p:nvPr/>
            </p:nvSpPr>
            <p:spPr bwMode="auto">
              <a:xfrm>
                <a:off x="2419" y="30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5" name="Oval 4334"/>
              <p:cNvSpPr>
                <a:spLocks noChangeArrowheads="1"/>
              </p:cNvSpPr>
              <p:nvPr/>
            </p:nvSpPr>
            <p:spPr bwMode="auto">
              <a:xfrm>
                <a:off x="2241" y="324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6" name="Oval 4335"/>
              <p:cNvSpPr>
                <a:spLocks noChangeArrowheads="1"/>
              </p:cNvSpPr>
              <p:nvPr/>
            </p:nvSpPr>
            <p:spPr bwMode="auto">
              <a:xfrm>
                <a:off x="1620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7" name="Oval 4336"/>
              <p:cNvSpPr>
                <a:spLocks noChangeArrowheads="1"/>
              </p:cNvSpPr>
              <p:nvPr/>
            </p:nvSpPr>
            <p:spPr bwMode="auto">
              <a:xfrm>
                <a:off x="1477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8" name="Oval 4337"/>
              <p:cNvSpPr>
                <a:spLocks noChangeArrowheads="1"/>
              </p:cNvSpPr>
              <p:nvPr/>
            </p:nvSpPr>
            <p:spPr bwMode="auto">
              <a:xfrm>
                <a:off x="1833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99" name="Oval 4338"/>
              <p:cNvSpPr>
                <a:spLocks noChangeArrowheads="1"/>
              </p:cNvSpPr>
              <p:nvPr/>
            </p:nvSpPr>
            <p:spPr bwMode="auto">
              <a:xfrm>
                <a:off x="1606" y="331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0" name="Oval 4339"/>
              <p:cNvSpPr>
                <a:spLocks noChangeArrowheads="1"/>
              </p:cNvSpPr>
              <p:nvPr/>
            </p:nvSpPr>
            <p:spPr bwMode="auto">
              <a:xfrm>
                <a:off x="1442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1" name="Oval 4340"/>
              <p:cNvSpPr>
                <a:spLocks noChangeArrowheads="1"/>
              </p:cNvSpPr>
              <p:nvPr/>
            </p:nvSpPr>
            <p:spPr bwMode="auto">
              <a:xfrm>
                <a:off x="116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2" name="Oval 4341"/>
              <p:cNvSpPr>
                <a:spLocks noChangeArrowheads="1"/>
              </p:cNvSpPr>
              <p:nvPr/>
            </p:nvSpPr>
            <p:spPr bwMode="auto">
              <a:xfrm>
                <a:off x="2374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3" name="Oval 4342"/>
              <p:cNvSpPr>
                <a:spLocks noChangeArrowheads="1"/>
              </p:cNvSpPr>
              <p:nvPr/>
            </p:nvSpPr>
            <p:spPr bwMode="auto">
              <a:xfrm>
                <a:off x="3920" y="29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4" name="Oval 4343"/>
              <p:cNvSpPr>
                <a:spLocks noChangeArrowheads="1"/>
              </p:cNvSpPr>
              <p:nvPr/>
            </p:nvSpPr>
            <p:spPr bwMode="auto">
              <a:xfrm>
                <a:off x="1571" y="311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5" name="Oval 4344"/>
              <p:cNvSpPr>
                <a:spLocks noChangeArrowheads="1"/>
              </p:cNvSpPr>
              <p:nvPr/>
            </p:nvSpPr>
            <p:spPr bwMode="auto">
              <a:xfrm>
                <a:off x="3306" y="341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6" name="Oval 4345"/>
              <p:cNvSpPr>
                <a:spLocks noChangeArrowheads="1"/>
              </p:cNvSpPr>
              <p:nvPr/>
            </p:nvSpPr>
            <p:spPr bwMode="auto">
              <a:xfrm>
                <a:off x="1543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7" name="Oval 4346"/>
              <p:cNvSpPr>
                <a:spLocks noChangeArrowheads="1"/>
              </p:cNvSpPr>
              <p:nvPr/>
            </p:nvSpPr>
            <p:spPr bwMode="auto">
              <a:xfrm>
                <a:off x="1892" y="31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8" name="Oval 4347"/>
              <p:cNvSpPr>
                <a:spLocks noChangeArrowheads="1"/>
              </p:cNvSpPr>
              <p:nvPr/>
            </p:nvSpPr>
            <p:spPr bwMode="auto">
              <a:xfrm>
                <a:off x="1588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09" name="Oval 4348"/>
              <p:cNvSpPr>
                <a:spLocks noChangeArrowheads="1"/>
              </p:cNvSpPr>
              <p:nvPr/>
            </p:nvSpPr>
            <p:spPr bwMode="auto">
              <a:xfrm>
                <a:off x="1138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0" name="Oval 4349"/>
              <p:cNvSpPr>
                <a:spLocks noChangeArrowheads="1"/>
              </p:cNvSpPr>
              <p:nvPr/>
            </p:nvSpPr>
            <p:spPr bwMode="auto">
              <a:xfrm>
                <a:off x="1417" y="284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1" name="Oval 4350"/>
              <p:cNvSpPr>
                <a:spLocks noChangeArrowheads="1"/>
              </p:cNvSpPr>
              <p:nvPr/>
            </p:nvSpPr>
            <p:spPr bwMode="auto">
              <a:xfrm>
                <a:off x="1243" y="26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2" name="Oval 4351"/>
              <p:cNvSpPr>
                <a:spLocks noChangeArrowheads="1"/>
              </p:cNvSpPr>
              <p:nvPr/>
            </p:nvSpPr>
            <p:spPr bwMode="auto">
              <a:xfrm>
                <a:off x="1906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3" name="Oval 4352"/>
              <p:cNvSpPr>
                <a:spLocks noChangeArrowheads="1"/>
              </p:cNvSpPr>
              <p:nvPr/>
            </p:nvSpPr>
            <p:spPr bwMode="auto">
              <a:xfrm>
                <a:off x="2259" y="351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4" name="Oval 4353"/>
              <p:cNvSpPr>
                <a:spLocks noChangeArrowheads="1"/>
              </p:cNvSpPr>
              <p:nvPr/>
            </p:nvSpPr>
            <p:spPr bwMode="auto">
              <a:xfrm>
                <a:off x="2245" y="32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5" name="Oval 4354"/>
              <p:cNvSpPr>
                <a:spLocks noChangeArrowheads="1"/>
              </p:cNvSpPr>
              <p:nvPr/>
            </p:nvSpPr>
            <p:spPr bwMode="auto">
              <a:xfrm>
                <a:off x="841" y="120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16" name="Oval 4355"/>
              <p:cNvSpPr>
                <a:spLocks noChangeArrowheads="1"/>
              </p:cNvSpPr>
              <p:nvPr/>
            </p:nvSpPr>
            <p:spPr bwMode="auto">
              <a:xfrm>
                <a:off x="1344" y="308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689" name="Group 4557"/>
            <p:cNvGrpSpPr>
              <a:grpSpLocks/>
            </p:cNvGrpSpPr>
            <p:nvPr/>
          </p:nvGrpSpPr>
          <p:grpSpPr bwMode="auto">
            <a:xfrm>
              <a:off x="848" y="2170"/>
              <a:ext cx="4078" cy="1411"/>
              <a:chOff x="848" y="2170"/>
              <a:chExt cx="4078" cy="1411"/>
            </a:xfrm>
          </p:grpSpPr>
          <p:sp>
            <p:nvSpPr>
              <p:cNvPr id="4817" name="Oval 4357"/>
              <p:cNvSpPr>
                <a:spLocks noChangeArrowheads="1"/>
              </p:cNvSpPr>
              <p:nvPr/>
            </p:nvSpPr>
            <p:spPr bwMode="auto">
              <a:xfrm>
                <a:off x="3114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" name="Oval 4358"/>
              <p:cNvSpPr>
                <a:spLocks noChangeArrowheads="1"/>
              </p:cNvSpPr>
              <p:nvPr/>
            </p:nvSpPr>
            <p:spPr bwMode="auto">
              <a:xfrm>
                <a:off x="2112" y="29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" name="Oval 4359"/>
              <p:cNvSpPr>
                <a:spLocks noChangeArrowheads="1"/>
              </p:cNvSpPr>
              <p:nvPr/>
            </p:nvSpPr>
            <p:spPr bwMode="auto">
              <a:xfrm>
                <a:off x="2259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" name="Oval 4360"/>
              <p:cNvSpPr>
                <a:spLocks noChangeArrowheads="1"/>
              </p:cNvSpPr>
              <p:nvPr/>
            </p:nvSpPr>
            <p:spPr bwMode="auto">
              <a:xfrm>
                <a:off x="1068" y="21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1" name="Oval 4361"/>
              <p:cNvSpPr>
                <a:spLocks noChangeArrowheads="1"/>
              </p:cNvSpPr>
              <p:nvPr/>
            </p:nvSpPr>
            <p:spPr bwMode="auto">
              <a:xfrm>
                <a:off x="1711" y="314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2" name="Oval 4362"/>
              <p:cNvSpPr>
                <a:spLocks noChangeArrowheads="1"/>
              </p:cNvSpPr>
              <p:nvPr/>
            </p:nvSpPr>
            <p:spPr bwMode="auto">
              <a:xfrm>
                <a:off x="2342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" name="Oval 4363"/>
              <p:cNvSpPr>
                <a:spLocks noChangeArrowheads="1"/>
              </p:cNvSpPr>
              <p:nvPr/>
            </p:nvSpPr>
            <p:spPr bwMode="auto">
              <a:xfrm>
                <a:off x="1271" y="260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" name="Oval 4364"/>
              <p:cNvSpPr>
                <a:spLocks noChangeArrowheads="1"/>
              </p:cNvSpPr>
              <p:nvPr/>
            </p:nvSpPr>
            <p:spPr bwMode="auto">
              <a:xfrm>
                <a:off x="1683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" name="Oval 4365"/>
              <p:cNvSpPr>
                <a:spLocks noChangeArrowheads="1"/>
              </p:cNvSpPr>
              <p:nvPr/>
            </p:nvSpPr>
            <p:spPr bwMode="auto">
              <a:xfrm>
                <a:off x="1595" y="331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" name="Oval 4366"/>
              <p:cNvSpPr>
                <a:spLocks noChangeArrowheads="1"/>
              </p:cNvSpPr>
              <p:nvPr/>
            </p:nvSpPr>
            <p:spPr bwMode="auto">
              <a:xfrm>
                <a:off x="1215" y="33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" name="Oval 4367"/>
              <p:cNvSpPr>
                <a:spLocks noChangeArrowheads="1"/>
              </p:cNvSpPr>
              <p:nvPr/>
            </p:nvSpPr>
            <p:spPr bwMode="auto">
              <a:xfrm>
                <a:off x="2555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" name="Oval 4368"/>
              <p:cNvSpPr>
                <a:spLocks noChangeArrowheads="1"/>
              </p:cNvSpPr>
              <p:nvPr/>
            </p:nvSpPr>
            <p:spPr bwMode="auto">
              <a:xfrm>
                <a:off x="2552" y="333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" name="Oval 4369"/>
              <p:cNvSpPr>
                <a:spLocks noChangeArrowheads="1"/>
              </p:cNvSpPr>
              <p:nvPr/>
            </p:nvSpPr>
            <p:spPr bwMode="auto">
              <a:xfrm>
                <a:off x="3617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" name="Oval 4370"/>
              <p:cNvSpPr>
                <a:spLocks noChangeArrowheads="1"/>
              </p:cNvSpPr>
              <p:nvPr/>
            </p:nvSpPr>
            <p:spPr bwMode="auto">
              <a:xfrm>
                <a:off x="1505" y="31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" name="Oval 4371"/>
              <p:cNvSpPr>
                <a:spLocks noChangeArrowheads="1"/>
              </p:cNvSpPr>
              <p:nvPr/>
            </p:nvSpPr>
            <p:spPr bwMode="auto">
              <a:xfrm>
                <a:off x="2489" y="334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2" name="Oval 4372"/>
              <p:cNvSpPr>
                <a:spLocks noChangeArrowheads="1"/>
              </p:cNvSpPr>
              <p:nvPr/>
            </p:nvSpPr>
            <p:spPr bwMode="auto">
              <a:xfrm>
                <a:off x="2723" y="3400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3" name="Oval 4373"/>
              <p:cNvSpPr>
                <a:spLocks noChangeArrowheads="1"/>
              </p:cNvSpPr>
              <p:nvPr/>
            </p:nvSpPr>
            <p:spPr bwMode="auto">
              <a:xfrm>
                <a:off x="250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4" name="Oval 4374"/>
              <p:cNvSpPr>
                <a:spLocks noChangeArrowheads="1"/>
              </p:cNvSpPr>
              <p:nvPr/>
            </p:nvSpPr>
            <p:spPr bwMode="auto">
              <a:xfrm>
                <a:off x="345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5" name="Oval 4375"/>
              <p:cNvSpPr>
                <a:spLocks noChangeArrowheads="1"/>
              </p:cNvSpPr>
              <p:nvPr/>
            </p:nvSpPr>
            <p:spPr bwMode="auto">
              <a:xfrm>
                <a:off x="2461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6" name="Oval 4376"/>
              <p:cNvSpPr>
                <a:spLocks noChangeArrowheads="1"/>
              </p:cNvSpPr>
              <p:nvPr/>
            </p:nvSpPr>
            <p:spPr bwMode="auto">
              <a:xfrm>
                <a:off x="2018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7" name="Oval 4377"/>
              <p:cNvSpPr>
                <a:spLocks noChangeArrowheads="1"/>
              </p:cNvSpPr>
              <p:nvPr/>
            </p:nvSpPr>
            <p:spPr bwMode="auto">
              <a:xfrm>
                <a:off x="1173" y="31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8" name="Oval 4378"/>
              <p:cNvSpPr>
                <a:spLocks noChangeArrowheads="1"/>
              </p:cNvSpPr>
              <p:nvPr/>
            </p:nvSpPr>
            <p:spPr bwMode="auto">
              <a:xfrm>
                <a:off x="426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9" name="Oval 4379"/>
              <p:cNvSpPr>
                <a:spLocks noChangeArrowheads="1"/>
              </p:cNvSpPr>
              <p:nvPr/>
            </p:nvSpPr>
            <p:spPr bwMode="auto">
              <a:xfrm>
                <a:off x="2671" y="327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0" name="Oval 4380"/>
              <p:cNvSpPr>
                <a:spLocks noChangeArrowheads="1"/>
              </p:cNvSpPr>
              <p:nvPr/>
            </p:nvSpPr>
            <p:spPr bwMode="auto">
              <a:xfrm>
                <a:off x="1197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1" name="Oval 4381"/>
              <p:cNvSpPr>
                <a:spLocks noChangeArrowheads="1"/>
              </p:cNvSpPr>
              <p:nvPr/>
            </p:nvSpPr>
            <p:spPr bwMode="auto">
              <a:xfrm>
                <a:off x="1096" y="2988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2" name="Oval 4382"/>
              <p:cNvSpPr>
                <a:spLocks noChangeArrowheads="1"/>
              </p:cNvSpPr>
              <p:nvPr/>
            </p:nvSpPr>
            <p:spPr bwMode="auto">
              <a:xfrm>
                <a:off x="1459" y="322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3" name="Oval 4383"/>
              <p:cNvSpPr>
                <a:spLocks noChangeArrowheads="1"/>
              </p:cNvSpPr>
              <p:nvPr/>
            </p:nvSpPr>
            <p:spPr bwMode="auto">
              <a:xfrm>
                <a:off x="1473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4" name="Oval 4384"/>
              <p:cNvSpPr>
                <a:spLocks noChangeArrowheads="1"/>
              </p:cNvSpPr>
              <p:nvPr/>
            </p:nvSpPr>
            <p:spPr bwMode="auto">
              <a:xfrm>
                <a:off x="1459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5" name="Oval 4385"/>
              <p:cNvSpPr>
                <a:spLocks noChangeArrowheads="1"/>
              </p:cNvSpPr>
              <p:nvPr/>
            </p:nvSpPr>
            <p:spPr bwMode="auto">
              <a:xfrm>
                <a:off x="1522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6" name="Oval 4386"/>
              <p:cNvSpPr>
                <a:spLocks noChangeArrowheads="1"/>
              </p:cNvSpPr>
              <p:nvPr/>
            </p:nvSpPr>
            <p:spPr bwMode="auto">
              <a:xfrm>
                <a:off x="1937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7" name="Oval 4387"/>
              <p:cNvSpPr>
                <a:spLocks noChangeArrowheads="1"/>
              </p:cNvSpPr>
              <p:nvPr/>
            </p:nvSpPr>
            <p:spPr bwMode="auto">
              <a:xfrm>
                <a:off x="3142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8" name="Oval 4388"/>
              <p:cNvSpPr>
                <a:spLocks noChangeArrowheads="1"/>
              </p:cNvSpPr>
              <p:nvPr/>
            </p:nvSpPr>
            <p:spPr bwMode="auto">
              <a:xfrm>
                <a:off x="1850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49" name="Oval 4389"/>
              <p:cNvSpPr>
                <a:spLocks noChangeArrowheads="1"/>
              </p:cNvSpPr>
              <p:nvPr/>
            </p:nvSpPr>
            <p:spPr bwMode="auto">
              <a:xfrm>
                <a:off x="2538" y="32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0" name="Oval 4390"/>
              <p:cNvSpPr>
                <a:spLocks noChangeArrowheads="1"/>
              </p:cNvSpPr>
              <p:nvPr/>
            </p:nvSpPr>
            <p:spPr bwMode="auto">
              <a:xfrm>
                <a:off x="3295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1" name="Oval 4391"/>
              <p:cNvSpPr>
                <a:spLocks noChangeArrowheads="1"/>
              </p:cNvSpPr>
              <p:nvPr/>
            </p:nvSpPr>
            <p:spPr bwMode="auto">
              <a:xfrm>
                <a:off x="1787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2" name="Oval 4392"/>
              <p:cNvSpPr>
                <a:spLocks noChangeArrowheads="1"/>
              </p:cNvSpPr>
              <p:nvPr/>
            </p:nvSpPr>
            <p:spPr bwMode="auto">
              <a:xfrm>
                <a:off x="1972" y="329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3" name="Oval 4393"/>
              <p:cNvSpPr>
                <a:spLocks noChangeArrowheads="1"/>
              </p:cNvSpPr>
              <p:nvPr/>
            </p:nvSpPr>
            <p:spPr bwMode="auto">
              <a:xfrm>
                <a:off x="3592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4" name="Oval 4394"/>
              <p:cNvSpPr>
                <a:spLocks noChangeArrowheads="1"/>
              </p:cNvSpPr>
              <p:nvPr/>
            </p:nvSpPr>
            <p:spPr bwMode="auto">
              <a:xfrm>
                <a:off x="2622" y="35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5" name="Oval 4395"/>
              <p:cNvSpPr>
                <a:spLocks noChangeArrowheads="1"/>
              </p:cNvSpPr>
              <p:nvPr/>
            </p:nvSpPr>
            <p:spPr bwMode="auto">
              <a:xfrm>
                <a:off x="4437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6" name="Oval 4396"/>
              <p:cNvSpPr>
                <a:spLocks noChangeArrowheads="1"/>
              </p:cNvSpPr>
              <p:nvPr/>
            </p:nvSpPr>
            <p:spPr bwMode="auto">
              <a:xfrm>
                <a:off x="1606" y="29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7" name="Oval 4397"/>
              <p:cNvSpPr>
                <a:spLocks noChangeArrowheads="1"/>
              </p:cNvSpPr>
              <p:nvPr/>
            </p:nvSpPr>
            <p:spPr bwMode="auto">
              <a:xfrm>
                <a:off x="314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8" name="Oval 4398"/>
              <p:cNvSpPr>
                <a:spLocks noChangeArrowheads="1"/>
              </p:cNvSpPr>
              <p:nvPr/>
            </p:nvSpPr>
            <p:spPr bwMode="auto">
              <a:xfrm>
                <a:off x="1735" y="32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59" name="Oval 4399"/>
              <p:cNvSpPr>
                <a:spLocks noChangeArrowheads="1"/>
              </p:cNvSpPr>
              <p:nvPr/>
            </p:nvSpPr>
            <p:spPr bwMode="auto">
              <a:xfrm>
                <a:off x="2688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0" name="Oval 4400"/>
              <p:cNvSpPr>
                <a:spLocks noChangeArrowheads="1"/>
              </p:cNvSpPr>
              <p:nvPr/>
            </p:nvSpPr>
            <p:spPr bwMode="auto">
              <a:xfrm>
                <a:off x="1274" y="317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1" name="Oval 4401"/>
              <p:cNvSpPr>
                <a:spLocks noChangeArrowheads="1"/>
              </p:cNvSpPr>
              <p:nvPr/>
            </p:nvSpPr>
            <p:spPr bwMode="auto">
              <a:xfrm>
                <a:off x="2032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2" name="Oval 4402"/>
              <p:cNvSpPr>
                <a:spLocks noChangeArrowheads="1"/>
              </p:cNvSpPr>
              <p:nvPr/>
            </p:nvSpPr>
            <p:spPr bwMode="auto">
              <a:xfrm>
                <a:off x="1498" y="273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3" name="Oval 4403"/>
              <p:cNvSpPr>
                <a:spLocks noChangeArrowheads="1"/>
              </p:cNvSpPr>
              <p:nvPr/>
            </p:nvSpPr>
            <p:spPr bwMode="auto">
              <a:xfrm>
                <a:off x="1072" y="27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4" name="Oval 4404"/>
              <p:cNvSpPr>
                <a:spLocks noChangeArrowheads="1"/>
              </p:cNvSpPr>
              <p:nvPr/>
            </p:nvSpPr>
            <p:spPr bwMode="auto">
              <a:xfrm>
                <a:off x="2493" y="327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5" name="Oval 4405"/>
              <p:cNvSpPr>
                <a:spLocks noChangeArrowheads="1"/>
              </p:cNvSpPr>
              <p:nvPr/>
            </p:nvSpPr>
            <p:spPr bwMode="auto">
              <a:xfrm>
                <a:off x="2182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6" name="Oval 4406"/>
              <p:cNvSpPr>
                <a:spLocks noChangeArrowheads="1"/>
              </p:cNvSpPr>
              <p:nvPr/>
            </p:nvSpPr>
            <p:spPr bwMode="auto">
              <a:xfrm>
                <a:off x="2423" y="32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7" name="Oval 4407"/>
              <p:cNvSpPr>
                <a:spLocks noChangeArrowheads="1"/>
              </p:cNvSpPr>
              <p:nvPr/>
            </p:nvSpPr>
            <p:spPr bwMode="auto">
              <a:xfrm>
                <a:off x="2301" y="3379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8" name="Oval 4408"/>
              <p:cNvSpPr>
                <a:spLocks noChangeArrowheads="1"/>
              </p:cNvSpPr>
              <p:nvPr/>
            </p:nvSpPr>
            <p:spPr bwMode="auto">
              <a:xfrm>
                <a:off x="1889" y="298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69" name="Oval 4409"/>
              <p:cNvSpPr>
                <a:spLocks noChangeArrowheads="1"/>
              </p:cNvSpPr>
              <p:nvPr/>
            </p:nvSpPr>
            <p:spPr bwMode="auto">
              <a:xfrm>
                <a:off x="967" y="24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0" name="Oval 4410"/>
              <p:cNvSpPr>
                <a:spLocks noChangeArrowheads="1"/>
              </p:cNvSpPr>
              <p:nvPr/>
            </p:nvSpPr>
            <p:spPr bwMode="auto">
              <a:xfrm>
                <a:off x="1662" y="31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1" name="Oval 4411"/>
              <p:cNvSpPr>
                <a:spLocks noChangeArrowheads="1"/>
              </p:cNvSpPr>
              <p:nvPr/>
            </p:nvSpPr>
            <p:spPr bwMode="auto">
              <a:xfrm>
                <a:off x="284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2" name="Oval 4412"/>
              <p:cNvSpPr>
                <a:spLocks noChangeArrowheads="1"/>
              </p:cNvSpPr>
              <p:nvPr/>
            </p:nvSpPr>
            <p:spPr bwMode="auto">
              <a:xfrm>
                <a:off x="4196" y="30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3" name="Oval 4413"/>
              <p:cNvSpPr>
                <a:spLocks noChangeArrowheads="1"/>
              </p:cNvSpPr>
              <p:nvPr/>
            </p:nvSpPr>
            <p:spPr bwMode="auto">
              <a:xfrm>
                <a:off x="1983" y="300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4" name="Oval 4414"/>
              <p:cNvSpPr>
                <a:spLocks noChangeArrowheads="1"/>
              </p:cNvSpPr>
              <p:nvPr/>
            </p:nvSpPr>
            <p:spPr bwMode="auto">
              <a:xfrm>
                <a:off x="1704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5" name="Oval 4415"/>
              <p:cNvSpPr>
                <a:spLocks noChangeArrowheads="1"/>
              </p:cNvSpPr>
              <p:nvPr/>
            </p:nvSpPr>
            <p:spPr bwMode="auto">
              <a:xfrm>
                <a:off x="1533" y="3180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6" name="Oval 4416"/>
              <p:cNvSpPr>
                <a:spLocks noChangeArrowheads="1"/>
              </p:cNvSpPr>
              <p:nvPr/>
            </p:nvSpPr>
            <p:spPr bwMode="auto">
              <a:xfrm>
                <a:off x="2918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7" name="Oval 4417"/>
              <p:cNvSpPr>
                <a:spLocks noChangeArrowheads="1"/>
              </p:cNvSpPr>
              <p:nvPr/>
            </p:nvSpPr>
            <p:spPr bwMode="auto">
              <a:xfrm>
                <a:off x="1400" y="321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8" name="Oval 4418"/>
              <p:cNvSpPr>
                <a:spLocks noChangeArrowheads="1"/>
              </p:cNvSpPr>
              <p:nvPr/>
            </p:nvSpPr>
            <p:spPr bwMode="auto">
              <a:xfrm>
                <a:off x="2915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79" name="Oval 4419"/>
              <p:cNvSpPr>
                <a:spLocks noChangeArrowheads="1"/>
              </p:cNvSpPr>
              <p:nvPr/>
            </p:nvSpPr>
            <p:spPr bwMode="auto">
              <a:xfrm>
                <a:off x="3386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0" name="Oval 4420"/>
              <p:cNvSpPr>
                <a:spLocks noChangeArrowheads="1"/>
              </p:cNvSpPr>
              <p:nvPr/>
            </p:nvSpPr>
            <p:spPr bwMode="auto">
              <a:xfrm>
                <a:off x="2754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1" name="Oval 4421"/>
              <p:cNvSpPr>
                <a:spLocks noChangeArrowheads="1"/>
              </p:cNvSpPr>
              <p:nvPr/>
            </p:nvSpPr>
            <p:spPr bwMode="auto">
              <a:xfrm>
                <a:off x="1508" y="300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2" name="Oval 4422"/>
              <p:cNvSpPr>
                <a:spLocks noChangeArrowheads="1"/>
              </p:cNvSpPr>
              <p:nvPr/>
            </p:nvSpPr>
            <p:spPr bwMode="auto">
              <a:xfrm>
                <a:off x="1595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3" name="Oval 4423"/>
              <p:cNvSpPr>
                <a:spLocks noChangeArrowheads="1"/>
              </p:cNvSpPr>
              <p:nvPr/>
            </p:nvSpPr>
            <p:spPr bwMode="auto">
              <a:xfrm>
                <a:off x="2025" y="30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4" name="Oval 4424"/>
              <p:cNvSpPr>
                <a:spLocks noChangeArrowheads="1"/>
              </p:cNvSpPr>
              <p:nvPr/>
            </p:nvSpPr>
            <p:spPr bwMode="auto">
              <a:xfrm>
                <a:off x="3470" y="332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5" name="Oval 4425"/>
              <p:cNvSpPr>
                <a:spLocks noChangeArrowheads="1"/>
              </p:cNvSpPr>
              <p:nvPr/>
            </p:nvSpPr>
            <p:spPr bwMode="auto">
              <a:xfrm>
                <a:off x="1316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6" name="Oval 4426"/>
              <p:cNvSpPr>
                <a:spLocks noChangeArrowheads="1"/>
              </p:cNvSpPr>
              <p:nvPr/>
            </p:nvSpPr>
            <p:spPr bwMode="auto">
              <a:xfrm>
                <a:off x="2667" y="339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7" name="Oval 4427"/>
              <p:cNvSpPr>
                <a:spLocks noChangeArrowheads="1"/>
              </p:cNvSpPr>
              <p:nvPr/>
            </p:nvSpPr>
            <p:spPr bwMode="auto">
              <a:xfrm>
                <a:off x="859" y="28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8" name="Oval 4428"/>
              <p:cNvSpPr>
                <a:spLocks noChangeArrowheads="1"/>
              </p:cNvSpPr>
              <p:nvPr/>
            </p:nvSpPr>
            <p:spPr bwMode="auto">
              <a:xfrm>
                <a:off x="105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89" name="Oval 4429"/>
              <p:cNvSpPr>
                <a:spLocks noChangeArrowheads="1"/>
              </p:cNvSpPr>
              <p:nvPr/>
            </p:nvSpPr>
            <p:spPr bwMode="auto">
              <a:xfrm>
                <a:off x="1264" y="320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0" name="Oval 4430"/>
              <p:cNvSpPr>
                <a:spLocks noChangeArrowheads="1"/>
              </p:cNvSpPr>
              <p:nvPr/>
            </p:nvSpPr>
            <p:spPr bwMode="auto">
              <a:xfrm>
                <a:off x="2716" y="33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1" name="Oval 4431"/>
              <p:cNvSpPr>
                <a:spLocks noChangeArrowheads="1"/>
              </p:cNvSpPr>
              <p:nvPr/>
            </p:nvSpPr>
            <p:spPr bwMode="auto">
              <a:xfrm>
                <a:off x="1037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2" name="Oval 4432"/>
              <p:cNvSpPr>
                <a:spLocks noChangeArrowheads="1"/>
              </p:cNvSpPr>
              <p:nvPr/>
            </p:nvSpPr>
            <p:spPr bwMode="auto">
              <a:xfrm>
                <a:off x="2370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3" name="Oval 4433"/>
              <p:cNvSpPr>
                <a:spLocks noChangeArrowheads="1"/>
              </p:cNvSpPr>
              <p:nvPr/>
            </p:nvSpPr>
            <p:spPr bwMode="auto">
              <a:xfrm>
                <a:off x="174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4" name="Oval 4434"/>
              <p:cNvSpPr>
                <a:spLocks noChangeArrowheads="1"/>
              </p:cNvSpPr>
              <p:nvPr/>
            </p:nvSpPr>
            <p:spPr bwMode="auto">
              <a:xfrm>
                <a:off x="2709" y="325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5" name="Oval 4435"/>
              <p:cNvSpPr>
                <a:spLocks noChangeArrowheads="1"/>
              </p:cNvSpPr>
              <p:nvPr/>
            </p:nvSpPr>
            <p:spPr bwMode="auto">
              <a:xfrm>
                <a:off x="2283" y="23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6" name="Oval 4436"/>
              <p:cNvSpPr>
                <a:spLocks noChangeArrowheads="1"/>
              </p:cNvSpPr>
              <p:nvPr/>
            </p:nvSpPr>
            <p:spPr bwMode="auto">
              <a:xfrm>
                <a:off x="2657" y="343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7" name="Oval 4437"/>
              <p:cNvSpPr>
                <a:spLocks noChangeArrowheads="1"/>
              </p:cNvSpPr>
              <p:nvPr/>
            </p:nvSpPr>
            <p:spPr bwMode="auto">
              <a:xfrm>
                <a:off x="2081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8" name="Oval 4438"/>
              <p:cNvSpPr>
                <a:spLocks noChangeArrowheads="1"/>
              </p:cNvSpPr>
              <p:nvPr/>
            </p:nvSpPr>
            <p:spPr bwMode="auto">
              <a:xfrm>
                <a:off x="2803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99" name="Oval 4439"/>
              <p:cNvSpPr>
                <a:spLocks noChangeArrowheads="1"/>
              </p:cNvSpPr>
              <p:nvPr/>
            </p:nvSpPr>
            <p:spPr bwMode="auto">
              <a:xfrm>
                <a:off x="2011" y="3407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0" name="Oval 4440"/>
              <p:cNvSpPr>
                <a:spLocks noChangeArrowheads="1"/>
              </p:cNvSpPr>
              <p:nvPr/>
            </p:nvSpPr>
            <p:spPr bwMode="auto">
              <a:xfrm>
                <a:off x="1173" y="352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1" name="Oval 4441"/>
              <p:cNvSpPr>
                <a:spLocks noChangeArrowheads="1"/>
              </p:cNvSpPr>
              <p:nvPr/>
            </p:nvSpPr>
            <p:spPr bwMode="auto">
              <a:xfrm>
                <a:off x="3072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2" name="Oval 4442"/>
              <p:cNvSpPr>
                <a:spLocks noChangeArrowheads="1"/>
              </p:cNvSpPr>
              <p:nvPr/>
            </p:nvSpPr>
            <p:spPr bwMode="auto">
              <a:xfrm>
                <a:off x="2695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3" name="Oval 4443"/>
              <p:cNvSpPr>
                <a:spLocks noChangeArrowheads="1"/>
              </p:cNvSpPr>
              <p:nvPr/>
            </p:nvSpPr>
            <p:spPr bwMode="auto">
              <a:xfrm>
                <a:off x="338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4" name="Oval 4444"/>
              <p:cNvSpPr>
                <a:spLocks noChangeArrowheads="1"/>
              </p:cNvSpPr>
              <p:nvPr/>
            </p:nvSpPr>
            <p:spPr bwMode="auto">
              <a:xfrm>
                <a:off x="1477" y="233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5" name="Oval 4445"/>
              <p:cNvSpPr>
                <a:spLocks noChangeArrowheads="1"/>
              </p:cNvSpPr>
              <p:nvPr/>
            </p:nvSpPr>
            <p:spPr bwMode="auto">
              <a:xfrm>
                <a:off x="1498" y="321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6" name="Oval 4446"/>
              <p:cNvSpPr>
                <a:spLocks noChangeArrowheads="1"/>
              </p:cNvSpPr>
              <p:nvPr/>
            </p:nvSpPr>
            <p:spPr bwMode="auto">
              <a:xfrm>
                <a:off x="1386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7" name="Oval 4447"/>
              <p:cNvSpPr>
                <a:spLocks noChangeArrowheads="1"/>
              </p:cNvSpPr>
              <p:nvPr/>
            </p:nvSpPr>
            <p:spPr bwMode="auto">
              <a:xfrm>
                <a:off x="2419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8" name="Oval 4448"/>
              <p:cNvSpPr>
                <a:spLocks noChangeArrowheads="1"/>
              </p:cNvSpPr>
              <p:nvPr/>
            </p:nvSpPr>
            <p:spPr bwMode="auto">
              <a:xfrm>
                <a:off x="2615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09" name="Oval 4449"/>
              <p:cNvSpPr>
                <a:spLocks noChangeArrowheads="1"/>
              </p:cNvSpPr>
              <p:nvPr/>
            </p:nvSpPr>
            <p:spPr bwMode="auto">
              <a:xfrm>
                <a:off x="3110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0" name="Oval 4450"/>
              <p:cNvSpPr>
                <a:spLocks noChangeArrowheads="1"/>
              </p:cNvSpPr>
              <p:nvPr/>
            </p:nvSpPr>
            <p:spPr bwMode="auto">
              <a:xfrm>
                <a:off x="3645" y="3448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1" name="Oval 4451"/>
              <p:cNvSpPr>
                <a:spLocks noChangeArrowheads="1"/>
              </p:cNvSpPr>
              <p:nvPr/>
            </p:nvSpPr>
            <p:spPr bwMode="auto">
              <a:xfrm>
                <a:off x="1616" y="31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2" name="Oval 4452"/>
              <p:cNvSpPr>
                <a:spLocks noChangeArrowheads="1"/>
              </p:cNvSpPr>
              <p:nvPr/>
            </p:nvSpPr>
            <p:spPr bwMode="auto">
              <a:xfrm>
                <a:off x="3201" y="327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3" name="Oval 4453"/>
              <p:cNvSpPr>
                <a:spLocks noChangeArrowheads="1"/>
              </p:cNvSpPr>
              <p:nvPr/>
            </p:nvSpPr>
            <p:spPr bwMode="auto">
              <a:xfrm>
                <a:off x="1969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4" name="Oval 4454"/>
              <p:cNvSpPr>
                <a:spLocks noChangeArrowheads="1"/>
              </p:cNvSpPr>
              <p:nvPr/>
            </p:nvSpPr>
            <p:spPr bwMode="auto">
              <a:xfrm>
                <a:off x="1417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5" name="Oval 4455"/>
              <p:cNvSpPr>
                <a:spLocks noChangeArrowheads="1"/>
              </p:cNvSpPr>
              <p:nvPr/>
            </p:nvSpPr>
            <p:spPr bwMode="auto">
              <a:xfrm>
                <a:off x="4015" y="3417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6" name="Oval 4456"/>
              <p:cNvSpPr>
                <a:spLocks noChangeArrowheads="1"/>
              </p:cNvSpPr>
              <p:nvPr/>
            </p:nvSpPr>
            <p:spPr bwMode="auto">
              <a:xfrm>
                <a:off x="393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7" name="Oval 4457"/>
              <p:cNvSpPr>
                <a:spLocks noChangeArrowheads="1"/>
              </p:cNvSpPr>
              <p:nvPr/>
            </p:nvSpPr>
            <p:spPr bwMode="auto">
              <a:xfrm>
                <a:off x="1477" y="310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8" name="Oval 4458"/>
              <p:cNvSpPr>
                <a:spLocks noChangeArrowheads="1"/>
              </p:cNvSpPr>
              <p:nvPr/>
            </p:nvSpPr>
            <p:spPr bwMode="auto">
              <a:xfrm>
                <a:off x="398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" name="Oval 4459"/>
              <p:cNvSpPr>
                <a:spLocks noChangeArrowheads="1"/>
              </p:cNvSpPr>
              <p:nvPr/>
            </p:nvSpPr>
            <p:spPr bwMode="auto">
              <a:xfrm>
                <a:off x="2248" y="329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" name="Oval 4460"/>
              <p:cNvSpPr>
                <a:spLocks noChangeArrowheads="1"/>
              </p:cNvSpPr>
              <p:nvPr/>
            </p:nvSpPr>
            <p:spPr bwMode="auto">
              <a:xfrm>
                <a:off x="2904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" name="Oval 4461"/>
              <p:cNvSpPr>
                <a:spLocks noChangeArrowheads="1"/>
              </p:cNvSpPr>
              <p:nvPr/>
            </p:nvSpPr>
            <p:spPr bwMode="auto">
              <a:xfrm>
                <a:off x="3777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" name="Oval 4462"/>
              <p:cNvSpPr>
                <a:spLocks noChangeArrowheads="1"/>
              </p:cNvSpPr>
              <p:nvPr/>
            </p:nvSpPr>
            <p:spPr bwMode="auto">
              <a:xfrm>
                <a:off x="1257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3" name="Oval 4463"/>
              <p:cNvSpPr>
                <a:spLocks noChangeArrowheads="1"/>
              </p:cNvSpPr>
              <p:nvPr/>
            </p:nvSpPr>
            <p:spPr bwMode="auto">
              <a:xfrm>
                <a:off x="1498" y="29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4" name="Oval 4464"/>
              <p:cNvSpPr>
                <a:spLocks noChangeArrowheads="1"/>
              </p:cNvSpPr>
              <p:nvPr/>
            </p:nvSpPr>
            <p:spPr bwMode="auto">
              <a:xfrm>
                <a:off x="2157" y="322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5" name="Oval 4465"/>
              <p:cNvSpPr>
                <a:spLocks noChangeArrowheads="1"/>
              </p:cNvSpPr>
              <p:nvPr/>
            </p:nvSpPr>
            <p:spPr bwMode="auto">
              <a:xfrm>
                <a:off x="3390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6" name="Oval 4466"/>
              <p:cNvSpPr>
                <a:spLocks noChangeArrowheads="1"/>
              </p:cNvSpPr>
              <p:nvPr/>
            </p:nvSpPr>
            <p:spPr bwMode="auto">
              <a:xfrm>
                <a:off x="3774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7" name="Oval 4467"/>
              <p:cNvSpPr>
                <a:spLocks noChangeArrowheads="1"/>
              </p:cNvSpPr>
              <p:nvPr/>
            </p:nvSpPr>
            <p:spPr bwMode="auto">
              <a:xfrm>
                <a:off x="2297" y="321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8" name="Oval 4468"/>
              <p:cNvSpPr>
                <a:spLocks noChangeArrowheads="1"/>
              </p:cNvSpPr>
              <p:nvPr/>
            </p:nvSpPr>
            <p:spPr bwMode="auto">
              <a:xfrm>
                <a:off x="1299" y="322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9" name="Oval 4469"/>
              <p:cNvSpPr>
                <a:spLocks noChangeArrowheads="1"/>
              </p:cNvSpPr>
              <p:nvPr/>
            </p:nvSpPr>
            <p:spPr bwMode="auto">
              <a:xfrm>
                <a:off x="3582" y="34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0" name="Oval 4470"/>
              <p:cNvSpPr>
                <a:spLocks noChangeArrowheads="1"/>
              </p:cNvSpPr>
              <p:nvPr/>
            </p:nvSpPr>
            <p:spPr bwMode="auto">
              <a:xfrm>
                <a:off x="2412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1" name="Oval 4471"/>
              <p:cNvSpPr>
                <a:spLocks noChangeArrowheads="1"/>
              </p:cNvSpPr>
              <p:nvPr/>
            </p:nvSpPr>
            <p:spPr bwMode="auto">
              <a:xfrm>
                <a:off x="2109" y="3281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2" name="Oval 4472"/>
              <p:cNvSpPr>
                <a:spLocks noChangeArrowheads="1"/>
              </p:cNvSpPr>
              <p:nvPr/>
            </p:nvSpPr>
            <p:spPr bwMode="auto">
              <a:xfrm>
                <a:off x="4123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3" name="Oval 4473"/>
              <p:cNvSpPr>
                <a:spLocks noChangeArrowheads="1"/>
              </p:cNvSpPr>
              <p:nvPr/>
            </p:nvSpPr>
            <p:spPr bwMode="auto">
              <a:xfrm>
                <a:off x="3760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4" name="Oval 4474"/>
              <p:cNvSpPr>
                <a:spLocks noChangeArrowheads="1"/>
              </p:cNvSpPr>
              <p:nvPr/>
            </p:nvSpPr>
            <p:spPr bwMode="auto">
              <a:xfrm>
                <a:off x="2503" y="354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5" name="Oval 4475"/>
              <p:cNvSpPr>
                <a:spLocks noChangeArrowheads="1"/>
              </p:cNvSpPr>
              <p:nvPr/>
            </p:nvSpPr>
            <p:spPr bwMode="auto">
              <a:xfrm>
                <a:off x="3135" y="349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6" name="Oval 4476"/>
              <p:cNvSpPr>
                <a:spLocks noChangeArrowheads="1"/>
              </p:cNvSpPr>
              <p:nvPr/>
            </p:nvSpPr>
            <p:spPr bwMode="auto">
              <a:xfrm>
                <a:off x="2440" y="323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7" name="Oval 4477"/>
              <p:cNvSpPr>
                <a:spLocks noChangeArrowheads="1"/>
              </p:cNvSpPr>
              <p:nvPr/>
            </p:nvSpPr>
            <p:spPr bwMode="auto">
              <a:xfrm>
                <a:off x="166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8" name="Oval 4478"/>
              <p:cNvSpPr>
                <a:spLocks noChangeArrowheads="1"/>
              </p:cNvSpPr>
              <p:nvPr/>
            </p:nvSpPr>
            <p:spPr bwMode="auto">
              <a:xfrm>
                <a:off x="2328" y="307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39" name="Oval 4479"/>
              <p:cNvSpPr>
                <a:spLocks noChangeArrowheads="1"/>
              </p:cNvSpPr>
              <p:nvPr/>
            </p:nvSpPr>
            <p:spPr bwMode="auto">
              <a:xfrm>
                <a:off x="1180" y="316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0" name="Oval 4480"/>
              <p:cNvSpPr>
                <a:spLocks noChangeArrowheads="1"/>
              </p:cNvSpPr>
              <p:nvPr/>
            </p:nvSpPr>
            <p:spPr bwMode="auto">
              <a:xfrm>
                <a:off x="1498" y="31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1" name="Oval 4481"/>
              <p:cNvSpPr>
                <a:spLocks noChangeArrowheads="1"/>
              </p:cNvSpPr>
              <p:nvPr/>
            </p:nvSpPr>
            <p:spPr bwMode="auto">
              <a:xfrm>
                <a:off x="2866" y="336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2" name="Oval 4482"/>
              <p:cNvSpPr>
                <a:spLocks noChangeArrowheads="1"/>
              </p:cNvSpPr>
              <p:nvPr/>
            </p:nvSpPr>
            <p:spPr bwMode="auto">
              <a:xfrm>
                <a:off x="1445" y="28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3" name="Oval 4483"/>
              <p:cNvSpPr>
                <a:spLocks noChangeArrowheads="1"/>
              </p:cNvSpPr>
              <p:nvPr/>
            </p:nvSpPr>
            <p:spPr bwMode="auto">
              <a:xfrm>
                <a:off x="1232" y="308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4" name="Oval 4484"/>
              <p:cNvSpPr>
                <a:spLocks noChangeArrowheads="1"/>
              </p:cNvSpPr>
              <p:nvPr/>
            </p:nvSpPr>
            <p:spPr bwMode="auto">
              <a:xfrm>
                <a:off x="2639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5" name="Oval 4485"/>
              <p:cNvSpPr>
                <a:spLocks noChangeArrowheads="1"/>
              </p:cNvSpPr>
              <p:nvPr/>
            </p:nvSpPr>
            <p:spPr bwMode="auto">
              <a:xfrm>
                <a:off x="1627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6" name="Oval 4486"/>
              <p:cNvSpPr>
                <a:spLocks noChangeArrowheads="1"/>
              </p:cNvSpPr>
              <p:nvPr/>
            </p:nvSpPr>
            <p:spPr bwMode="auto">
              <a:xfrm>
                <a:off x="2625" y="323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7" name="Oval 4487"/>
              <p:cNvSpPr>
                <a:spLocks noChangeArrowheads="1"/>
              </p:cNvSpPr>
              <p:nvPr/>
            </p:nvSpPr>
            <p:spPr bwMode="auto">
              <a:xfrm>
                <a:off x="1079" y="311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8" name="Oval 4488"/>
              <p:cNvSpPr>
                <a:spLocks noChangeArrowheads="1"/>
              </p:cNvSpPr>
              <p:nvPr/>
            </p:nvSpPr>
            <p:spPr bwMode="auto">
              <a:xfrm>
                <a:off x="1306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49" name="Oval 4489"/>
              <p:cNvSpPr>
                <a:spLocks noChangeArrowheads="1"/>
              </p:cNvSpPr>
              <p:nvPr/>
            </p:nvSpPr>
            <p:spPr bwMode="auto">
              <a:xfrm>
                <a:off x="848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0" name="Oval 4490"/>
              <p:cNvSpPr>
                <a:spLocks noChangeArrowheads="1"/>
              </p:cNvSpPr>
              <p:nvPr/>
            </p:nvSpPr>
            <p:spPr bwMode="auto">
              <a:xfrm>
                <a:off x="1609" y="29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1" name="Oval 4491"/>
              <p:cNvSpPr>
                <a:spLocks noChangeArrowheads="1"/>
              </p:cNvSpPr>
              <p:nvPr/>
            </p:nvSpPr>
            <p:spPr bwMode="auto">
              <a:xfrm>
                <a:off x="1798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2" name="Oval 4492"/>
              <p:cNvSpPr>
                <a:spLocks noChangeArrowheads="1"/>
              </p:cNvSpPr>
              <p:nvPr/>
            </p:nvSpPr>
            <p:spPr bwMode="auto">
              <a:xfrm>
                <a:off x="1058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3" name="Oval 4493"/>
              <p:cNvSpPr>
                <a:spLocks noChangeArrowheads="1"/>
              </p:cNvSpPr>
              <p:nvPr/>
            </p:nvSpPr>
            <p:spPr bwMode="auto">
              <a:xfrm>
                <a:off x="1480" y="305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4" name="Oval 4494"/>
              <p:cNvSpPr>
                <a:spLocks noChangeArrowheads="1"/>
              </p:cNvSpPr>
              <p:nvPr/>
            </p:nvSpPr>
            <p:spPr bwMode="auto">
              <a:xfrm>
                <a:off x="40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5" name="Oval 4495"/>
              <p:cNvSpPr>
                <a:spLocks noChangeArrowheads="1"/>
              </p:cNvSpPr>
              <p:nvPr/>
            </p:nvSpPr>
            <p:spPr bwMode="auto">
              <a:xfrm>
                <a:off x="3812" y="335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6" name="Oval 4496"/>
              <p:cNvSpPr>
                <a:spLocks noChangeArrowheads="1"/>
              </p:cNvSpPr>
              <p:nvPr/>
            </p:nvSpPr>
            <p:spPr bwMode="auto">
              <a:xfrm>
                <a:off x="1194" y="304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7" name="Oval 4497"/>
              <p:cNvSpPr>
                <a:spLocks noChangeArrowheads="1"/>
              </p:cNvSpPr>
              <p:nvPr/>
            </p:nvSpPr>
            <p:spPr bwMode="auto">
              <a:xfrm>
                <a:off x="1721" y="30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8" name="Oval 4498"/>
              <p:cNvSpPr>
                <a:spLocks noChangeArrowheads="1"/>
              </p:cNvSpPr>
              <p:nvPr/>
            </p:nvSpPr>
            <p:spPr bwMode="auto">
              <a:xfrm>
                <a:off x="904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59" name="Oval 4499"/>
              <p:cNvSpPr>
                <a:spLocks noChangeArrowheads="1"/>
              </p:cNvSpPr>
              <p:nvPr/>
            </p:nvSpPr>
            <p:spPr bwMode="auto">
              <a:xfrm>
                <a:off x="3089" y="342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0" name="Oval 4500"/>
              <p:cNvSpPr>
                <a:spLocks noChangeArrowheads="1"/>
              </p:cNvSpPr>
              <p:nvPr/>
            </p:nvSpPr>
            <p:spPr bwMode="auto">
              <a:xfrm>
                <a:off x="4067" y="352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1" name="Oval 4501"/>
              <p:cNvSpPr>
                <a:spLocks noChangeArrowheads="1"/>
              </p:cNvSpPr>
              <p:nvPr/>
            </p:nvSpPr>
            <p:spPr bwMode="auto">
              <a:xfrm>
                <a:off x="2569" y="329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2" name="Oval 4502"/>
              <p:cNvSpPr>
                <a:spLocks noChangeArrowheads="1"/>
              </p:cNvSpPr>
              <p:nvPr/>
            </p:nvSpPr>
            <p:spPr bwMode="auto">
              <a:xfrm>
                <a:off x="2674" y="26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3" name="Oval 4503"/>
              <p:cNvSpPr>
                <a:spLocks noChangeArrowheads="1"/>
              </p:cNvSpPr>
              <p:nvPr/>
            </p:nvSpPr>
            <p:spPr bwMode="auto">
              <a:xfrm>
                <a:off x="1850" y="355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4" name="Oval 4504"/>
              <p:cNvSpPr>
                <a:spLocks noChangeArrowheads="1"/>
              </p:cNvSpPr>
              <p:nvPr/>
            </p:nvSpPr>
            <p:spPr bwMode="auto">
              <a:xfrm>
                <a:off x="2217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5" name="Oval 4505"/>
              <p:cNvSpPr>
                <a:spLocks noChangeArrowheads="1"/>
              </p:cNvSpPr>
              <p:nvPr/>
            </p:nvSpPr>
            <p:spPr bwMode="auto">
              <a:xfrm>
                <a:off x="1728" y="31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6" name="Oval 4506"/>
              <p:cNvSpPr>
                <a:spLocks noChangeArrowheads="1"/>
              </p:cNvSpPr>
              <p:nvPr/>
            </p:nvSpPr>
            <p:spPr bwMode="auto">
              <a:xfrm>
                <a:off x="94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7" name="Oval 4507"/>
              <p:cNvSpPr>
                <a:spLocks noChangeArrowheads="1"/>
              </p:cNvSpPr>
              <p:nvPr/>
            </p:nvSpPr>
            <p:spPr bwMode="auto">
              <a:xfrm>
                <a:off x="4168" y="344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8" name="Oval 4508"/>
              <p:cNvSpPr>
                <a:spLocks noChangeArrowheads="1"/>
              </p:cNvSpPr>
              <p:nvPr/>
            </p:nvSpPr>
            <p:spPr bwMode="auto">
              <a:xfrm>
                <a:off x="2332" y="348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69" name="Oval 4509"/>
              <p:cNvSpPr>
                <a:spLocks noChangeArrowheads="1"/>
              </p:cNvSpPr>
              <p:nvPr/>
            </p:nvSpPr>
            <p:spPr bwMode="auto">
              <a:xfrm>
                <a:off x="2126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0" name="Oval 4510"/>
              <p:cNvSpPr>
                <a:spLocks noChangeArrowheads="1"/>
              </p:cNvSpPr>
              <p:nvPr/>
            </p:nvSpPr>
            <p:spPr bwMode="auto">
              <a:xfrm>
                <a:off x="3306" y="34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1" name="Oval 4511"/>
              <p:cNvSpPr>
                <a:spLocks noChangeArrowheads="1"/>
              </p:cNvSpPr>
              <p:nvPr/>
            </p:nvSpPr>
            <p:spPr bwMode="auto">
              <a:xfrm>
                <a:off x="1365" y="285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2" name="Oval 4512"/>
              <p:cNvSpPr>
                <a:spLocks noChangeArrowheads="1"/>
              </p:cNvSpPr>
              <p:nvPr/>
            </p:nvSpPr>
            <p:spPr bwMode="auto">
              <a:xfrm>
                <a:off x="3498" y="347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3" name="Oval 4513"/>
              <p:cNvSpPr>
                <a:spLocks noChangeArrowheads="1"/>
              </p:cNvSpPr>
              <p:nvPr/>
            </p:nvSpPr>
            <p:spPr bwMode="auto">
              <a:xfrm>
                <a:off x="17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4" name="Oval 4514"/>
              <p:cNvSpPr>
                <a:spLocks noChangeArrowheads="1"/>
              </p:cNvSpPr>
              <p:nvPr/>
            </p:nvSpPr>
            <p:spPr bwMode="auto">
              <a:xfrm>
                <a:off x="3124" y="342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5" name="Oval 4515"/>
              <p:cNvSpPr>
                <a:spLocks noChangeArrowheads="1"/>
              </p:cNvSpPr>
              <p:nvPr/>
            </p:nvSpPr>
            <p:spPr bwMode="auto">
              <a:xfrm>
                <a:off x="1829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6" name="Oval 4516"/>
              <p:cNvSpPr>
                <a:spLocks noChangeArrowheads="1"/>
              </p:cNvSpPr>
              <p:nvPr/>
            </p:nvSpPr>
            <p:spPr bwMode="auto">
              <a:xfrm>
                <a:off x="2426" y="332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7" name="Oval 4517"/>
              <p:cNvSpPr>
                <a:spLocks noChangeArrowheads="1"/>
              </p:cNvSpPr>
              <p:nvPr/>
            </p:nvSpPr>
            <p:spPr bwMode="auto">
              <a:xfrm>
                <a:off x="3651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8" name="Oval 4518"/>
              <p:cNvSpPr>
                <a:spLocks noChangeArrowheads="1"/>
              </p:cNvSpPr>
              <p:nvPr/>
            </p:nvSpPr>
            <p:spPr bwMode="auto">
              <a:xfrm>
                <a:off x="1232" y="266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79" name="Oval 4519"/>
              <p:cNvSpPr>
                <a:spLocks noChangeArrowheads="1"/>
              </p:cNvSpPr>
              <p:nvPr/>
            </p:nvSpPr>
            <p:spPr bwMode="auto">
              <a:xfrm>
                <a:off x="4475" y="33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0" name="Oval 4520"/>
              <p:cNvSpPr>
                <a:spLocks noChangeArrowheads="1"/>
              </p:cNvSpPr>
              <p:nvPr/>
            </p:nvSpPr>
            <p:spPr bwMode="auto">
              <a:xfrm>
                <a:off x="1030" y="306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1" name="Oval 4521"/>
              <p:cNvSpPr>
                <a:spLocks noChangeArrowheads="1"/>
              </p:cNvSpPr>
              <p:nvPr/>
            </p:nvSpPr>
            <p:spPr bwMode="auto">
              <a:xfrm>
                <a:off x="2821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2" name="Oval 4522"/>
              <p:cNvSpPr>
                <a:spLocks noChangeArrowheads="1"/>
              </p:cNvSpPr>
              <p:nvPr/>
            </p:nvSpPr>
            <p:spPr bwMode="auto">
              <a:xfrm>
                <a:off x="2747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3" name="Oval 4523"/>
              <p:cNvSpPr>
                <a:spLocks noChangeArrowheads="1"/>
              </p:cNvSpPr>
              <p:nvPr/>
            </p:nvSpPr>
            <p:spPr bwMode="auto">
              <a:xfrm>
                <a:off x="2751" y="314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4" name="Oval 4524"/>
              <p:cNvSpPr>
                <a:spLocks noChangeArrowheads="1"/>
              </p:cNvSpPr>
              <p:nvPr/>
            </p:nvSpPr>
            <p:spPr bwMode="auto">
              <a:xfrm>
                <a:off x="1683" y="31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5" name="Oval 4525"/>
              <p:cNvSpPr>
                <a:spLocks noChangeArrowheads="1"/>
              </p:cNvSpPr>
              <p:nvPr/>
            </p:nvSpPr>
            <p:spPr bwMode="auto">
              <a:xfrm>
                <a:off x="4496" y="3138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6" name="Oval 4526"/>
              <p:cNvSpPr>
                <a:spLocks noChangeArrowheads="1"/>
              </p:cNvSpPr>
              <p:nvPr/>
            </p:nvSpPr>
            <p:spPr bwMode="auto">
              <a:xfrm>
                <a:off x="3568" y="345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7" name="Oval 4527"/>
              <p:cNvSpPr>
                <a:spLocks noChangeArrowheads="1"/>
              </p:cNvSpPr>
              <p:nvPr/>
            </p:nvSpPr>
            <p:spPr bwMode="auto">
              <a:xfrm>
                <a:off x="2831" y="33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8" name="Oval 4528"/>
              <p:cNvSpPr>
                <a:spLocks noChangeArrowheads="1"/>
              </p:cNvSpPr>
              <p:nvPr/>
            </p:nvSpPr>
            <p:spPr bwMode="auto">
              <a:xfrm>
                <a:off x="1812" y="330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89" name="Oval 4529"/>
              <p:cNvSpPr>
                <a:spLocks noChangeArrowheads="1"/>
              </p:cNvSpPr>
              <p:nvPr/>
            </p:nvSpPr>
            <p:spPr bwMode="auto">
              <a:xfrm>
                <a:off x="1372" y="330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0" name="Oval 4530"/>
              <p:cNvSpPr>
                <a:spLocks noChangeArrowheads="1"/>
              </p:cNvSpPr>
              <p:nvPr/>
            </p:nvSpPr>
            <p:spPr bwMode="auto">
              <a:xfrm>
                <a:off x="4252" y="342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1" name="Oval 4531"/>
              <p:cNvSpPr>
                <a:spLocks noChangeArrowheads="1"/>
              </p:cNvSpPr>
              <p:nvPr/>
            </p:nvSpPr>
            <p:spPr bwMode="auto">
              <a:xfrm>
                <a:off x="2831" y="356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2" name="Oval 4532"/>
              <p:cNvSpPr>
                <a:spLocks noChangeArrowheads="1"/>
              </p:cNvSpPr>
              <p:nvPr/>
            </p:nvSpPr>
            <p:spPr bwMode="auto">
              <a:xfrm>
                <a:off x="3288" y="340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3" name="Oval 4533"/>
              <p:cNvSpPr>
                <a:spLocks noChangeArrowheads="1"/>
              </p:cNvSpPr>
              <p:nvPr/>
            </p:nvSpPr>
            <p:spPr bwMode="auto">
              <a:xfrm>
                <a:off x="1714" y="325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4" name="Oval 4534"/>
              <p:cNvSpPr>
                <a:spLocks noChangeArrowheads="1"/>
              </p:cNvSpPr>
              <p:nvPr/>
            </p:nvSpPr>
            <p:spPr bwMode="auto">
              <a:xfrm>
                <a:off x="1030" y="3194"/>
                <a:ext cx="21" cy="20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5" name="Oval 4535"/>
              <p:cNvSpPr>
                <a:spLocks noChangeArrowheads="1"/>
              </p:cNvSpPr>
              <p:nvPr/>
            </p:nvSpPr>
            <p:spPr bwMode="auto">
              <a:xfrm>
                <a:off x="4905" y="316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6" name="Oval 4536"/>
              <p:cNvSpPr>
                <a:spLocks noChangeArrowheads="1"/>
              </p:cNvSpPr>
              <p:nvPr/>
            </p:nvSpPr>
            <p:spPr bwMode="auto">
              <a:xfrm>
                <a:off x="2814" y="337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7" name="Oval 4537"/>
              <p:cNvSpPr>
                <a:spLocks noChangeArrowheads="1"/>
              </p:cNvSpPr>
              <p:nvPr/>
            </p:nvSpPr>
            <p:spPr bwMode="auto">
              <a:xfrm>
                <a:off x="1149" y="313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8" name="Oval 4538"/>
              <p:cNvSpPr>
                <a:spLocks noChangeArrowheads="1"/>
              </p:cNvSpPr>
              <p:nvPr/>
            </p:nvSpPr>
            <p:spPr bwMode="auto">
              <a:xfrm>
                <a:off x="3316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99" name="Oval 4539"/>
              <p:cNvSpPr>
                <a:spLocks noChangeArrowheads="1"/>
              </p:cNvSpPr>
              <p:nvPr/>
            </p:nvSpPr>
            <p:spPr bwMode="auto">
              <a:xfrm>
                <a:off x="2122" y="341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0" name="Oval 4540"/>
              <p:cNvSpPr>
                <a:spLocks noChangeArrowheads="1"/>
              </p:cNvSpPr>
              <p:nvPr/>
            </p:nvSpPr>
            <p:spPr bwMode="auto">
              <a:xfrm>
                <a:off x="1672" y="26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1" name="Oval 4541"/>
              <p:cNvSpPr>
                <a:spLocks noChangeArrowheads="1"/>
              </p:cNvSpPr>
              <p:nvPr/>
            </p:nvSpPr>
            <p:spPr bwMode="auto">
              <a:xfrm>
                <a:off x="2877" y="3494"/>
                <a:ext cx="20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2" name="Oval 4542"/>
              <p:cNvSpPr>
                <a:spLocks noChangeArrowheads="1"/>
              </p:cNvSpPr>
              <p:nvPr/>
            </p:nvSpPr>
            <p:spPr bwMode="auto">
              <a:xfrm>
                <a:off x="1934" y="296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3" name="Oval 4543"/>
              <p:cNvSpPr>
                <a:spLocks noChangeArrowheads="1"/>
              </p:cNvSpPr>
              <p:nvPr/>
            </p:nvSpPr>
            <p:spPr bwMode="auto">
              <a:xfrm>
                <a:off x="3351" y="33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4" name="Oval 4544"/>
              <p:cNvSpPr>
                <a:spLocks noChangeArrowheads="1"/>
              </p:cNvSpPr>
              <p:nvPr/>
            </p:nvSpPr>
            <p:spPr bwMode="auto">
              <a:xfrm>
                <a:off x="2067" y="3375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5" name="Oval 4545"/>
              <p:cNvSpPr>
                <a:spLocks noChangeArrowheads="1"/>
              </p:cNvSpPr>
              <p:nvPr/>
            </p:nvSpPr>
            <p:spPr bwMode="auto">
              <a:xfrm>
                <a:off x="2049" y="306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6" name="Oval 4546"/>
              <p:cNvSpPr>
                <a:spLocks noChangeArrowheads="1"/>
              </p:cNvSpPr>
              <p:nvPr/>
            </p:nvSpPr>
            <p:spPr bwMode="auto">
              <a:xfrm>
                <a:off x="1320" y="28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7" name="Oval 4547"/>
              <p:cNvSpPr>
                <a:spLocks noChangeArrowheads="1"/>
              </p:cNvSpPr>
              <p:nvPr/>
            </p:nvSpPr>
            <p:spPr bwMode="auto">
              <a:xfrm>
                <a:off x="1487" y="2582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8" name="Oval 4548"/>
              <p:cNvSpPr>
                <a:spLocks noChangeArrowheads="1"/>
              </p:cNvSpPr>
              <p:nvPr/>
            </p:nvSpPr>
            <p:spPr bwMode="auto">
              <a:xfrm>
                <a:off x="1330" y="354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09" name="Oval 4549"/>
              <p:cNvSpPr>
                <a:spLocks noChangeArrowheads="1"/>
              </p:cNvSpPr>
              <p:nvPr/>
            </p:nvSpPr>
            <p:spPr bwMode="auto">
              <a:xfrm>
                <a:off x="4709" y="3431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0" name="Oval 4550"/>
              <p:cNvSpPr>
                <a:spLocks noChangeArrowheads="1"/>
              </p:cNvSpPr>
              <p:nvPr/>
            </p:nvSpPr>
            <p:spPr bwMode="auto">
              <a:xfrm>
                <a:off x="2227" y="3249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1" name="Oval 4551"/>
              <p:cNvSpPr>
                <a:spLocks noChangeArrowheads="1"/>
              </p:cNvSpPr>
              <p:nvPr/>
            </p:nvSpPr>
            <p:spPr bwMode="auto">
              <a:xfrm>
                <a:off x="4392" y="348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2" name="Oval 4552"/>
              <p:cNvSpPr>
                <a:spLocks noChangeArrowheads="1"/>
              </p:cNvSpPr>
              <p:nvPr/>
            </p:nvSpPr>
            <p:spPr bwMode="auto">
              <a:xfrm>
                <a:off x="4046" y="3267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3" name="Oval 4553"/>
              <p:cNvSpPr>
                <a:spLocks noChangeArrowheads="1"/>
              </p:cNvSpPr>
              <p:nvPr/>
            </p:nvSpPr>
            <p:spPr bwMode="auto">
              <a:xfrm>
                <a:off x="2897" y="3386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4" name="Oval 4554"/>
              <p:cNvSpPr>
                <a:spLocks noChangeArrowheads="1"/>
              </p:cNvSpPr>
              <p:nvPr/>
            </p:nvSpPr>
            <p:spPr bwMode="auto">
              <a:xfrm>
                <a:off x="925" y="3054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5" name="Oval 4555"/>
              <p:cNvSpPr>
                <a:spLocks noChangeArrowheads="1"/>
              </p:cNvSpPr>
              <p:nvPr/>
            </p:nvSpPr>
            <p:spPr bwMode="auto">
              <a:xfrm>
                <a:off x="2447" y="3033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16" name="Oval 4556"/>
              <p:cNvSpPr>
                <a:spLocks noChangeArrowheads="1"/>
              </p:cNvSpPr>
              <p:nvPr/>
            </p:nvSpPr>
            <p:spPr bwMode="auto">
              <a:xfrm>
                <a:off x="2611" y="2970"/>
                <a:ext cx="21" cy="21"/>
              </a:xfrm>
              <a:prstGeom prst="ellipse">
                <a:avLst/>
              </a:prstGeom>
              <a:solidFill>
                <a:srgbClr val="A0A0A0"/>
              </a:solidFill>
              <a:ln w="22225">
                <a:solidFill>
                  <a:srgbClr val="A0A0A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90" name="Oval 4558"/>
            <p:cNvSpPr>
              <a:spLocks noChangeArrowheads="1"/>
            </p:cNvSpPr>
            <p:nvPr/>
          </p:nvSpPr>
          <p:spPr bwMode="auto">
            <a:xfrm>
              <a:off x="981" y="2614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1" name="Oval 4559"/>
            <p:cNvSpPr>
              <a:spLocks noChangeArrowheads="1"/>
            </p:cNvSpPr>
            <p:nvPr/>
          </p:nvSpPr>
          <p:spPr bwMode="auto">
            <a:xfrm>
              <a:off x="1766" y="3400"/>
              <a:ext cx="21" cy="20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2" name="Oval 4560"/>
            <p:cNvSpPr>
              <a:spLocks noChangeArrowheads="1"/>
            </p:cNvSpPr>
            <p:nvPr/>
          </p:nvSpPr>
          <p:spPr bwMode="auto">
            <a:xfrm>
              <a:off x="1044" y="2607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3" name="Oval 4561"/>
            <p:cNvSpPr>
              <a:spLocks noChangeArrowheads="1"/>
            </p:cNvSpPr>
            <p:nvPr/>
          </p:nvSpPr>
          <p:spPr bwMode="auto">
            <a:xfrm>
              <a:off x="1487" y="3330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4" name="Oval 4562"/>
            <p:cNvSpPr>
              <a:spLocks noChangeArrowheads="1"/>
            </p:cNvSpPr>
            <p:nvPr/>
          </p:nvSpPr>
          <p:spPr bwMode="auto">
            <a:xfrm>
              <a:off x="963" y="3529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5" name="Oval 4563"/>
            <p:cNvSpPr>
              <a:spLocks noChangeArrowheads="1"/>
            </p:cNvSpPr>
            <p:nvPr/>
          </p:nvSpPr>
          <p:spPr bwMode="auto">
            <a:xfrm>
              <a:off x="1351" y="3466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6" name="Oval 4564"/>
            <p:cNvSpPr>
              <a:spLocks noChangeArrowheads="1"/>
            </p:cNvSpPr>
            <p:nvPr/>
          </p:nvSpPr>
          <p:spPr bwMode="auto">
            <a:xfrm>
              <a:off x="1798" y="3225"/>
              <a:ext cx="21" cy="21"/>
            </a:xfrm>
            <a:prstGeom prst="ellipse">
              <a:avLst/>
            </a:prstGeom>
            <a:solidFill>
              <a:srgbClr val="A0A0A0"/>
            </a:solidFill>
            <a:ln w="22225">
              <a:solidFill>
                <a:srgbClr val="A0A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7" name="Oval 4565"/>
            <p:cNvSpPr>
              <a:spLocks noChangeArrowheads="1"/>
            </p:cNvSpPr>
            <p:nvPr/>
          </p:nvSpPr>
          <p:spPr bwMode="auto">
            <a:xfrm>
              <a:off x="2423" y="316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8" name="Oval 4566"/>
            <p:cNvSpPr>
              <a:spLocks noChangeArrowheads="1"/>
            </p:cNvSpPr>
            <p:nvPr/>
          </p:nvSpPr>
          <p:spPr bwMode="auto">
            <a:xfrm>
              <a:off x="1941" y="292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9" name="Oval 4567"/>
            <p:cNvSpPr>
              <a:spLocks noChangeArrowheads="1"/>
            </p:cNvSpPr>
            <p:nvPr/>
          </p:nvSpPr>
          <p:spPr bwMode="auto">
            <a:xfrm>
              <a:off x="1923" y="30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0" name="Oval 4568"/>
            <p:cNvSpPr>
              <a:spLocks noChangeArrowheads="1"/>
            </p:cNvSpPr>
            <p:nvPr/>
          </p:nvSpPr>
          <p:spPr bwMode="auto">
            <a:xfrm>
              <a:off x="2932" y="311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1" name="Oval 4569"/>
            <p:cNvSpPr>
              <a:spLocks noChangeArrowheads="1"/>
            </p:cNvSpPr>
            <p:nvPr/>
          </p:nvSpPr>
          <p:spPr bwMode="auto">
            <a:xfrm>
              <a:off x="2074" y="3078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2" name="Oval 4570"/>
            <p:cNvSpPr>
              <a:spLocks noChangeArrowheads="1"/>
            </p:cNvSpPr>
            <p:nvPr/>
          </p:nvSpPr>
          <p:spPr bwMode="auto">
            <a:xfrm>
              <a:off x="1641" y="311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3" name="Oval 4571"/>
            <p:cNvSpPr>
              <a:spLocks noChangeArrowheads="1"/>
            </p:cNvSpPr>
            <p:nvPr/>
          </p:nvSpPr>
          <p:spPr bwMode="auto">
            <a:xfrm>
              <a:off x="2691" y="346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4" name="Oval 4572"/>
            <p:cNvSpPr>
              <a:spLocks noChangeArrowheads="1"/>
            </p:cNvSpPr>
            <p:nvPr/>
          </p:nvSpPr>
          <p:spPr bwMode="auto">
            <a:xfrm>
              <a:off x="1690" y="3089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5" name="Oval 4573"/>
            <p:cNvSpPr>
              <a:spLocks noChangeArrowheads="1"/>
            </p:cNvSpPr>
            <p:nvPr/>
          </p:nvSpPr>
          <p:spPr bwMode="auto">
            <a:xfrm>
              <a:off x="1958" y="3194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6" name="Oval 4574"/>
            <p:cNvSpPr>
              <a:spLocks noChangeArrowheads="1"/>
            </p:cNvSpPr>
            <p:nvPr/>
          </p:nvSpPr>
          <p:spPr bwMode="auto">
            <a:xfrm>
              <a:off x="1836" y="262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7" name="Oval 4575"/>
            <p:cNvSpPr>
              <a:spLocks noChangeArrowheads="1"/>
            </p:cNvSpPr>
            <p:nvPr/>
          </p:nvSpPr>
          <p:spPr bwMode="auto">
            <a:xfrm>
              <a:off x="1023" y="261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8" name="Oval 4576"/>
            <p:cNvSpPr>
              <a:spLocks noChangeArrowheads="1"/>
            </p:cNvSpPr>
            <p:nvPr/>
          </p:nvSpPr>
          <p:spPr bwMode="auto">
            <a:xfrm>
              <a:off x="2164" y="299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9" name="Oval 4577"/>
            <p:cNvSpPr>
              <a:spLocks noChangeArrowheads="1"/>
            </p:cNvSpPr>
            <p:nvPr/>
          </p:nvSpPr>
          <p:spPr bwMode="auto">
            <a:xfrm>
              <a:off x="1187" y="276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0" name="Oval 4578"/>
            <p:cNvSpPr>
              <a:spLocks noChangeArrowheads="1"/>
            </p:cNvSpPr>
            <p:nvPr/>
          </p:nvSpPr>
          <p:spPr bwMode="auto">
            <a:xfrm>
              <a:off x="1243" y="261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1" name="Oval 4579"/>
            <p:cNvSpPr>
              <a:spLocks noChangeArrowheads="1"/>
            </p:cNvSpPr>
            <p:nvPr/>
          </p:nvSpPr>
          <p:spPr bwMode="auto">
            <a:xfrm>
              <a:off x="1012" y="1549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2" name="Oval 4580"/>
            <p:cNvSpPr>
              <a:spLocks noChangeArrowheads="1"/>
            </p:cNvSpPr>
            <p:nvPr/>
          </p:nvSpPr>
          <p:spPr bwMode="auto">
            <a:xfrm>
              <a:off x="1274" y="3194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3" name="Oval 4581"/>
            <p:cNvSpPr>
              <a:spLocks noChangeArrowheads="1"/>
            </p:cNvSpPr>
            <p:nvPr/>
          </p:nvSpPr>
          <p:spPr bwMode="auto">
            <a:xfrm>
              <a:off x="883" y="239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4" name="Oval 4582"/>
            <p:cNvSpPr>
              <a:spLocks noChangeArrowheads="1"/>
            </p:cNvSpPr>
            <p:nvPr/>
          </p:nvSpPr>
          <p:spPr bwMode="auto">
            <a:xfrm>
              <a:off x="1609" y="2349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" name="Oval 4583"/>
            <p:cNvSpPr>
              <a:spLocks noChangeArrowheads="1"/>
            </p:cNvSpPr>
            <p:nvPr/>
          </p:nvSpPr>
          <p:spPr bwMode="auto">
            <a:xfrm>
              <a:off x="1567" y="239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" name="Oval 4584"/>
            <p:cNvSpPr>
              <a:spLocks noChangeArrowheads="1"/>
            </p:cNvSpPr>
            <p:nvPr/>
          </p:nvSpPr>
          <p:spPr bwMode="auto">
            <a:xfrm>
              <a:off x="3323" y="264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7" name="Oval 4585"/>
            <p:cNvSpPr>
              <a:spLocks noChangeArrowheads="1"/>
            </p:cNvSpPr>
            <p:nvPr/>
          </p:nvSpPr>
          <p:spPr bwMode="auto">
            <a:xfrm>
              <a:off x="2768" y="290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" name="Oval 4586"/>
            <p:cNvSpPr>
              <a:spLocks noChangeArrowheads="1"/>
            </p:cNvSpPr>
            <p:nvPr/>
          </p:nvSpPr>
          <p:spPr bwMode="auto">
            <a:xfrm>
              <a:off x="1770" y="260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" name="Oval 4587"/>
            <p:cNvSpPr>
              <a:spLocks noChangeArrowheads="1"/>
            </p:cNvSpPr>
            <p:nvPr/>
          </p:nvSpPr>
          <p:spPr bwMode="auto">
            <a:xfrm>
              <a:off x="1840" y="2163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0" name="Oval 4588"/>
            <p:cNvSpPr>
              <a:spLocks noChangeArrowheads="1"/>
            </p:cNvSpPr>
            <p:nvPr/>
          </p:nvSpPr>
          <p:spPr bwMode="auto">
            <a:xfrm>
              <a:off x="2234" y="258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1" name="Oval 4589"/>
            <p:cNvSpPr>
              <a:spLocks noChangeArrowheads="1"/>
            </p:cNvSpPr>
            <p:nvPr/>
          </p:nvSpPr>
          <p:spPr bwMode="auto">
            <a:xfrm>
              <a:off x="2531" y="312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2" name="Oval 4590"/>
            <p:cNvSpPr>
              <a:spLocks noChangeArrowheads="1"/>
            </p:cNvSpPr>
            <p:nvPr/>
          </p:nvSpPr>
          <p:spPr bwMode="auto">
            <a:xfrm>
              <a:off x="1819" y="3187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3" name="Oval 4591"/>
            <p:cNvSpPr>
              <a:spLocks noChangeArrowheads="1"/>
            </p:cNvSpPr>
            <p:nvPr/>
          </p:nvSpPr>
          <p:spPr bwMode="auto">
            <a:xfrm>
              <a:off x="1054" y="258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4" name="Oval 4592"/>
            <p:cNvSpPr>
              <a:spLocks noChangeArrowheads="1"/>
            </p:cNvSpPr>
            <p:nvPr/>
          </p:nvSpPr>
          <p:spPr bwMode="auto">
            <a:xfrm>
              <a:off x="1766" y="311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5" name="Oval 4593"/>
            <p:cNvSpPr>
              <a:spLocks noChangeArrowheads="1"/>
            </p:cNvSpPr>
            <p:nvPr/>
          </p:nvSpPr>
          <p:spPr bwMode="auto">
            <a:xfrm>
              <a:off x="974" y="1479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6" name="Oval 4594"/>
            <p:cNvSpPr>
              <a:spLocks noChangeArrowheads="1"/>
            </p:cNvSpPr>
            <p:nvPr/>
          </p:nvSpPr>
          <p:spPr bwMode="auto">
            <a:xfrm>
              <a:off x="943" y="1298"/>
              <a:ext cx="41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7" name="Oval 4595"/>
            <p:cNvSpPr>
              <a:spLocks noChangeArrowheads="1"/>
            </p:cNvSpPr>
            <p:nvPr/>
          </p:nvSpPr>
          <p:spPr bwMode="auto">
            <a:xfrm>
              <a:off x="1131" y="247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8" name="Oval 4596"/>
            <p:cNvSpPr>
              <a:spLocks noChangeArrowheads="1"/>
            </p:cNvSpPr>
            <p:nvPr/>
          </p:nvSpPr>
          <p:spPr bwMode="auto">
            <a:xfrm>
              <a:off x="922" y="1944"/>
              <a:ext cx="41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9" name="Oval 4597"/>
            <p:cNvSpPr>
              <a:spLocks noChangeArrowheads="1"/>
            </p:cNvSpPr>
            <p:nvPr/>
          </p:nvSpPr>
          <p:spPr bwMode="auto">
            <a:xfrm>
              <a:off x="1037" y="206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0" name="Oval 4598"/>
            <p:cNvSpPr>
              <a:spLocks noChangeArrowheads="1"/>
            </p:cNvSpPr>
            <p:nvPr/>
          </p:nvSpPr>
          <p:spPr bwMode="auto">
            <a:xfrm>
              <a:off x="2636" y="315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1" name="Oval 4599"/>
            <p:cNvSpPr>
              <a:spLocks noChangeArrowheads="1"/>
            </p:cNvSpPr>
            <p:nvPr/>
          </p:nvSpPr>
          <p:spPr bwMode="auto">
            <a:xfrm>
              <a:off x="2412" y="312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2" name="Oval 4600"/>
            <p:cNvSpPr>
              <a:spLocks noChangeArrowheads="1"/>
            </p:cNvSpPr>
            <p:nvPr/>
          </p:nvSpPr>
          <p:spPr bwMode="auto">
            <a:xfrm>
              <a:off x="3261" y="2886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3" name="Oval 4601"/>
            <p:cNvSpPr>
              <a:spLocks noChangeArrowheads="1"/>
            </p:cNvSpPr>
            <p:nvPr/>
          </p:nvSpPr>
          <p:spPr bwMode="auto">
            <a:xfrm>
              <a:off x="1533" y="2659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4" name="Oval 4602"/>
            <p:cNvSpPr>
              <a:spLocks noChangeArrowheads="1"/>
            </p:cNvSpPr>
            <p:nvPr/>
          </p:nvSpPr>
          <p:spPr bwMode="auto">
            <a:xfrm>
              <a:off x="1606" y="264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5" name="Oval 4603"/>
            <p:cNvSpPr>
              <a:spLocks noChangeArrowheads="1"/>
            </p:cNvSpPr>
            <p:nvPr/>
          </p:nvSpPr>
          <p:spPr bwMode="auto">
            <a:xfrm>
              <a:off x="2594" y="313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6" name="Oval 4604"/>
            <p:cNvSpPr>
              <a:spLocks noChangeArrowheads="1"/>
            </p:cNvSpPr>
            <p:nvPr/>
          </p:nvSpPr>
          <p:spPr bwMode="auto">
            <a:xfrm>
              <a:off x="1005" y="286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7" name="Oval 4605"/>
            <p:cNvSpPr>
              <a:spLocks noChangeArrowheads="1"/>
            </p:cNvSpPr>
            <p:nvPr/>
          </p:nvSpPr>
          <p:spPr bwMode="auto">
            <a:xfrm>
              <a:off x="2353" y="263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8" name="Oval 4606"/>
            <p:cNvSpPr>
              <a:spLocks noChangeArrowheads="1"/>
            </p:cNvSpPr>
            <p:nvPr/>
          </p:nvSpPr>
          <p:spPr bwMode="auto">
            <a:xfrm>
              <a:off x="1983" y="301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9" name="Oval 4607"/>
            <p:cNvSpPr>
              <a:spLocks noChangeArrowheads="1"/>
            </p:cNvSpPr>
            <p:nvPr/>
          </p:nvSpPr>
          <p:spPr bwMode="auto">
            <a:xfrm>
              <a:off x="1658" y="316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0" name="Oval 4608"/>
            <p:cNvSpPr>
              <a:spLocks noChangeArrowheads="1"/>
            </p:cNvSpPr>
            <p:nvPr/>
          </p:nvSpPr>
          <p:spPr bwMode="auto">
            <a:xfrm>
              <a:off x="1316" y="236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1" name="Oval 4609"/>
            <p:cNvSpPr>
              <a:spLocks noChangeArrowheads="1"/>
            </p:cNvSpPr>
            <p:nvPr/>
          </p:nvSpPr>
          <p:spPr bwMode="auto">
            <a:xfrm>
              <a:off x="1491" y="233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2" name="Oval 4610"/>
            <p:cNvSpPr>
              <a:spLocks noChangeArrowheads="1"/>
            </p:cNvSpPr>
            <p:nvPr/>
          </p:nvSpPr>
          <p:spPr bwMode="auto">
            <a:xfrm>
              <a:off x="2901" y="3029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3" name="Oval 4611"/>
            <p:cNvSpPr>
              <a:spLocks noChangeArrowheads="1"/>
            </p:cNvSpPr>
            <p:nvPr/>
          </p:nvSpPr>
          <p:spPr bwMode="auto">
            <a:xfrm>
              <a:off x="2472" y="3089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4" name="Oval 4612"/>
            <p:cNvSpPr>
              <a:spLocks noChangeArrowheads="1"/>
            </p:cNvSpPr>
            <p:nvPr/>
          </p:nvSpPr>
          <p:spPr bwMode="auto">
            <a:xfrm>
              <a:off x="2472" y="2967"/>
              <a:ext cx="41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5" name="Oval 4613"/>
            <p:cNvSpPr>
              <a:spLocks noChangeArrowheads="1"/>
            </p:cNvSpPr>
            <p:nvPr/>
          </p:nvSpPr>
          <p:spPr bwMode="auto">
            <a:xfrm>
              <a:off x="1124" y="2995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6" name="Oval 4614"/>
            <p:cNvSpPr>
              <a:spLocks noChangeArrowheads="1"/>
            </p:cNvSpPr>
            <p:nvPr/>
          </p:nvSpPr>
          <p:spPr bwMode="auto">
            <a:xfrm>
              <a:off x="1620" y="187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7" name="Oval 4615"/>
            <p:cNvSpPr>
              <a:spLocks noChangeArrowheads="1"/>
            </p:cNvSpPr>
            <p:nvPr/>
          </p:nvSpPr>
          <p:spPr bwMode="auto">
            <a:xfrm>
              <a:off x="1456" y="189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8" name="Oval 4616"/>
            <p:cNvSpPr>
              <a:spLocks noChangeArrowheads="1"/>
            </p:cNvSpPr>
            <p:nvPr/>
          </p:nvSpPr>
          <p:spPr bwMode="auto">
            <a:xfrm>
              <a:off x="1819" y="230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9" name="Oval 4617"/>
            <p:cNvSpPr>
              <a:spLocks noChangeArrowheads="1"/>
            </p:cNvSpPr>
            <p:nvPr/>
          </p:nvSpPr>
          <p:spPr bwMode="auto">
            <a:xfrm>
              <a:off x="1054" y="257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0" name="Oval 4618"/>
            <p:cNvSpPr>
              <a:spLocks noChangeArrowheads="1"/>
            </p:cNvSpPr>
            <p:nvPr/>
          </p:nvSpPr>
          <p:spPr bwMode="auto">
            <a:xfrm>
              <a:off x="1208" y="189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1" name="Oval 4619"/>
            <p:cNvSpPr>
              <a:spLocks noChangeArrowheads="1"/>
            </p:cNvSpPr>
            <p:nvPr/>
          </p:nvSpPr>
          <p:spPr bwMode="auto">
            <a:xfrm>
              <a:off x="2067" y="3187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2" name="Oval 4620"/>
            <p:cNvSpPr>
              <a:spLocks noChangeArrowheads="1"/>
            </p:cNvSpPr>
            <p:nvPr/>
          </p:nvSpPr>
          <p:spPr bwMode="auto">
            <a:xfrm>
              <a:off x="1264" y="241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3" name="Oval 4621"/>
            <p:cNvSpPr>
              <a:spLocks noChangeArrowheads="1"/>
            </p:cNvSpPr>
            <p:nvPr/>
          </p:nvSpPr>
          <p:spPr bwMode="auto">
            <a:xfrm>
              <a:off x="2147" y="252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4" name="Oval 4622"/>
            <p:cNvSpPr>
              <a:spLocks noChangeArrowheads="1"/>
            </p:cNvSpPr>
            <p:nvPr/>
          </p:nvSpPr>
          <p:spPr bwMode="auto">
            <a:xfrm>
              <a:off x="1745" y="284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5" name="Oval 4623"/>
            <p:cNvSpPr>
              <a:spLocks noChangeArrowheads="1"/>
            </p:cNvSpPr>
            <p:nvPr/>
          </p:nvSpPr>
          <p:spPr bwMode="auto">
            <a:xfrm>
              <a:off x="1379" y="303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6" name="Oval 4624"/>
            <p:cNvSpPr>
              <a:spLocks noChangeArrowheads="1"/>
            </p:cNvSpPr>
            <p:nvPr/>
          </p:nvSpPr>
          <p:spPr bwMode="auto">
            <a:xfrm>
              <a:off x="1194" y="30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7" name="Oval 4625"/>
            <p:cNvSpPr>
              <a:spLocks noChangeArrowheads="1"/>
            </p:cNvSpPr>
            <p:nvPr/>
          </p:nvSpPr>
          <p:spPr bwMode="auto">
            <a:xfrm>
              <a:off x="974" y="2244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8" name="Oval 4626"/>
            <p:cNvSpPr>
              <a:spLocks noChangeArrowheads="1"/>
            </p:cNvSpPr>
            <p:nvPr/>
          </p:nvSpPr>
          <p:spPr bwMode="auto">
            <a:xfrm>
              <a:off x="1533" y="3054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9" name="Oval 4627"/>
            <p:cNvSpPr>
              <a:spLocks noChangeArrowheads="1"/>
            </p:cNvSpPr>
            <p:nvPr/>
          </p:nvSpPr>
          <p:spPr bwMode="auto">
            <a:xfrm>
              <a:off x="1533" y="2869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0" name="Oval 4628"/>
            <p:cNvSpPr>
              <a:spLocks noChangeArrowheads="1"/>
            </p:cNvSpPr>
            <p:nvPr/>
          </p:nvSpPr>
          <p:spPr bwMode="auto">
            <a:xfrm>
              <a:off x="3103" y="323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1" name="Oval 4629"/>
            <p:cNvSpPr>
              <a:spLocks noChangeArrowheads="1"/>
            </p:cNvSpPr>
            <p:nvPr/>
          </p:nvSpPr>
          <p:spPr bwMode="auto">
            <a:xfrm>
              <a:off x="1058" y="216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2" name="Oval 4630"/>
            <p:cNvSpPr>
              <a:spLocks noChangeArrowheads="1"/>
            </p:cNvSpPr>
            <p:nvPr/>
          </p:nvSpPr>
          <p:spPr bwMode="auto">
            <a:xfrm>
              <a:off x="1061" y="2757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3" name="Oval 4631"/>
            <p:cNvSpPr>
              <a:spLocks noChangeArrowheads="1"/>
            </p:cNvSpPr>
            <p:nvPr/>
          </p:nvSpPr>
          <p:spPr bwMode="auto">
            <a:xfrm>
              <a:off x="1735" y="348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4" name="Oval 4632"/>
            <p:cNvSpPr>
              <a:spLocks noChangeArrowheads="1"/>
            </p:cNvSpPr>
            <p:nvPr/>
          </p:nvSpPr>
          <p:spPr bwMode="auto">
            <a:xfrm>
              <a:off x="1162" y="351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5" name="Oval 4633"/>
            <p:cNvSpPr>
              <a:spLocks noChangeArrowheads="1"/>
            </p:cNvSpPr>
            <p:nvPr/>
          </p:nvSpPr>
          <p:spPr bwMode="auto">
            <a:xfrm>
              <a:off x="4004" y="3407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6" name="Oval 4634"/>
            <p:cNvSpPr>
              <a:spLocks noChangeArrowheads="1"/>
            </p:cNvSpPr>
            <p:nvPr/>
          </p:nvSpPr>
          <p:spPr bwMode="auto">
            <a:xfrm>
              <a:off x="3749" y="329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7" name="Oval 4635"/>
            <p:cNvSpPr>
              <a:spLocks noChangeArrowheads="1"/>
            </p:cNvSpPr>
            <p:nvPr/>
          </p:nvSpPr>
          <p:spPr bwMode="auto">
            <a:xfrm>
              <a:off x="1295" y="3539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8" name="Oval 4636"/>
            <p:cNvSpPr>
              <a:spLocks noChangeArrowheads="1"/>
            </p:cNvSpPr>
            <p:nvPr/>
          </p:nvSpPr>
          <p:spPr bwMode="auto">
            <a:xfrm>
              <a:off x="1599" y="295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9" name="Oval 4637"/>
            <p:cNvSpPr>
              <a:spLocks noChangeArrowheads="1"/>
            </p:cNvSpPr>
            <p:nvPr/>
          </p:nvSpPr>
          <p:spPr bwMode="auto">
            <a:xfrm>
              <a:off x="4077" y="3393"/>
              <a:ext cx="42" cy="41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0" name="Oval 4638"/>
            <p:cNvSpPr>
              <a:spLocks noChangeArrowheads="1"/>
            </p:cNvSpPr>
            <p:nvPr/>
          </p:nvSpPr>
          <p:spPr bwMode="auto">
            <a:xfrm>
              <a:off x="2664" y="2642"/>
              <a:ext cx="41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1" name="Oval 4639"/>
            <p:cNvSpPr>
              <a:spLocks noChangeArrowheads="1"/>
            </p:cNvSpPr>
            <p:nvPr/>
          </p:nvSpPr>
          <p:spPr bwMode="auto">
            <a:xfrm>
              <a:off x="2740" y="3138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2" name="Oval 4640"/>
            <p:cNvSpPr>
              <a:spLocks noChangeArrowheads="1"/>
            </p:cNvSpPr>
            <p:nvPr/>
          </p:nvSpPr>
          <p:spPr bwMode="auto">
            <a:xfrm>
              <a:off x="2821" y="3351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3" name="Oval 4641"/>
            <p:cNvSpPr>
              <a:spLocks noChangeArrowheads="1"/>
            </p:cNvSpPr>
            <p:nvPr/>
          </p:nvSpPr>
          <p:spPr bwMode="auto">
            <a:xfrm>
              <a:off x="2821" y="35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4" name="Oval 4642"/>
            <p:cNvSpPr>
              <a:spLocks noChangeArrowheads="1"/>
            </p:cNvSpPr>
            <p:nvPr/>
          </p:nvSpPr>
          <p:spPr bwMode="auto">
            <a:xfrm>
              <a:off x="3306" y="3375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5" name="Oval 4643"/>
            <p:cNvSpPr>
              <a:spLocks noChangeArrowheads="1"/>
            </p:cNvSpPr>
            <p:nvPr/>
          </p:nvSpPr>
          <p:spPr bwMode="auto">
            <a:xfrm>
              <a:off x="2039" y="3050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6" name="Oval 4644"/>
            <p:cNvSpPr>
              <a:spLocks noChangeArrowheads="1"/>
            </p:cNvSpPr>
            <p:nvPr/>
          </p:nvSpPr>
          <p:spPr bwMode="auto">
            <a:xfrm>
              <a:off x="4381" y="3469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7" name="Oval 4645"/>
            <p:cNvSpPr>
              <a:spLocks noChangeArrowheads="1"/>
            </p:cNvSpPr>
            <p:nvPr/>
          </p:nvSpPr>
          <p:spPr bwMode="auto">
            <a:xfrm>
              <a:off x="2437" y="3022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8" name="Oval 4646"/>
            <p:cNvSpPr>
              <a:spLocks noChangeArrowheads="1"/>
            </p:cNvSpPr>
            <p:nvPr/>
          </p:nvSpPr>
          <p:spPr bwMode="auto">
            <a:xfrm>
              <a:off x="1033" y="2596"/>
              <a:ext cx="42" cy="42"/>
            </a:xfrm>
            <a:prstGeom prst="ellipse">
              <a:avLst/>
            </a:prstGeom>
            <a:solidFill>
              <a:srgbClr val="0000FF"/>
            </a:solidFill>
            <a:ln w="2222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9" name="Rectangle 4647"/>
            <p:cNvSpPr>
              <a:spLocks noChangeArrowheads="1"/>
            </p:cNvSpPr>
            <p:nvPr/>
          </p:nvSpPr>
          <p:spPr bwMode="auto">
            <a:xfrm>
              <a:off x="3404" y="2600"/>
              <a:ext cx="111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en-US" sz="1400" dirty="0">
                  <a:solidFill>
                    <a:srgbClr val="0000FF"/>
                  </a:solidFill>
                </a:rPr>
                <a:t>Cal State-Los Angeles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780" name="Rectangle 4648"/>
            <p:cNvSpPr>
              <a:spLocks noChangeArrowheads="1"/>
            </p:cNvSpPr>
            <p:nvPr/>
          </p:nvSpPr>
          <p:spPr bwMode="auto">
            <a:xfrm>
              <a:off x="1054" y="1437"/>
              <a:ext cx="144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Claremont McKenna College</a:t>
              </a:r>
              <a:endParaRPr lang="en-US" altLang="en-US" dirty="0"/>
            </a:p>
          </p:txBody>
        </p:sp>
        <p:sp>
          <p:nvSpPr>
            <p:cNvPr id="4781" name="Rectangle 4649"/>
            <p:cNvSpPr>
              <a:spLocks noChangeArrowheads="1"/>
            </p:cNvSpPr>
            <p:nvPr/>
          </p:nvSpPr>
          <p:spPr bwMode="auto">
            <a:xfrm>
              <a:off x="1023" y="1256"/>
              <a:ext cx="1084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>
                  <a:solidFill>
                    <a:srgbClr val="0000FF"/>
                  </a:solidFill>
                </a:rPr>
                <a:t>Harvey Mudd College</a:t>
              </a:r>
              <a:endParaRPr lang="en-US" altLang="en-US"/>
            </a:p>
          </p:txBody>
        </p:sp>
        <p:sp>
          <p:nvSpPr>
            <p:cNvPr id="4782" name="Rectangle 4650"/>
            <p:cNvSpPr>
              <a:spLocks noChangeArrowheads="1"/>
            </p:cNvSpPr>
            <p:nvPr/>
          </p:nvSpPr>
          <p:spPr bwMode="auto">
            <a:xfrm>
              <a:off x="3344" y="2844"/>
              <a:ext cx="646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lvl="0">
                <a:defRPr/>
              </a:pPr>
              <a:r>
                <a:rPr lang="en-US" altLang="en-US" sz="1400" dirty="0">
                  <a:solidFill>
                    <a:srgbClr val="0000FF"/>
                  </a:solidFill>
                </a:rPr>
                <a:t>Glendale CC</a:t>
              </a:r>
              <a:endParaRPr lang="en-US" altLang="en-US" dirty="0">
                <a:solidFill>
                  <a:srgbClr val="000000"/>
                </a:solidFill>
              </a:endParaRPr>
            </a:p>
          </p:txBody>
        </p:sp>
        <p:sp>
          <p:nvSpPr>
            <p:cNvPr id="4783" name="Rectangle 4651"/>
            <p:cNvSpPr>
              <a:spLocks noChangeArrowheads="1"/>
            </p:cNvSpPr>
            <p:nvPr/>
          </p:nvSpPr>
          <p:spPr bwMode="auto">
            <a:xfrm>
              <a:off x="1690" y="2600"/>
              <a:ext cx="45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La Verne</a:t>
              </a:r>
              <a:endParaRPr lang="en-US" altLang="en-US" dirty="0"/>
            </a:p>
          </p:txBody>
        </p:sp>
        <p:sp>
          <p:nvSpPr>
            <p:cNvPr id="4784" name="Rectangle 4652"/>
            <p:cNvSpPr>
              <a:spLocks noChangeArrowheads="1"/>
            </p:cNvSpPr>
            <p:nvPr/>
          </p:nvSpPr>
          <p:spPr bwMode="auto">
            <a:xfrm>
              <a:off x="1700" y="1832"/>
              <a:ext cx="4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UC-Irvine</a:t>
              </a:r>
              <a:endParaRPr lang="en-US" altLang="en-US" dirty="0"/>
            </a:p>
          </p:txBody>
        </p:sp>
        <p:sp>
          <p:nvSpPr>
            <p:cNvPr id="4785" name="Rectangle 4653"/>
            <p:cNvSpPr>
              <a:spLocks noChangeArrowheads="1"/>
            </p:cNvSpPr>
            <p:nvPr/>
          </p:nvSpPr>
          <p:spPr bwMode="auto">
            <a:xfrm>
              <a:off x="1452" y="1940"/>
              <a:ext cx="302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UCLA</a:t>
              </a:r>
              <a:endParaRPr lang="en-US" altLang="en-US" dirty="0"/>
            </a:p>
          </p:txBody>
        </p:sp>
        <p:sp>
          <p:nvSpPr>
            <p:cNvPr id="4786" name="Rectangle 4654"/>
            <p:cNvSpPr>
              <a:spLocks noChangeArrowheads="1"/>
            </p:cNvSpPr>
            <p:nvPr/>
          </p:nvSpPr>
          <p:spPr bwMode="auto">
            <a:xfrm>
              <a:off x="1899" y="2265"/>
              <a:ext cx="671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UC-Riverside</a:t>
              </a:r>
              <a:endParaRPr lang="en-US" altLang="en-US" dirty="0"/>
            </a:p>
          </p:txBody>
        </p:sp>
        <p:sp>
          <p:nvSpPr>
            <p:cNvPr id="4787" name="Rectangle 4655"/>
            <p:cNvSpPr>
              <a:spLocks noChangeArrowheads="1"/>
            </p:cNvSpPr>
            <p:nvPr/>
          </p:nvSpPr>
          <p:spPr bwMode="auto">
            <a:xfrm>
              <a:off x="1165" y="1956"/>
              <a:ext cx="239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USC</a:t>
              </a:r>
              <a:endParaRPr lang="en-US" altLang="en-US" dirty="0"/>
            </a:p>
          </p:txBody>
        </p:sp>
        <p:sp>
          <p:nvSpPr>
            <p:cNvPr id="4788" name="Rectangle 4656"/>
            <p:cNvSpPr>
              <a:spLocks noChangeArrowheads="1"/>
            </p:cNvSpPr>
            <p:nvPr/>
          </p:nvSpPr>
          <p:spPr bwMode="auto">
            <a:xfrm>
              <a:off x="1054" y="2202"/>
              <a:ext cx="57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1400" dirty="0">
                  <a:solidFill>
                    <a:srgbClr val="0000FF"/>
                  </a:solidFill>
                </a:rPr>
                <a:t>Pepperdine</a:t>
              </a:r>
              <a:endParaRPr lang="en-US" altLang="en-US" dirty="0"/>
            </a:p>
          </p:txBody>
        </p:sp>
        <p:sp>
          <p:nvSpPr>
            <p:cNvPr id="4789" name="Freeform 4657"/>
            <p:cNvSpPr>
              <a:spLocks/>
            </p:cNvSpPr>
            <p:nvPr/>
          </p:nvSpPr>
          <p:spPr bwMode="auto">
            <a:xfrm>
              <a:off x="789" y="2090"/>
              <a:ext cx="4343" cy="1435"/>
            </a:xfrm>
            <a:custGeom>
              <a:avLst/>
              <a:gdLst>
                <a:gd name="T0" fmla="*/ 16 w 1244"/>
                <a:gd name="T1" fmla="*/ 120 h 411"/>
                <a:gd name="T2" fmla="*/ 37 w 1244"/>
                <a:gd name="T3" fmla="*/ 200 h 411"/>
                <a:gd name="T4" fmla="*/ 58 w 1244"/>
                <a:gd name="T5" fmla="*/ 246 h 411"/>
                <a:gd name="T6" fmla="*/ 79 w 1244"/>
                <a:gd name="T7" fmla="*/ 277 h 411"/>
                <a:gd name="T8" fmla="*/ 100 w 1244"/>
                <a:gd name="T9" fmla="*/ 299 h 411"/>
                <a:gd name="T10" fmla="*/ 120 w 1244"/>
                <a:gd name="T11" fmla="*/ 315 h 411"/>
                <a:gd name="T12" fmla="*/ 141 w 1244"/>
                <a:gd name="T13" fmla="*/ 327 h 411"/>
                <a:gd name="T14" fmla="*/ 162 w 1244"/>
                <a:gd name="T15" fmla="*/ 337 h 411"/>
                <a:gd name="T16" fmla="*/ 183 w 1244"/>
                <a:gd name="T17" fmla="*/ 345 h 411"/>
                <a:gd name="T18" fmla="*/ 204 w 1244"/>
                <a:gd name="T19" fmla="*/ 352 h 411"/>
                <a:gd name="T20" fmla="*/ 224 w 1244"/>
                <a:gd name="T21" fmla="*/ 357 h 411"/>
                <a:gd name="T22" fmla="*/ 245 w 1244"/>
                <a:gd name="T23" fmla="*/ 362 h 411"/>
                <a:gd name="T24" fmla="*/ 266 w 1244"/>
                <a:gd name="T25" fmla="*/ 367 h 411"/>
                <a:gd name="T26" fmla="*/ 287 w 1244"/>
                <a:gd name="T27" fmla="*/ 370 h 411"/>
                <a:gd name="T28" fmla="*/ 308 w 1244"/>
                <a:gd name="T29" fmla="*/ 373 h 411"/>
                <a:gd name="T30" fmla="*/ 328 w 1244"/>
                <a:gd name="T31" fmla="*/ 376 h 411"/>
                <a:gd name="T32" fmla="*/ 349 w 1244"/>
                <a:gd name="T33" fmla="*/ 379 h 411"/>
                <a:gd name="T34" fmla="*/ 370 w 1244"/>
                <a:gd name="T35" fmla="*/ 381 h 411"/>
                <a:gd name="T36" fmla="*/ 391 w 1244"/>
                <a:gd name="T37" fmla="*/ 383 h 411"/>
                <a:gd name="T38" fmla="*/ 412 w 1244"/>
                <a:gd name="T39" fmla="*/ 385 h 411"/>
                <a:gd name="T40" fmla="*/ 432 w 1244"/>
                <a:gd name="T41" fmla="*/ 387 h 411"/>
                <a:gd name="T42" fmla="*/ 453 w 1244"/>
                <a:gd name="T43" fmla="*/ 388 h 411"/>
                <a:gd name="T44" fmla="*/ 474 w 1244"/>
                <a:gd name="T45" fmla="*/ 390 h 411"/>
                <a:gd name="T46" fmla="*/ 495 w 1244"/>
                <a:gd name="T47" fmla="*/ 391 h 411"/>
                <a:gd name="T48" fmla="*/ 516 w 1244"/>
                <a:gd name="T49" fmla="*/ 392 h 411"/>
                <a:gd name="T50" fmla="*/ 536 w 1244"/>
                <a:gd name="T51" fmla="*/ 394 h 411"/>
                <a:gd name="T52" fmla="*/ 557 w 1244"/>
                <a:gd name="T53" fmla="*/ 395 h 411"/>
                <a:gd name="T54" fmla="*/ 578 w 1244"/>
                <a:gd name="T55" fmla="*/ 396 h 411"/>
                <a:gd name="T56" fmla="*/ 599 w 1244"/>
                <a:gd name="T57" fmla="*/ 397 h 411"/>
                <a:gd name="T58" fmla="*/ 620 w 1244"/>
                <a:gd name="T59" fmla="*/ 397 h 411"/>
                <a:gd name="T60" fmla="*/ 640 w 1244"/>
                <a:gd name="T61" fmla="*/ 398 h 411"/>
                <a:gd name="T62" fmla="*/ 661 w 1244"/>
                <a:gd name="T63" fmla="*/ 399 h 411"/>
                <a:gd name="T64" fmla="*/ 682 w 1244"/>
                <a:gd name="T65" fmla="*/ 400 h 411"/>
                <a:gd name="T66" fmla="*/ 703 w 1244"/>
                <a:gd name="T67" fmla="*/ 400 h 411"/>
                <a:gd name="T68" fmla="*/ 724 w 1244"/>
                <a:gd name="T69" fmla="*/ 401 h 411"/>
                <a:gd name="T70" fmla="*/ 744 w 1244"/>
                <a:gd name="T71" fmla="*/ 402 h 411"/>
                <a:gd name="T72" fmla="*/ 765 w 1244"/>
                <a:gd name="T73" fmla="*/ 402 h 411"/>
                <a:gd name="T74" fmla="*/ 786 w 1244"/>
                <a:gd name="T75" fmla="*/ 403 h 411"/>
                <a:gd name="T76" fmla="*/ 807 w 1244"/>
                <a:gd name="T77" fmla="*/ 403 h 411"/>
                <a:gd name="T78" fmla="*/ 828 w 1244"/>
                <a:gd name="T79" fmla="*/ 404 h 411"/>
                <a:gd name="T80" fmla="*/ 848 w 1244"/>
                <a:gd name="T81" fmla="*/ 404 h 411"/>
                <a:gd name="T82" fmla="*/ 869 w 1244"/>
                <a:gd name="T83" fmla="*/ 405 h 411"/>
                <a:gd name="T84" fmla="*/ 890 w 1244"/>
                <a:gd name="T85" fmla="*/ 405 h 411"/>
                <a:gd name="T86" fmla="*/ 911 w 1244"/>
                <a:gd name="T87" fmla="*/ 406 h 411"/>
                <a:gd name="T88" fmla="*/ 932 w 1244"/>
                <a:gd name="T89" fmla="*/ 406 h 411"/>
                <a:gd name="T90" fmla="*/ 952 w 1244"/>
                <a:gd name="T91" fmla="*/ 406 h 411"/>
                <a:gd name="T92" fmla="*/ 973 w 1244"/>
                <a:gd name="T93" fmla="*/ 407 h 411"/>
                <a:gd name="T94" fmla="*/ 994 w 1244"/>
                <a:gd name="T95" fmla="*/ 407 h 411"/>
                <a:gd name="T96" fmla="*/ 1015 w 1244"/>
                <a:gd name="T97" fmla="*/ 408 h 411"/>
                <a:gd name="T98" fmla="*/ 1036 w 1244"/>
                <a:gd name="T99" fmla="*/ 408 h 411"/>
                <a:gd name="T100" fmla="*/ 1056 w 1244"/>
                <a:gd name="T101" fmla="*/ 408 h 411"/>
                <a:gd name="T102" fmla="*/ 1077 w 1244"/>
                <a:gd name="T103" fmla="*/ 409 h 411"/>
                <a:gd name="T104" fmla="*/ 1098 w 1244"/>
                <a:gd name="T105" fmla="*/ 409 h 411"/>
                <a:gd name="T106" fmla="*/ 1119 w 1244"/>
                <a:gd name="T107" fmla="*/ 409 h 411"/>
                <a:gd name="T108" fmla="*/ 1140 w 1244"/>
                <a:gd name="T109" fmla="*/ 409 h 411"/>
                <a:gd name="T110" fmla="*/ 1160 w 1244"/>
                <a:gd name="T111" fmla="*/ 410 h 411"/>
                <a:gd name="T112" fmla="*/ 1181 w 1244"/>
                <a:gd name="T113" fmla="*/ 410 h 411"/>
                <a:gd name="T114" fmla="*/ 1202 w 1244"/>
                <a:gd name="T115" fmla="*/ 410 h 411"/>
                <a:gd name="T116" fmla="*/ 1223 w 1244"/>
                <a:gd name="T117" fmla="*/ 410 h 411"/>
                <a:gd name="T118" fmla="*/ 1244 w 1244"/>
                <a:gd name="T119" fmla="*/ 411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4" h="411">
                  <a:moveTo>
                    <a:pt x="0" y="0"/>
                  </a:moveTo>
                  <a:lnTo>
                    <a:pt x="4" y="38"/>
                  </a:lnTo>
                  <a:lnTo>
                    <a:pt x="8" y="70"/>
                  </a:lnTo>
                  <a:lnTo>
                    <a:pt x="12" y="97"/>
                  </a:lnTo>
                  <a:lnTo>
                    <a:pt x="16" y="120"/>
                  </a:lnTo>
                  <a:lnTo>
                    <a:pt x="20" y="140"/>
                  </a:lnTo>
                  <a:lnTo>
                    <a:pt x="25" y="158"/>
                  </a:lnTo>
                  <a:lnTo>
                    <a:pt x="29" y="174"/>
                  </a:lnTo>
                  <a:lnTo>
                    <a:pt x="33" y="187"/>
                  </a:lnTo>
                  <a:lnTo>
                    <a:pt x="37" y="200"/>
                  </a:lnTo>
                  <a:lnTo>
                    <a:pt x="41" y="211"/>
                  </a:lnTo>
                  <a:lnTo>
                    <a:pt x="45" y="221"/>
                  </a:lnTo>
                  <a:lnTo>
                    <a:pt x="50" y="230"/>
                  </a:lnTo>
                  <a:lnTo>
                    <a:pt x="54" y="239"/>
                  </a:lnTo>
                  <a:lnTo>
                    <a:pt x="58" y="246"/>
                  </a:lnTo>
                  <a:lnTo>
                    <a:pt x="62" y="253"/>
                  </a:lnTo>
                  <a:lnTo>
                    <a:pt x="66" y="260"/>
                  </a:lnTo>
                  <a:lnTo>
                    <a:pt x="70" y="266"/>
                  </a:lnTo>
                  <a:lnTo>
                    <a:pt x="75" y="272"/>
                  </a:lnTo>
                  <a:lnTo>
                    <a:pt x="79" y="277"/>
                  </a:lnTo>
                  <a:lnTo>
                    <a:pt x="83" y="282"/>
                  </a:lnTo>
                  <a:lnTo>
                    <a:pt x="87" y="286"/>
                  </a:lnTo>
                  <a:lnTo>
                    <a:pt x="91" y="291"/>
                  </a:lnTo>
                  <a:lnTo>
                    <a:pt x="95" y="295"/>
                  </a:lnTo>
                  <a:lnTo>
                    <a:pt x="100" y="299"/>
                  </a:lnTo>
                  <a:lnTo>
                    <a:pt x="104" y="302"/>
                  </a:lnTo>
                  <a:lnTo>
                    <a:pt x="108" y="306"/>
                  </a:lnTo>
                  <a:lnTo>
                    <a:pt x="112" y="309"/>
                  </a:lnTo>
                  <a:lnTo>
                    <a:pt x="116" y="312"/>
                  </a:lnTo>
                  <a:lnTo>
                    <a:pt x="120" y="315"/>
                  </a:lnTo>
                  <a:lnTo>
                    <a:pt x="124" y="317"/>
                  </a:lnTo>
                  <a:lnTo>
                    <a:pt x="129" y="320"/>
                  </a:lnTo>
                  <a:lnTo>
                    <a:pt x="133" y="323"/>
                  </a:lnTo>
                  <a:lnTo>
                    <a:pt x="137" y="325"/>
                  </a:lnTo>
                  <a:lnTo>
                    <a:pt x="141" y="327"/>
                  </a:lnTo>
                  <a:lnTo>
                    <a:pt x="145" y="329"/>
                  </a:lnTo>
                  <a:lnTo>
                    <a:pt x="149" y="331"/>
                  </a:lnTo>
                  <a:lnTo>
                    <a:pt x="154" y="333"/>
                  </a:lnTo>
                  <a:lnTo>
                    <a:pt x="158" y="335"/>
                  </a:lnTo>
                  <a:lnTo>
                    <a:pt x="162" y="337"/>
                  </a:lnTo>
                  <a:lnTo>
                    <a:pt x="166" y="339"/>
                  </a:lnTo>
                  <a:lnTo>
                    <a:pt x="170" y="340"/>
                  </a:lnTo>
                  <a:lnTo>
                    <a:pt x="174" y="342"/>
                  </a:lnTo>
                  <a:lnTo>
                    <a:pt x="179" y="344"/>
                  </a:lnTo>
                  <a:lnTo>
                    <a:pt x="183" y="345"/>
                  </a:lnTo>
                  <a:lnTo>
                    <a:pt x="187" y="347"/>
                  </a:lnTo>
                  <a:lnTo>
                    <a:pt x="191" y="348"/>
                  </a:lnTo>
                  <a:lnTo>
                    <a:pt x="195" y="349"/>
                  </a:lnTo>
                  <a:lnTo>
                    <a:pt x="199" y="351"/>
                  </a:lnTo>
                  <a:lnTo>
                    <a:pt x="204" y="352"/>
                  </a:lnTo>
                  <a:lnTo>
                    <a:pt x="208" y="353"/>
                  </a:lnTo>
                  <a:lnTo>
                    <a:pt x="212" y="354"/>
                  </a:lnTo>
                  <a:lnTo>
                    <a:pt x="216" y="355"/>
                  </a:lnTo>
                  <a:lnTo>
                    <a:pt x="220" y="356"/>
                  </a:lnTo>
                  <a:lnTo>
                    <a:pt x="224" y="357"/>
                  </a:lnTo>
                  <a:lnTo>
                    <a:pt x="229" y="359"/>
                  </a:lnTo>
                  <a:lnTo>
                    <a:pt x="233" y="360"/>
                  </a:lnTo>
                  <a:lnTo>
                    <a:pt x="237" y="360"/>
                  </a:lnTo>
                  <a:lnTo>
                    <a:pt x="241" y="361"/>
                  </a:lnTo>
                  <a:lnTo>
                    <a:pt x="245" y="362"/>
                  </a:lnTo>
                  <a:lnTo>
                    <a:pt x="249" y="363"/>
                  </a:lnTo>
                  <a:lnTo>
                    <a:pt x="253" y="364"/>
                  </a:lnTo>
                  <a:lnTo>
                    <a:pt x="258" y="365"/>
                  </a:lnTo>
                  <a:lnTo>
                    <a:pt x="262" y="366"/>
                  </a:lnTo>
                  <a:lnTo>
                    <a:pt x="266" y="367"/>
                  </a:lnTo>
                  <a:lnTo>
                    <a:pt x="270" y="367"/>
                  </a:lnTo>
                  <a:lnTo>
                    <a:pt x="274" y="368"/>
                  </a:lnTo>
                  <a:lnTo>
                    <a:pt x="278" y="369"/>
                  </a:lnTo>
                  <a:lnTo>
                    <a:pt x="283" y="370"/>
                  </a:lnTo>
                  <a:lnTo>
                    <a:pt x="287" y="370"/>
                  </a:lnTo>
                  <a:lnTo>
                    <a:pt x="291" y="371"/>
                  </a:lnTo>
                  <a:lnTo>
                    <a:pt x="295" y="372"/>
                  </a:lnTo>
                  <a:lnTo>
                    <a:pt x="299" y="372"/>
                  </a:lnTo>
                  <a:lnTo>
                    <a:pt x="303" y="373"/>
                  </a:lnTo>
                  <a:lnTo>
                    <a:pt x="308" y="373"/>
                  </a:lnTo>
                  <a:lnTo>
                    <a:pt x="312" y="374"/>
                  </a:lnTo>
                  <a:lnTo>
                    <a:pt x="316" y="375"/>
                  </a:lnTo>
                  <a:lnTo>
                    <a:pt x="320" y="375"/>
                  </a:lnTo>
                  <a:lnTo>
                    <a:pt x="324" y="376"/>
                  </a:lnTo>
                  <a:lnTo>
                    <a:pt x="328" y="376"/>
                  </a:lnTo>
                  <a:lnTo>
                    <a:pt x="332" y="377"/>
                  </a:lnTo>
                  <a:lnTo>
                    <a:pt x="337" y="377"/>
                  </a:lnTo>
                  <a:lnTo>
                    <a:pt x="341" y="378"/>
                  </a:lnTo>
                  <a:lnTo>
                    <a:pt x="345" y="378"/>
                  </a:lnTo>
                  <a:lnTo>
                    <a:pt x="349" y="379"/>
                  </a:lnTo>
                  <a:lnTo>
                    <a:pt x="353" y="379"/>
                  </a:lnTo>
                  <a:lnTo>
                    <a:pt x="357" y="380"/>
                  </a:lnTo>
                  <a:lnTo>
                    <a:pt x="362" y="380"/>
                  </a:lnTo>
                  <a:lnTo>
                    <a:pt x="366" y="381"/>
                  </a:lnTo>
                  <a:lnTo>
                    <a:pt x="370" y="381"/>
                  </a:lnTo>
                  <a:lnTo>
                    <a:pt x="374" y="382"/>
                  </a:lnTo>
                  <a:lnTo>
                    <a:pt x="378" y="382"/>
                  </a:lnTo>
                  <a:lnTo>
                    <a:pt x="382" y="382"/>
                  </a:lnTo>
                  <a:lnTo>
                    <a:pt x="387" y="383"/>
                  </a:lnTo>
                  <a:lnTo>
                    <a:pt x="391" y="383"/>
                  </a:lnTo>
                  <a:lnTo>
                    <a:pt x="395" y="384"/>
                  </a:lnTo>
                  <a:lnTo>
                    <a:pt x="399" y="384"/>
                  </a:lnTo>
                  <a:lnTo>
                    <a:pt x="403" y="384"/>
                  </a:lnTo>
                  <a:lnTo>
                    <a:pt x="407" y="385"/>
                  </a:lnTo>
                  <a:lnTo>
                    <a:pt x="412" y="385"/>
                  </a:lnTo>
                  <a:lnTo>
                    <a:pt x="416" y="385"/>
                  </a:lnTo>
                  <a:lnTo>
                    <a:pt x="420" y="386"/>
                  </a:lnTo>
                  <a:lnTo>
                    <a:pt x="424" y="386"/>
                  </a:lnTo>
                  <a:lnTo>
                    <a:pt x="428" y="387"/>
                  </a:lnTo>
                  <a:lnTo>
                    <a:pt x="432" y="387"/>
                  </a:lnTo>
                  <a:lnTo>
                    <a:pt x="437" y="387"/>
                  </a:lnTo>
                  <a:lnTo>
                    <a:pt x="441" y="387"/>
                  </a:lnTo>
                  <a:lnTo>
                    <a:pt x="445" y="388"/>
                  </a:lnTo>
                  <a:lnTo>
                    <a:pt x="449" y="388"/>
                  </a:lnTo>
                  <a:lnTo>
                    <a:pt x="453" y="388"/>
                  </a:lnTo>
                  <a:lnTo>
                    <a:pt x="457" y="389"/>
                  </a:lnTo>
                  <a:lnTo>
                    <a:pt x="461" y="389"/>
                  </a:lnTo>
                  <a:lnTo>
                    <a:pt x="466" y="389"/>
                  </a:lnTo>
                  <a:lnTo>
                    <a:pt x="470" y="390"/>
                  </a:lnTo>
                  <a:lnTo>
                    <a:pt x="474" y="390"/>
                  </a:lnTo>
                  <a:lnTo>
                    <a:pt x="478" y="390"/>
                  </a:lnTo>
                  <a:lnTo>
                    <a:pt x="482" y="390"/>
                  </a:lnTo>
                  <a:lnTo>
                    <a:pt x="486" y="391"/>
                  </a:lnTo>
                  <a:lnTo>
                    <a:pt x="491" y="391"/>
                  </a:lnTo>
                  <a:lnTo>
                    <a:pt x="495" y="391"/>
                  </a:lnTo>
                  <a:lnTo>
                    <a:pt x="499" y="391"/>
                  </a:lnTo>
                  <a:lnTo>
                    <a:pt x="503" y="392"/>
                  </a:lnTo>
                  <a:lnTo>
                    <a:pt x="507" y="392"/>
                  </a:lnTo>
                  <a:lnTo>
                    <a:pt x="511" y="392"/>
                  </a:lnTo>
                  <a:lnTo>
                    <a:pt x="516" y="392"/>
                  </a:lnTo>
                  <a:lnTo>
                    <a:pt x="520" y="393"/>
                  </a:lnTo>
                  <a:lnTo>
                    <a:pt x="524" y="393"/>
                  </a:lnTo>
                  <a:lnTo>
                    <a:pt x="528" y="393"/>
                  </a:lnTo>
                  <a:lnTo>
                    <a:pt x="532" y="393"/>
                  </a:lnTo>
                  <a:lnTo>
                    <a:pt x="536" y="394"/>
                  </a:lnTo>
                  <a:lnTo>
                    <a:pt x="541" y="394"/>
                  </a:lnTo>
                  <a:lnTo>
                    <a:pt x="545" y="394"/>
                  </a:lnTo>
                  <a:lnTo>
                    <a:pt x="549" y="394"/>
                  </a:lnTo>
                  <a:lnTo>
                    <a:pt x="553" y="394"/>
                  </a:lnTo>
                  <a:lnTo>
                    <a:pt x="557" y="395"/>
                  </a:lnTo>
                  <a:lnTo>
                    <a:pt x="561" y="395"/>
                  </a:lnTo>
                  <a:lnTo>
                    <a:pt x="566" y="395"/>
                  </a:lnTo>
                  <a:lnTo>
                    <a:pt x="570" y="395"/>
                  </a:lnTo>
                  <a:lnTo>
                    <a:pt x="574" y="395"/>
                  </a:lnTo>
                  <a:lnTo>
                    <a:pt x="578" y="396"/>
                  </a:lnTo>
                  <a:lnTo>
                    <a:pt x="582" y="396"/>
                  </a:lnTo>
                  <a:lnTo>
                    <a:pt x="586" y="396"/>
                  </a:lnTo>
                  <a:lnTo>
                    <a:pt x="590" y="396"/>
                  </a:lnTo>
                  <a:lnTo>
                    <a:pt x="595" y="396"/>
                  </a:lnTo>
                  <a:lnTo>
                    <a:pt x="599" y="397"/>
                  </a:lnTo>
                  <a:lnTo>
                    <a:pt x="603" y="397"/>
                  </a:lnTo>
                  <a:lnTo>
                    <a:pt x="607" y="397"/>
                  </a:lnTo>
                  <a:lnTo>
                    <a:pt x="611" y="397"/>
                  </a:lnTo>
                  <a:lnTo>
                    <a:pt x="615" y="397"/>
                  </a:lnTo>
                  <a:lnTo>
                    <a:pt x="620" y="397"/>
                  </a:lnTo>
                  <a:lnTo>
                    <a:pt x="624" y="398"/>
                  </a:lnTo>
                  <a:lnTo>
                    <a:pt x="628" y="398"/>
                  </a:lnTo>
                  <a:lnTo>
                    <a:pt x="632" y="398"/>
                  </a:lnTo>
                  <a:lnTo>
                    <a:pt x="636" y="398"/>
                  </a:lnTo>
                  <a:lnTo>
                    <a:pt x="640" y="398"/>
                  </a:lnTo>
                  <a:lnTo>
                    <a:pt x="645" y="398"/>
                  </a:lnTo>
                  <a:lnTo>
                    <a:pt x="649" y="399"/>
                  </a:lnTo>
                  <a:lnTo>
                    <a:pt x="653" y="399"/>
                  </a:lnTo>
                  <a:lnTo>
                    <a:pt x="657" y="399"/>
                  </a:lnTo>
                  <a:lnTo>
                    <a:pt x="661" y="399"/>
                  </a:lnTo>
                  <a:lnTo>
                    <a:pt x="665" y="399"/>
                  </a:lnTo>
                  <a:lnTo>
                    <a:pt x="670" y="399"/>
                  </a:lnTo>
                  <a:lnTo>
                    <a:pt x="674" y="399"/>
                  </a:lnTo>
                  <a:lnTo>
                    <a:pt x="678" y="400"/>
                  </a:lnTo>
                  <a:lnTo>
                    <a:pt x="682" y="400"/>
                  </a:lnTo>
                  <a:lnTo>
                    <a:pt x="686" y="400"/>
                  </a:lnTo>
                  <a:lnTo>
                    <a:pt x="690" y="400"/>
                  </a:lnTo>
                  <a:lnTo>
                    <a:pt x="694" y="400"/>
                  </a:lnTo>
                  <a:lnTo>
                    <a:pt x="699" y="400"/>
                  </a:lnTo>
                  <a:lnTo>
                    <a:pt x="703" y="400"/>
                  </a:lnTo>
                  <a:lnTo>
                    <a:pt x="707" y="401"/>
                  </a:lnTo>
                  <a:lnTo>
                    <a:pt x="711" y="401"/>
                  </a:lnTo>
                  <a:lnTo>
                    <a:pt x="715" y="401"/>
                  </a:lnTo>
                  <a:lnTo>
                    <a:pt x="719" y="401"/>
                  </a:lnTo>
                  <a:lnTo>
                    <a:pt x="724" y="401"/>
                  </a:lnTo>
                  <a:lnTo>
                    <a:pt x="728" y="401"/>
                  </a:lnTo>
                  <a:lnTo>
                    <a:pt x="732" y="401"/>
                  </a:lnTo>
                  <a:lnTo>
                    <a:pt x="736" y="401"/>
                  </a:lnTo>
                  <a:lnTo>
                    <a:pt x="740" y="402"/>
                  </a:lnTo>
                  <a:lnTo>
                    <a:pt x="744" y="402"/>
                  </a:lnTo>
                  <a:lnTo>
                    <a:pt x="749" y="402"/>
                  </a:lnTo>
                  <a:lnTo>
                    <a:pt x="753" y="402"/>
                  </a:lnTo>
                  <a:lnTo>
                    <a:pt x="757" y="402"/>
                  </a:lnTo>
                  <a:lnTo>
                    <a:pt x="761" y="402"/>
                  </a:lnTo>
                  <a:lnTo>
                    <a:pt x="765" y="402"/>
                  </a:lnTo>
                  <a:lnTo>
                    <a:pt x="769" y="402"/>
                  </a:lnTo>
                  <a:lnTo>
                    <a:pt x="774" y="403"/>
                  </a:lnTo>
                  <a:lnTo>
                    <a:pt x="778" y="403"/>
                  </a:lnTo>
                  <a:lnTo>
                    <a:pt x="782" y="403"/>
                  </a:lnTo>
                  <a:lnTo>
                    <a:pt x="786" y="403"/>
                  </a:lnTo>
                  <a:lnTo>
                    <a:pt x="790" y="403"/>
                  </a:lnTo>
                  <a:lnTo>
                    <a:pt x="794" y="403"/>
                  </a:lnTo>
                  <a:lnTo>
                    <a:pt x="798" y="403"/>
                  </a:lnTo>
                  <a:lnTo>
                    <a:pt x="803" y="403"/>
                  </a:lnTo>
                  <a:lnTo>
                    <a:pt x="807" y="403"/>
                  </a:lnTo>
                  <a:lnTo>
                    <a:pt x="811" y="404"/>
                  </a:lnTo>
                  <a:lnTo>
                    <a:pt x="815" y="404"/>
                  </a:lnTo>
                  <a:lnTo>
                    <a:pt x="819" y="404"/>
                  </a:lnTo>
                  <a:lnTo>
                    <a:pt x="823" y="404"/>
                  </a:lnTo>
                  <a:lnTo>
                    <a:pt x="828" y="404"/>
                  </a:lnTo>
                  <a:lnTo>
                    <a:pt x="832" y="404"/>
                  </a:lnTo>
                  <a:lnTo>
                    <a:pt x="836" y="404"/>
                  </a:lnTo>
                  <a:lnTo>
                    <a:pt x="840" y="404"/>
                  </a:lnTo>
                  <a:lnTo>
                    <a:pt x="844" y="404"/>
                  </a:lnTo>
                  <a:lnTo>
                    <a:pt x="848" y="404"/>
                  </a:lnTo>
                  <a:lnTo>
                    <a:pt x="853" y="404"/>
                  </a:lnTo>
                  <a:lnTo>
                    <a:pt x="857" y="405"/>
                  </a:lnTo>
                  <a:lnTo>
                    <a:pt x="861" y="405"/>
                  </a:lnTo>
                  <a:lnTo>
                    <a:pt x="865" y="405"/>
                  </a:lnTo>
                  <a:lnTo>
                    <a:pt x="869" y="405"/>
                  </a:lnTo>
                  <a:lnTo>
                    <a:pt x="873" y="405"/>
                  </a:lnTo>
                  <a:lnTo>
                    <a:pt x="878" y="405"/>
                  </a:lnTo>
                  <a:lnTo>
                    <a:pt x="882" y="405"/>
                  </a:lnTo>
                  <a:lnTo>
                    <a:pt x="886" y="405"/>
                  </a:lnTo>
                  <a:lnTo>
                    <a:pt x="890" y="405"/>
                  </a:lnTo>
                  <a:lnTo>
                    <a:pt x="894" y="405"/>
                  </a:lnTo>
                  <a:lnTo>
                    <a:pt x="898" y="405"/>
                  </a:lnTo>
                  <a:lnTo>
                    <a:pt x="902" y="406"/>
                  </a:lnTo>
                  <a:lnTo>
                    <a:pt x="907" y="406"/>
                  </a:lnTo>
                  <a:lnTo>
                    <a:pt x="911" y="406"/>
                  </a:lnTo>
                  <a:lnTo>
                    <a:pt x="915" y="406"/>
                  </a:lnTo>
                  <a:lnTo>
                    <a:pt x="919" y="406"/>
                  </a:lnTo>
                  <a:lnTo>
                    <a:pt x="923" y="406"/>
                  </a:lnTo>
                  <a:lnTo>
                    <a:pt x="927" y="406"/>
                  </a:lnTo>
                  <a:lnTo>
                    <a:pt x="932" y="406"/>
                  </a:lnTo>
                  <a:lnTo>
                    <a:pt x="936" y="406"/>
                  </a:lnTo>
                  <a:lnTo>
                    <a:pt x="940" y="406"/>
                  </a:lnTo>
                  <a:lnTo>
                    <a:pt x="944" y="406"/>
                  </a:lnTo>
                  <a:lnTo>
                    <a:pt x="948" y="406"/>
                  </a:lnTo>
                  <a:lnTo>
                    <a:pt x="952" y="406"/>
                  </a:lnTo>
                  <a:lnTo>
                    <a:pt x="957" y="407"/>
                  </a:lnTo>
                  <a:lnTo>
                    <a:pt x="961" y="407"/>
                  </a:lnTo>
                  <a:lnTo>
                    <a:pt x="965" y="407"/>
                  </a:lnTo>
                  <a:lnTo>
                    <a:pt x="969" y="407"/>
                  </a:lnTo>
                  <a:lnTo>
                    <a:pt x="973" y="407"/>
                  </a:lnTo>
                  <a:lnTo>
                    <a:pt x="977" y="407"/>
                  </a:lnTo>
                  <a:lnTo>
                    <a:pt x="982" y="407"/>
                  </a:lnTo>
                  <a:lnTo>
                    <a:pt x="986" y="407"/>
                  </a:lnTo>
                  <a:lnTo>
                    <a:pt x="990" y="407"/>
                  </a:lnTo>
                  <a:lnTo>
                    <a:pt x="994" y="407"/>
                  </a:lnTo>
                  <a:lnTo>
                    <a:pt x="998" y="407"/>
                  </a:lnTo>
                  <a:lnTo>
                    <a:pt x="1002" y="407"/>
                  </a:lnTo>
                  <a:lnTo>
                    <a:pt x="1007" y="407"/>
                  </a:lnTo>
                  <a:lnTo>
                    <a:pt x="1011" y="407"/>
                  </a:lnTo>
                  <a:lnTo>
                    <a:pt x="1015" y="408"/>
                  </a:lnTo>
                  <a:lnTo>
                    <a:pt x="1019" y="408"/>
                  </a:lnTo>
                  <a:lnTo>
                    <a:pt x="1023" y="408"/>
                  </a:lnTo>
                  <a:lnTo>
                    <a:pt x="1027" y="408"/>
                  </a:lnTo>
                  <a:lnTo>
                    <a:pt x="1031" y="408"/>
                  </a:lnTo>
                  <a:lnTo>
                    <a:pt x="1036" y="408"/>
                  </a:lnTo>
                  <a:lnTo>
                    <a:pt x="1040" y="408"/>
                  </a:lnTo>
                  <a:lnTo>
                    <a:pt x="1044" y="408"/>
                  </a:lnTo>
                  <a:lnTo>
                    <a:pt x="1048" y="408"/>
                  </a:lnTo>
                  <a:lnTo>
                    <a:pt x="1052" y="408"/>
                  </a:lnTo>
                  <a:lnTo>
                    <a:pt x="1056" y="408"/>
                  </a:lnTo>
                  <a:lnTo>
                    <a:pt x="1061" y="408"/>
                  </a:lnTo>
                  <a:lnTo>
                    <a:pt x="1065" y="408"/>
                  </a:lnTo>
                  <a:lnTo>
                    <a:pt x="1069" y="408"/>
                  </a:lnTo>
                  <a:lnTo>
                    <a:pt x="1073" y="408"/>
                  </a:lnTo>
                  <a:lnTo>
                    <a:pt x="1077" y="409"/>
                  </a:lnTo>
                  <a:lnTo>
                    <a:pt x="1081" y="409"/>
                  </a:lnTo>
                  <a:lnTo>
                    <a:pt x="1086" y="409"/>
                  </a:lnTo>
                  <a:lnTo>
                    <a:pt x="1090" y="409"/>
                  </a:lnTo>
                  <a:lnTo>
                    <a:pt x="1094" y="409"/>
                  </a:lnTo>
                  <a:lnTo>
                    <a:pt x="1098" y="409"/>
                  </a:lnTo>
                  <a:lnTo>
                    <a:pt x="1102" y="409"/>
                  </a:lnTo>
                  <a:lnTo>
                    <a:pt x="1106" y="409"/>
                  </a:lnTo>
                  <a:lnTo>
                    <a:pt x="1111" y="409"/>
                  </a:lnTo>
                  <a:lnTo>
                    <a:pt x="1115" y="409"/>
                  </a:lnTo>
                  <a:lnTo>
                    <a:pt x="1119" y="409"/>
                  </a:lnTo>
                  <a:lnTo>
                    <a:pt x="1123" y="409"/>
                  </a:lnTo>
                  <a:lnTo>
                    <a:pt x="1127" y="409"/>
                  </a:lnTo>
                  <a:lnTo>
                    <a:pt x="1131" y="409"/>
                  </a:lnTo>
                  <a:lnTo>
                    <a:pt x="1135" y="409"/>
                  </a:lnTo>
                  <a:lnTo>
                    <a:pt x="1140" y="409"/>
                  </a:lnTo>
                  <a:lnTo>
                    <a:pt x="1144" y="409"/>
                  </a:lnTo>
                  <a:lnTo>
                    <a:pt x="1148" y="409"/>
                  </a:lnTo>
                  <a:lnTo>
                    <a:pt x="1152" y="409"/>
                  </a:lnTo>
                  <a:lnTo>
                    <a:pt x="1156" y="410"/>
                  </a:lnTo>
                  <a:lnTo>
                    <a:pt x="1160" y="410"/>
                  </a:lnTo>
                  <a:lnTo>
                    <a:pt x="1165" y="410"/>
                  </a:lnTo>
                  <a:lnTo>
                    <a:pt x="1169" y="410"/>
                  </a:lnTo>
                  <a:lnTo>
                    <a:pt x="1173" y="410"/>
                  </a:lnTo>
                  <a:lnTo>
                    <a:pt x="1177" y="410"/>
                  </a:lnTo>
                  <a:lnTo>
                    <a:pt x="1181" y="410"/>
                  </a:lnTo>
                  <a:lnTo>
                    <a:pt x="1185" y="410"/>
                  </a:lnTo>
                  <a:lnTo>
                    <a:pt x="1190" y="410"/>
                  </a:lnTo>
                  <a:lnTo>
                    <a:pt x="1194" y="410"/>
                  </a:lnTo>
                  <a:lnTo>
                    <a:pt x="1198" y="410"/>
                  </a:lnTo>
                  <a:lnTo>
                    <a:pt x="1202" y="410"/>
                  </a:lnTo>
                  <a:lnTo>
                    <a:pt x="1206" y="410"/>
                  </a:lnTo>
                  <a:lnTo>
                    <a:pt x="1210" y="410"/>
                  </a:lnTo>
                  <a:lnTo>
                    <a:pt x="1215" y="410"/>
                  </a:lnTo>
                  <a:lnTo>
                    <a:pt x="1219" y="410"/>
                  </a:lnTo>
                  <a:lnTo>
                    <a:pt x="1223" y="410"/>
                  </a:lnTo>
                  <a:lnTo>
                    <a:pt x="1227" y="410"/>
                  </a:lnTo>
                  <a:lnTo>
                    <a:pt x="1231" y="410"/>
                  </a:lnTo>
                  <a:lnTo>
                    <a:pt x="1235" y="410"/>
                  </a:lnTo>
                  <a:lnTo>
                    <a:pt x="1239" y="411"/>
                  </a:lnTo>
                  <a:lnTo>
                    <a:pt x="1244" y="411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0" name="Freeform 4658"/>
            <p:cNvSpPr>
              <a:spLocks/>
            </p:cNvSpPr>
            <p:nvPr/>
          </p:nvSpPr>
          <p:spPr bwMode="auto">
            <a:xfrm>
              <a:off x="803" y="1179"/>
              <a:ext cx="4329" cy="2308"/>
            </a:xfrm>
            <a:custGeom>
              <a:avLst/>
              <a:gdLst>
                <a:gd name="T0" fmla="*/ 17 w 1240"/>
                <a:gd name="T1" fmla="*/ 180 h 661"/>
                <a:gd name="T2" fmla="*/ 38 w 1240"/>
                <a:gd name="T3" fmla="*/ 304 h 661"/>
                <a:gd name="T4" fmla="*/ 58 w 1240"/>
                <a:gd name="T5" fmla="*/ 380 h 661"/>
                <a:gd name="T6" fmla="*/ 79 w 1240"/>
                <a:gd name="T7" fmla="*/ 430 h 661"/>
                <a:gd name="T8" fmla="*/ 100 w 1240"/>
                <a:gd name="T9" fmla="*/ 466 h 661"/>
                <a:gd name="T10" fmla="*/ 121 w 1240"/>
                <a:gd name="T11" fmla="*/ 494 h 661"/>
                <a:gd name="T12" fmla="*/ 141 w 1240"/>
                <a:gd name="T13" fmla="*/ 515 h 661"/>
                <a:gd name="T14" fmla="*/ 162 w 1240"/>
                <a:gd name="T15" fmla="*/ 532 h 661"/>
                <a:gd name="T16" fmla="*/ 183 w 1240"/>
                <a:gd name="T17" fmla="*/ 546 h 661"/>
                <a:gd name="T18" fmla="*/ 203 w 1240"/>
                <a:gd name="T19" fmla="*/ 557 h 661"/>
                <a:gd name="T20" fmla="*/ 224 w 1240"/>
                <a:gd name="T21" fmla="*/ 567 h 661"/>
                <a:gd name="T22" fmla="*/ 245 w 1240"/>
                <a:gd name="T23" fmla="*/ 575 h 661"/>
                <a:gd name="T24" fmla="*/ 266 w 1240"/>
                <a:gd name="T25" fmla="*/ 583 h 661"/>
                <a:gd name="T26" fmla="*/ 286 w 1240"/>
                <a:gd name="T27" fmla="*/ 589 h 661"/>
                <a:gd name="T28" fmla="*/ 307 w 1240"/>
                <a:gd name="T29" fmla="*/ 595 h 661"/>
                <a:gd name="T30" fmla="*/ 328 w 1240"/>
                <a:gd name="T31" fmla="*/ 600 h 661"/>
                <a:gd name="T32" fmla="*/ 349 w 1240"/>
                <a:gd name="T33" fmla="*/ 604 h 661"/>
                <a:gd name="T34" fmla="*/ 369 w 1240"/>
                <a:gd name="T35" fmla="*/ 608 h 661"/>
                <a:gd name="T36" fmla="*/ 390 w 1240"/>
                <a:gd name="T37" fmla="*/ 612 h 661"/>
                <a:gd name="T38" fmla="*/ 411 w 1240"/>
                <a:gd name="T39" fmla="*/ 615 h 661"/>
                <a:gd name="T40" fmla="*/ 431 w 1240"/>
                <a:gd name="T41" fmla="*/ 618 h 661"/>
                <a:gd name="T42" fmla="*/ 452 w 1240"/>
                <a:gd name="T43" fmla="*/ 621 h 661"/>
                <a:gd name="T44" fmla="*/ 473 w 1240"/>
                <a:gd name="T45" fmla="*/ 624 h 661"/>
                <a:gd name="T46" fmla="*/ 494 w 1240"/>
                <a:gd name="T47" fmla="*/ 626 h 661"/>
                <a:gd name="T48" fmla="*/ 514 w 1240"/>
                <a:gd name="T49" fmla="*/ 628 h 661"/>
                <a:gd name="T50" fmla="*/ 535 w 1240"/>
                <a:gd name="T51" fmla="*/ 630 h 661"/>
                <a:gd name="T52" fmla="*/ 556 w 1240"/>
                <a:gd name="T53" fmla="*/ 632 h 661"/>
                <a:gd name="T54" fmla="*/ 576 w 1240"/>
                <a:gd name="T55" fmla="*/ 634 h 661"/>
                <a:gd name="T56" fmla="*/ 597 w 1240"/>
                <a:gd name="T57" fmla="*/ 636 h 661"/>
                <a:gd name="T58" fmla="*/ 618 w 1240"/>
                <a:gd name="T59" fmla="*/ 637 h 661"/>
                <a:gd name="T60" fmla="*/ 639 w 1240"/>
                <a:gd name="T61" fmla="*/ 639 h 661"/>
                <a:gd name="T62" fmla="*/ 659 w 1240"/>
                <a:gd name="T63" fmla="*/ 640 h 661"/>
                <a:gd name="T64" fmla="*/ 680 w 1240"/>
                <a:gd name="T65" fmla="*/ 641 h 661"/>
                <a:gd name="T66" fmla="*/ 701 w 1240"/>
                <a:gd name="T67" fmla="*/ 643 h 661"/>
                <a:gd name="T68" fmla="*/ 722 w 1240"/>
                <a:gd name="T69" fmla="*/ 644 h 661"/>
                <a:gd name="T70" fmla="*/ 742 w 1240"/>
                <a:gd name="T71" fmla="*/ 645 h 661"/>
                <a:gd name="T72" fmla="*/ 763 w 1240"/>
                <a:gd name="T73" fmla="*/ 646 h 661"/>
                <a:gd name="T74" fmla="*/ 784 w 1240"/>
                <a:gd name="T75" fmla="*/ 647 h 661"/>
                <a:gd name="T76" fmla="*/ 804 w 1240"/>
                <a:gd name="T77" fmla="*/ 648 h 661"/>
                <a:gd name="T78" fmla="*/ 825 w 1240"/>
                <a:gd name="T79" fmla="*/ 649 h 661"/>
                <a:gd name="T80" fmla="*/ 846 w 1240"/>
                <a:gd name="T81" fmla="*/ 650 h 661"/>
                <a:gd name="T82" fmla="*/ 867 w 1240"/>
                <a:gd name="T83" fmla="*/ 650 h 661"/>
                <a:gd name="T84" fmla="*/ 887 w 1240"/>
                <a:gd name="T85" fmla="*/ 651 h 661"/>
                <a:gd name="T86" fmla="*/ 908 w 1240"/>
                <a:gd name="T87" fmla="*/ 652 h 661"/>
                <a:gd name="T88" fmla="*/ 929 w 1240"/>
                <a:gd name="T89" fmla="*/ 653 h 661"/>
                <a:gd name="T90" fmla="*/ 949 w 1240"/>
                <a:gd name="T91" fmla="*/ 653 h 661"/>
                <a:gd name="T92" fmla="*/ 970 w 1240"/>
                <a:gd name="T93" fmla="*/ 654 h 661"/>
                <a:gd name="T94" fmla="*/ 991 w 1240"/>
                <a:gd name="T95" fmla="*/ 655 h 661"/>
                <a:gd name="T96" fmla="*/ 1012 w 1240"/>
                <a:gd name="T97" fmla="*/ 655 h 661"/>
                <a:gd name="T98" fmla="*/ 1032 w 1240"/>
                <a:gd name="T99" fmla="*/ 656 h 661"/>
                <a:gd name="T100" fmla="*/ 1053 w 1240"/>
                <a:gd name="T101" fmla="*/ 656 h 661"/>
                <a:gd name="T102" fmla="*/ 1074 w 1240"/>
                <a:gd name="T103" fmla="*/ 657 h 661"/>
                <a:gd name="T104" fmla="*/ 1095 w 1240"/>
                <a:gd name="T105" fmla="*/ 657 h 661"/>
                <a:gd name="T106" fmla="*/ 1115 w 1240"/>
                <a:gd name="T107" fmla="*/ 658 h 661"/>
                <a:gd name="T108" fmla="*/ 1136 w 1240"/>
                <a:gd name="T109" fmla="*/ 658 h 661"/>
                <a:gd name="T110" fmla="*/ 1157 w 1240"/>
                <a:gd name="T111" fmla="*/ 659 h 661"/>
                <a:gd name="T112" fmla="*/ 1177 w 1240"/>
                <a:gd name="T113" fmla="*/ 659 h 661"/>
                <a:gd name="T114" fmla="*/ 1198 w 1240"/>
                <a:gd name="T115" fmla="*/ 660 h 661"/>
                <a:gd name="T116" fmla="*/ 1219 w 1240"/>
                <a:gd name="T117" fmla="*/ 660 h 661"/>
                <a:gd name="T118" fmla="*/ 1240 w 1240"/>
                <a:gd name="T119" fmla="*/ 661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40" h="661">
                  <a:moveTo>
                    <a:pt x="0" y="0"/>
                  </a:moveTo>
                  <a:lnTo>
                    <a:pt x="5" y="56"/>
                  </a:lnTo>
                  <a:lnTo>
                    <a:pt x="9" y="103"/>
                  </a:lnTo>
                  <a:lnTo>
                    <a:pt x="13" y="144"/>
                  </a:lnTo>
                  <a:lnTo>
                    <a:pt x="17" y="180"/>
                  </a:lnTo>
                  <a:lnTo>
                    <a:pt x="21" y="211"/>
                  </a:lnTo>
                  <a:lnTo>
                    <a:pt x="25" y="238"/>
                  </a:lnTo>
                  <a:lnTo>
                    <a:pt x="29" y="263"/>
                  </a:lnTo>
                  <a:lnTo>
                    <a:pt x="34" y="285"/>
                  </a:lnTo>
                  <a:lnTo>
                    <a:pt x="38" y="304"/>
                  </a:lnTo>
                  <a:lnTo>
                    <a:pt x="42" y="322"/>
                  </a:lnTo>
                  <a:lnTo>
                    <a:pt x="46" y="339"/>
                  </a:lnTo>
                  <a:lnTo>
                    <a:pt x="50" y="353"/>
                  </a:lnTo>
                  <a:lnTo>
                    <a:pt x="54" y="367"/>
                  </a:lnTo>
                  <a:lnTo>
                    <a:pt x="58" y="380"/>
                  </a:lnTo>
                  <a:lnTo>
                    <a:pt x="63" y="391"/>
                  </a:lnTo>
                  <a:lnTo>
                    <a:pt x="67" y="402"/>
                  </a:lnTo>
                  <a:lnTo>
                    <a:pt x="71" y="412"/>
                  </a:lnTo>
                  <a:lnTo>
                    <a:pt x="75" y="421"/>
                  </a:lnTo>
                  <a:lnTo>
                    <a:pt x="79" y="430"/>
                  </a:lnTo>
                  <a:lnTo>
                    <a:pt x="83" y="438"/>
                  </a:lnTo>
                  <a:lnTo>
                    <a:pt x="87" y="446"/>
                  </a:lnTo>
                  <a:lnTo>
                    <a:pt x="92" y="453"/>
                  </a:lnTo>
                  <a:lnTo>
                    <a:pt x="96" y="460"/>
                  </a:lnTo>
                  <a:lnTo>
                    <a:pt x="100" y="466"/>
                  </a:lnTo>
                  <a:lnTo>
                    <a:pt x="104" y="472"/>
                  </a:lnTo>
                  <a:lnTo>
                    <a:pt x="108" y="478"/>
                  </a:lnTo>
                  <a:lnTo>
                    <a:pt x="112" y="484"/>
                  </a:lnTo>
                  <a:lnTo>
                    <a:pt x="116" y="489"/>
                  </a:lnTo>
                  <a:lnTo>
                    <a:pt x="121" y="494"/>
                  </a:lnTo>
                  <a:lnTo>
                    <a:pt x="125" y="498"/>
                  </a:lnTo>
                  <a:lnTo>
                    <a:pt x="129" y="503"/>
                  </a:lnTo>
                  <a:lnTo>
                    <a:pt x="133" y="507"/>
                  </a:lnTo>
                  <a:lnTo>
                    <a:pt x="137" y="511"/>
                  </a:lnTo>
                  <a:lnTo>
                    <a:pt x="141" y="515"/>
                  </a:lnTo>
                  <a:lnTo>
                    <a:pt x="145" y="518"/>
                  </a:lnTo>
                  <a:lnTo>
                    <a:pt x="150" y="522"/>
                  </a:lnTo>
                  <a:lnTo>
                    <a:pt x="154" y="525"/>
                  </a:lnTo>
                  <a:lnTo>
                    <a:pt x="158" y="529"/>
                  </a:lnTo>
                  <a:lnTo>
                    <a:pt x="162" y="532"/>
                  </a:lnTo>
                  <a:lnTo>
                    <a:pt x="166" y="535"/>
                  </a:lnTo>
                  <a:lnTo>
                    <a:pt x="170" y="538"/>
                  </a:lnTo>
                  <a:lnTo>
                    <a:pt x="174" y="540"/>
                  </a:lnTo>
                  <a:lnTo>
                    <a:pt x="179" y="543"/>
                  </a:lnTo>
                  <a:lnTo>
                    <a:pt x="183" y="546"/>
                  </a:lnTo>
                  <a:lnTo>
                    <a:pt x="187" y="548"/>
                  </a:lnTo>
                  <a:lnTo>
                    <a:pt x="191" y="550"/>
                  </a:lnTo>
                  <a:lnTo>
                    <a:pt x="195" y="553"/>
                  </a:lnTo>
                  <a:lnTo>
                    <a:pt x="199" y="555"/>
                  </a:lnTo>
                  <a:lnTo>
                    <a:pt x="203" y="557"/>
                  </a:lnTo>
                  <a:lnTo>
                    <a:pt x="208" y="559"/>
                  </a:lnTo>
                  <a:lnTo>
                    <a:pt x="212" y="561"/>
                  </a:lnTo>
                  <a:lnTo>
                    <a:pt x="216" y="563"/>
                  </a:lnTo>
                  <a:lnTo>
                    <a:pt x="220" y="565"/>
                  </a:lnTo>
                  <a:lnTo>
                    <a:pt x="224" y="567"/>
                  </a:lnTo>
                  <a:lnTo>
                    <a:pt x="228" y="569"/>
                  </a:lnTo>
                  <a:lnTo>
                    <a:pt x="232" y="571"/>
                  </a:lnTo>
                  <a:lnTo>
                    <a:pt x="237" y="572"/>
                  </a:lnTo>
                  <a:lnTo>
                    <a:pt x="241" y="574"/>
                  </a:lnTo>
                  <a:lnTo>
                    <a:pt x="245" y="575"/>
                  </a:lnTo>
                  <a:lnTo>
                    <a:pt x="249" y="577"/>
                  </a:lnTo>
                  <a:lnTo>
                    <a:pt x="253" y="579"/>
                  </a:lnTo>
                  <a:lnTo>
                    <a:pt x="257" y="580"/>
                  </a:lnTo>
                  <a:lnTo>
                    <a:pt x="261" y="581"/>
                  </a:lnTo>
                  <a:lnTo>
                    <a:pt x="266" y="583"/>
                  </a:lnTo>
                  <a:lnTo>
                    <a:pt x="270" y="584"/>
                  </a:lnTo>
                  <a:lnTo>
                    <a:pt x="274" y="585"/>
                  </a:lnTo>
                  <a:lnTo>
                    <a:pt x="278" y="587"/>
                  </a:lnTo>
                  <a:lnTo>
                    <a:pt x="282" y="588"/>
                  </a:lnTo>
                  <a:lnTo>
                    <a:pt x="286" y="589"/>
                  </a:lnTo>
                  <a:lnTo>
                    <a:pt x="290" y="590"/>
                  </a:lnTo>
                  <a:lnTo>
                    <a:pt x="295" y="592"/>
                  </a:lnTo>
                  <a:lnTo>
                    <a:pt x="299" y="593"/>
                  </a:lnTo>
                  <a:lnTo>
                    <a:pt x="303" y="594"/>
                  </a:lnTo>
                  <a:lnTo>
                    <a:pt x="307" y="595"/>
                  </a:lnTo>
                  <a:lnTo>
                    <a:pt x="311" y="596"/>
                  </a:lnTo>
                  <a:lnTo>
                    <a:pt x="315" y="597"/>
                  </a:lnTo>
                  <a:lnTo>
                    <a:pt x="319" y="598"/>
                  </a:lnTo>
                  <a:lnTo>
                    <a:pt x="324" y="599"/>
                  </a:lnTo>
                  <a:lnTo>
                    <a:pt x="328" y="600"/>
                  </a:lnTo>
                  <a:lnTo>
                    <a:pt x="332" y="601"/>
                  </a:lnTo>
                  <a:lnTo>
                    <a:pt x="336" y="602"/>
                  </a:lnTo>
                  <a:lnTo>
                    <a:pt x="340" y="603"/>
                  </a:lnTo>
                  <a:lnTo>
                    <a:pt x="344" y="603"/>
                  </a:lnTo>
                  <a:lnTo>
                    <a:pt x="349" y="604"/>
                  </a:lnTo>
                  <a:lnTo>
                    <a:pt x="353" y="605"/>
                  </a:lnTo>
                  <a:lnTo>
                    <a:pt x="357" y="606"/>
                  </a:lnTo>
                  <a:lnTo>
                    <a:pt x="361" y="607"/>
                  </a:lnTo>
                  <a:lnTo>
                    <a:pt x="365" y="608"/>
                  </a:lnTo>
                  <a:lnTo>
                    <a:pt x="369" y="608"/>
                  </a:lnTo>
                  <a:lnTo>
                    <a:pt x="373" y="609"/>
                  </a:lnTo>
                  <a:lnTo>
                    <a:pt x="378" y="610"/>
                  </a:lnTo>
                  <a:lnTo>
                    <a:pt x="382" y="611"/>
                  </a:lnTo>
                  <a:lnTo>
                    <a:pt x="386" y="611"/>
                  </a:lnTo>
                  <a:lnTo>
                    <a:pt x="390" y="612"/>
                  </a:lnTo>
                  <a:lnTo>
                    <a:pt x="394" y="613"/>
                  </a:lnTo>
                  <a:lnTo>
                    <a:pt x="398" y="613"/>
                  </a:lnTo>
                  <a:lnTo>
                    <a:pt x="402" y="614"/>
                  </a:lnTo>
                  <a:lnTo>
                    <a:pt x="407" y="615"/>
                  </a:lnTo>
                  <a:lnTo>
                    <a:pt x="411" y="615"/>
                  </a:lnTo>
                  <a:lnTo>
                    <a:pt x="415" y="616"/>
                  </a:lnTo>
                  <a:lnTo>
                    <a:pt x="419" y="617"/>
                  </a:lnTo>
                  <a:lnTo>
                    <a:pt x="423" y="617"/>
                  </a:lnTo>
                  <a:lnTo>
                    <a:pt x="427" y="618"/>
                  </a:lnTo>
                  <a:lnTo>
                    <a:pt x="431" y="618"/>
                  </a:lnTo>
                  <a:lnTo>
                    <a:pt x="436" y="619"/>
                  </a:lnTo>
                  <a:lnTo>
                    <a:pt x="440" y="620"/>
                  </a:lnTo>
                  <a:lnTo>
                    <a:pt x="444" y="620"/>
                  </a:lnTo>
                  <a:lnTo>
                    <a:pt x="448" y="621"/>
                  </a:lnTo>
                  <a:lnTo>
                    <a:pt x="452" y="621"/>
                  </a:lnTo>
                  <a:lnTo>
                    <a:pt x="456" y="622"/>
                  </a:lnTo>
                  <a:lnTo>
                    <a:pt x="460" y="622"/>
                  </a:lnTo>
                  <a:lnTo>
                    <a:pt x="465" y="623"/>
                  </a:lnTo>
                  <a:lnTo>
                    <a:pt x="469" y="623"/>
                  </a:lnTo>
                  <a:lnTo>
                    <a:pt x="473" y="624"/>
                  </a:lnTo>
                  <a:lnTo>
                    <a:pt x="477" y="624"/>
                  </a:lnTo>
                  <a:lnTo>
                    <a:pt x="481" y="625"/>
                  </a:lnTo>
                  <a:lnTo>
                    <a:pt x="485" y="625"/>
                  </a:lnTo>
                  <a:lnTo>
                    <a:pt x="489" y="626"/>
                  </a:lnTo>
                  <a:lnTo>
                    <a:pt x="494" y="626"/>
                  </a:lnTo>
                  <a:lnTo>
                    <a:pt x="498" y="627"/>
                  </a:lnTo>
                  <a:lnTo>
                    <a:pt x="502" y="627"/>
                  </a:lnTo>
                  <a:lnTo>
                    <a:pt x="506" y="627"/>
                  </a:lnTo>
                  <a:lnTo>
                    <a:pt x="510" y="628"/>
                  </a:lnTo>
                  <a:lnTo>
                    <a:pt x="514" y="628"/>
                  </a:lnTo>
                  <a:lnTo>
                    <a:pt x="518" y="629"/>
                  </a:lnTo>
                  <a:lnTo>
                    <a:pt x="523" y="629"/>
                  </a:lnTo>
                  <a:lnTo>
                    <a:pt x="527" y="630"/>
                  </a:lnTo>
                  <a:lnTo>
                    <a:pt x="531" y="630"/>
                  </a:lnTo>
                  <a:lnTo>
                    <a:pt x="535" y="630"/>
                  </a:lnTo>
                  <a:lnTo>
                    <a:pt x="539" y="631"/>
                  </a:lnTo>
                  <a:lnTo>
                    <a:pt x="543" y="631"/>
                  </a:lnTo>
                  <a:lnTo>
                    <a:pt x="547" y="631"/>
                  </a:lnTo>
                  <a:lnTo>
                    <a:pt x="552" y="632"/>
                  </a:lnTo>
                  <a:lnTo>
                    <a:pt x="556" y="632"/>
                  </a:lnTo>
                  <a:lnTo>
                    <a:pt x="560" y="633"/>
                  </a:lnTo>
                  <a:lnTo>
                    <a:pt x="564" y="633"/>
                  </a:lnTo>
                  <a:lnTo>
                    <a:pt x="568" y="633"/>
                  </a:lnTo>
                  <a:lnTo>
                    <a:pt x="572" y="634"/>
                  </a:lnTo>
                  <a:lnTo>
                    <a:pt x="576" y="634"/>
                  </a:lnTo>
                  <a:lnTo>
                    <a:pt x="581" y="634"/>
                  </a:lnTo>
                  <a:lnTo>
                    <a:pt x="585" y="635"/>
                  </a:lnTo>
                  <a:lnTo>
                    <a:pt x="589" y="635"/>
                  </a:lnTo>
                  <a:lnTo>
                    <a:pt x="593" y="635"/>
                  </a:lnTo>
                  <a:lnTo>
                    <a:pt x="597" y="636"/>
                  </a:lnTo>
                  <a:lnTo>
                    <a:pt x="601" y="636"/>
                  </a:lnTo>
                  <a:lnTo>
                    <a:pt x="605" y="636"/>
                  </a:lnTo>
                  <a:lnTo>
                    <a:pt x="610" y="637"/>
                  </a:lnTo>
                  <a:lnTo>
                    <a:pt x="614" y="637"/>
                  </a:lnTo>
                  <a:lnTo>
                    <a:pt x="618" y="637"/>
                  </a:lnTo>
                  <a:lnTo>
                    <a:pt x="622" y="638"/>
                  </a:lnTo>
                  <a:lnTo>
                    <a:pt x="626" y="638"/>
                  </a:lnTo>
                  <a:lnTo>
                    <a:pt x="630" y="638"/>
                  </a:lnTo>
                  <a:lnTo>
                    <a:pt x="634" y="638"/>
                  </a:lnTo>
                  <a:lnTo>
                    <a:pt x="639" y="639"/>
                  </a:lnTo>
                  <a:lnTo>
                    <a:pt x="643" y="639"/>
                  </a:lnTo>
                  <a:lnTo>
                    <a:pt x="647" y="639"/>
                  </a:lnTo>
                  <a:lnTo>
                    <a:pt x="651" y="640"/>
                  </a:lnTo>
                  <a:lnTo>
                    <a:pt x="655" y="640"/>
                  </a:lnTo>
                  <a:lnTo>
                    <a:pt x="659" y="640"/>
                  </a:lnTo>
                  <a:lnTo>
                    <a:pt x="664" y="640"/>
                  </a:lnTo>
                  <a:lnTo>
                    <a:pt x="668" y="641"/>
                  </a:lnTo>
                  <a:lnTo>
                    <a:pt x="672" y="641"/>
                  </a:lnTo>
                  <a:lnTo>
                    <a:pt x="676" y="641"/>
                  </a:lnTo>
                  <a:lnTo>
                    <a:pt x="680" y="641"/>
                  </a:lnTo>
                  <a:lnTo>
                    <a:pt x="684" y="642"/>
                  </a:lnTo>
                  <a:lnTo>
                    <a:pt x="688" y="642"/>
                  </a:lnTo>
                  <a:lnTo>
                    <a:pt x="693" y="642"/>
                  </a:lnTo>
                  <a:lnTo>
                    <a:pt x="697" y="642"/>
                  </a:lnTo>
                  <a:lnTo>
                    <a:pt x="701" y="643"/>
                  </a:lnTo>
                  <a:lnTo>
                    <a:pt x="705" y="643"/>
                  </a:lnTo>
                  <a:lnTo>
                    <a:pt x="709" y="643"/>
                  </a:lnTo>
                  <a:lnTo>
                    <a:pt x="713" y="643"/>
                  </a:lnTo>
                  <a:lnTo>
                    <a:pt x="717" y="643"/>
                  </a:lnTo>
                  <a:lnTo>
                    <a:pt x="722" y="644"/>
                  </a:lnTo>
                  <a:lnTo>
                    <a:pt x="726" y="644"/>
                  </a:lnTo>
                  <a:lnTo>
                    <a:pt x="730" y="644"/>
                  </a:lnTo>
                  <a:lnTo>
                    <a:pt x="734" y="644"/>
                  </a:lnTo>
                  <a:lnTo>
                    <a:pt x="738" y="645"/>
                  </a:lnTo>
                  <a:lnTo>
                    <a:pt x="742" y="645"/>
                  </a:lnTo>
                  <a:lnTo>
                    <a:pt x="746" y="645"/>
                  </a:lnTo>
                  <a:lnTo>
                    <a:pt x="751" y="645"/>
                  </a:lnTo>
                  <a:lnTo>
                    <a:pt x="755" y="645"/>
                  </a:lnTo>
                  <a:lnTo>
                    <a:pt x="759" y="646"/>
                  </a:lnTo>
                  <a:lnTo>
                    <a:pt x="763" y="646"/>
                  </a:lnTo>
                  <a:lnTo>
                    <a:pt x="767" y="646"/>
                  </a:lnTo>
                  <a:lnTo>
                    <a:pt x="771" y="646"/>
                  </a:lnTo>
                  <a:lnTo>
                    <a:pt x="775" y="646"/>
                  </a:lnTo>
                  <a:lnTo>
                    <a:pt x="780" y="647"/>
                  </a:lnTo>
                  <a:lnTo>
                    <a:pt x="784" y="647"/>
                  </a:lnTo>
                  <a:lnTo>
                    <a:pt x="788" y="647"/>
                  </a:lnTo>
                  <a:lnTo>
                    <a:pt x="792" y="647"/>
                  </a:lnTo>
                  <a:lnTo>
                    <a:pt x="796" y="647"/>
                  </a:lnTo>
                  <a:lnTo>
                    <a:pt x="800" y="648"/>
                  </a:lnTo>
                  <a:lnTo>
                    <a:pt x="804" y="648"/>
                  </a:lnTo>
                  <a:lnTo>
                    <a:pt x="809" y="648"/>
                  </a:lnTo>
                  <a:lnTo>
                    <a:pt x="813" y="648"/>
                  </a:lnTo>
                  <a:lnTo>
                    <a:pt x="817" y="648"/>
                  </a:lnTo>
                  <a:lnTo>
                    <a:pt x="821" y="649"/>
                  </a:lnTo>
                  <a:lnTo>
                    <a:pt x="825" y="649"/>
                  </a:lnTo>
                  <a:lnTo>
                    <a:pt x="829" y="649"/>
                  </a:lnTo>
                  <a:lnTo>
                    <a:pt x="833" y="649"/>
                  </a:lnTo>
                  <a:lnTo>
                    <a:pt x="838" y="649"/>
                  </a:lnTo>
                  <a:lnTo>
                    <a:pt x="842" y="649"/>
                  </a:lnTo>
                  <a:lnTo>
                    <a:pt x="846" y="650"/>
                  </a:lnTo>
                  <a:lnTo>
                    <a:pt x="850" y="650"/>
                  </a:lnTo>
                  <a:lnTo>
                    <a:pt x="854" y="650"/>
                  </a:lnTo>
                  <a:lnTo>
                    <a:pt x="858" y="650"/>
                  </a:lnTo>
                  <a:lnTo>
                    <a:pt x="862" y="650"/>
                  </a:lnTo>
                  <a:lnTo>
                    <a:pt x="867" y="650"/>
                  </a:lnTo>
                  <a:lnTo>
                    <a:pt x="871" y="651"/>
                  </a:lnTo>
                  <a:lnTo>
                    <a:pt x="875" y="651"/>
                  </a:lnTo>
                  <a:lnTo>
                    <a:pt x="879" y="651"/>
                  </a:lnTo>
                  <a:lnTo>
                    <a:pt x="883" y="651"/>
                  </a:lnTo>
                  <a:lnTo>
                    <a:pt x="887" y="651"/>
                  </a:lnTo>
                  <a:lnTo>
                    <a:pt x="891" y="651"/>
                  </a:lnTo>
                  <a:lnTo>
                    <a:pt x="896" y="651"/>
                  </a:lnTo>
                  <a:lnTo>
                    <a:pt x="900" y="652"/>
                  </a:lnTo>
                  <a:lnTo>
                    <a:pt x="904" y="652"/>
                  </a:lnTo>
                  <a:lnTo>
                    <a:pt x="908" y="652"/>
                  </a:lnTo>
                  <a:lnTo>
                    <a:pt x="912" y="652"/>
                  </a:lnTo>
                  <a:lnTo>
                    <a:pt x="916" y="652"/>
                  </a:lnTo>
                  <a:lnTo>
                    <a:pt x="920" y="652"/>
                  </a:lnTo>
                  <a:lnTo>
                    <a:pt x="925" y="652"/>
                  </a:lnTo>
                  <a:lnTo>
                    <a:pt x="929" y="653"/>
                  </a:lnTo>
                  <a:lnTo>
                    <a:pt x="933" y="653"/>
                  </a:lnTo>
                  <a:lnTo>
                    <a:pt x="937" y="653"/>
                  </a:lnTo>
                  <a:lnTo>
                    <a:pt x="941" y="653"/>
                  </a:lnTo>
                  <a:lnTo>
                    <a:pt x="945" y="653"/>
                  </a:lnTo>
                  <a:lnTo>
                    <a:pt x="949" y="653"/>
                  </a:lnTo>
                  <a:lnTo>
                    <a:pt x="954" y="653"/>
                  </a:lnTo>
                  <a:lnTo>
                    <a:pt x="958" y="654"/>
                  </a:lnTo>
                  <a:lnTo>
                    <a:pt x="962" y="654"/>
                  </a:lnTo>
                  <a:lnTo>
                    <a:pt x="966" y="654"/>
                  </a:lnTo>
                  <a:lnTo>
                    <a:pt x="970" y="654"/>
                  </a:lnTo>
                  <a:lnTo>
                    <a:pt x="974" y="654"/>
                  </a:lnTo>
                  <a:lnTo>
                    <a:pt x="979" y="654"/>
                  </a:lnTo>
                  <a:lnTo>
                    <a:pt x="983" y="654"/>
                  </a:lnTo>
                  <a:lnTo>
                    <a:pt x="987" y="654"/>
                  </a:lnTo>
                  <a:lnTo>
                    <a:pt x="991" y="655"/>
                  </a:lnTo>
                  <a:lnTo>
                    <a:pt x="995" y="655"/>
                  </a:lnTo>
                  <a:lnTo>
                    <a:pt x="999" y="655"/>
                  </a:lnTo>
                  <a:lnTo>
                    <a:pt x="1003" y="655"/>
                  </a:lnTo>
                  <a:lnTo>
                    <a:pt x="1008" y="655"/>
                  </a:lnTo>
                  <a:lnTo>
                    <a:pt x="1012" y="655"/>
                  </a:lnTo>
                  <a:lnTo>
                    <a:pt x="1016" y="655"/>
                  </a:lnTo>
                  <a:lnTo>
                    <a:pt x="1020" y="655"/>
                  </a:lnTo>
                  <a:lnTo>
                    <a:pt x="1024" y="656"/>
                  </a:lnTo>
                  <a:lnTo>
                    <a:pt x="1028" y="656"/>
                  </a:lnTo>
                  <a:lnTo>
                    <a:pt x="1032" y="656"/>
                  </a:lnTo>
                  <a:lnTo>
                    <a:pt x="1037" y="656"/>
                  </a:lnTo>
                  <a:lnTo>
                    <a:pt x="1041" y="656"/>
                  </a:lnTo>
                  <a:lnTo>
                    <a:pt x="1045" y="656"/>
                  </a:lnTo>
                  <a:lnTo>
                    <a:pt x="1049" y="656"/>
                  </a:lnTo>
                  <a:lnTo>
                    <a:pt x="1053" y="656"/>
                  </a:lnTo>
                  <a:lnTo>
                    <a:pt x="1057" y="656"/>
                  </a:lnTo>
                  <a:lnTo>
                    <a:pt x="1061" y="657"/>
                  </a:lnTo>
                  <a:lnTo>
                    <a:pt x="1066" y="657"/>
                  </a:lnTo>
                  <a:lnTo>
                    <a:pt x="1070" y="657"/>
                  </a:lnTo>
                  <a:lnTo>
                    <a:pt x="1074" y="657"/>
                  </a:lnTo>
                  <a:lnTo>
                    <a:pt x="1078" y="657"/>
                  </a:lnTo>
                  <a:lnTo>
                    <a:pt x="1082" y="657"/>
                  </a:lnTo>
                  <a:lnTo>
                    <a:pt x="1086" y="657"/>
                  </a:lnTo>
                  <a:lnTo>
                    <a:pt x="1090" y="657"/>
                  </a:lnTo>
                  <a:lnTo>
                    <a:pt x="1095" y="657"/>
                  </a:lnTo>
                  <a:lnTo>
                    <a:pt x="1099" y="658"/>
                  </a:lnTo>
                  <a:lnTo>
                    <a:pt x="1103" y="658"/>
                  </a:lnTo>
                  <a:lnTo>
                    <a:pt x="1107" y="658"/>
                  </a:lnTo>
                  <a:lnTo>
                    <a:pt x="1111" y="658"/>
                  </a:lnTo>
                  <a:lnTo>
                    <a:pt x="1115" y="658"/>
                  </a:lnTo>
                  <a:lnTo>
                    <a:pt x="1119" y="658"/>
                  </a:lnTo>
                  <a:lnTo>
                    <a:pt x="1124" y="658"/>
                  </a:lnTo>
                  <a:lnTo>
                    <a:pt x="1128" y="658"/>
                  </a:lnTo>
                  <a:lnTo>
                    <a:pt x="1132" y="658"/>
                  </a:lnTo>
                  <a:lnTo>
                    <a:pt x="1136" y="658"/>
                  </a:lnTo>
                  <a:lnTo>
                    <a:pt x="1140" y="658"/>
                  </a:lnTo>
                  <a:lnTo>
                    <a:pt x="1144" y="659"/>
                  </a:lnTo>
                  <a:lnTo>
                    <a:pt x="1148" y="659"/>
                  </a:lnTo>
                  <a:lnTo>
                    <a:pt x="1153" y="659"/>
                  </a:lnTo>
                  <a:lnTo>
                    <a:pt x="1157" y="659"/>
                  </a:lnTo>
                  <a:lnTo>
                    <a:pt x="1161" y="659"/>
                  </a:lnTo>
                  <a:lnTo>
                    <a:pt x="1165" y="659"/>
                  </a:lnTo>
                  <a:lnTo>
                    <a:pt x="1169" y="659"/>
                  </a:lnTo>
                  <a:lnTo>
                    <a:pt x="1173" y="659"/>
                  </a:lnTo>
                  <a:lnTo>
                    <a:pt x="1177" y="659"/>
                  </a:lnTo>
                  <a:lnTo>
                    <a:pt x="1182" y="659"/>
                  </a:lnTo>
                  <a:lnTo>
                    <a:pt x="1186" y="659"/>
                  </a:lnTo>
                  <a:lnTo>
                    <a:pt x="1190" y="660"/>
                  </a:lnTo>
                  <a:lnTo>
                    <a:pt x="1194" y="660"/>
                  </a:lnTo>
                  <a:lnTo>
                    <a:pt x="1198" y="660"/>
                  </a:lnTo>
                  <a:lnTo>
                    <a:pt x="1202" y="660"/>
                  </a:lnTo>
                  <a:lnTo>
                    <a:pt x="1206" y="660"/>
                  </a:lnTo>
                  <a:lnTo>
                    <a:pt x="1211" y="660"/>
                  </a:lnTo>
                  <a:lnTo>
                    <a:pt x="1215" y="660"/>
                  </a:lnTo>
                  <a:lnTo>
                    <a:pt x="1219" y="660"/>
                  </a:lnTo>
                  <a:lnTo>
                    <a:pt x="1223" y="660"/>
                  </a:lnTo>
                  <a:lnTo>
                    <a:pt x="1227" y="660"/>
                  </a:lnTo>
                  <a:lnTo>
                    <a:pt x="1231" y="660"/>
                  </a:lnTo>
                  <a:lnTo>
                    <a:pt x="1235" y="660"/>
                  </a:lnTo>
                  <a:lnTo>
                    <a:pt x="1240" y="661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1" name="Freeform 4659"/>
            <p:cNvSpPr>
              <a:spLocks/>
            </p:cNvSpPr>
            <p:nvPr/>
          </p:nvSpPr>
          <p:spPr bwMode="auto">
            <a:xfrm>
              <a:off x="925" y="564"/>
              <a:ext cx="4207" cy="2818"/>
            </a:xfrm>
            <a:custGeom>
              <a:avLst/>
              <a:gdLst>
                <a:gd name="T0" fmla="*/ 17 w 1205"/>
                <a:gd name="T1" fmla="*/ 142 h 807"/>
                <a:gd name="T2" fmla="*/ 37 w 1205"/>
                <a:gd name="T3" fmla="*/ 265 h 807"/>
                <a:gd name="T4" fmla="*/ 57 w 1205"/>
                <a:gd name="T5" fmla="*/ 352 h 807"/>
                <a:gd name="T6" fmla="*/ 77 w 1205"/>
                <a:gd name="T7" fmla="*/ 416 h 807"/>
                <a:gd name="T8" fmla="*/ 97 w 1205"/>
                <a:gd name="T9" fmla="*/ 467 h 807"/>
                <a:gd name="T10" fmla="*/ 117 w 1205"/>
                <a:gd name="T11" fmla="*/ 507 h 807"/>
                <a:gd name="T12" fmla="*/ 137 w 1205"/>
                <a:gd name="T13" fmla="*/ 539 h 807"/>
                <a:gd name="T14" fmla="*/ 158 w 1205"/>
                <a:gd name="T15" fmla="*/ 566 h 807"/>
                <a:gd name="T16" fmla="*/ 178 w 1205"/>
                <a:gd name="T17" fmla="*/ 589 h 807"/>
                <a:gd name="T18" fmla="*/ 198 w 1205"/>
                <a:gd name="T19" fmla="*/ 609 h 807"/>
                <a:gd name="T20" fmla="*/ 218 w 1205"/>
                <a:gd name="T21" fmla="*/ 626 h 807"/>
                <a:gd name="T22" fmla="*/ 238 w 1205"/>
                <a:gd name="T23" fmla="*/ 641 h 807"/>
                <a:gd name="T24" fmla="*/ 258 w 1205"/>
                <a:gd name="T25" fmla="*/ 654 h 807"/>
                <a:gd name="T26" fmla="*/ 278 w 1205"/>
                <a:gd name="T27" fmla="*/ 666 h 807"/>
                <a:gd name="T28" fmla="*/ 298 w 1205"/>
                <a:gd name="T29" fmla="*/ 676 h 807"/>
                <a:gd name="T30" fmla="*/ 319 w 1205"/>
                <a:gd name="T31" fmla="*/ 685 h 807"/>
                <a:gd name="T32" fmla="*/ 339 w 1205"/>
                <a:gd name="T33" fmla="*/ 694 h 807"/>
                <a:gd name="T34" fmla="*/ 359 w 1205"/>
                <a:gd name="T35" fmla="*/ 701 h 807"/>
                <a:gd name="T36" fmla="*/ 379 w 1205"/>
                <a:gd name="T37" fmla="*/ 708 h 807"/>
                <a:gd name="T38" fmla="*/ 399 w 1205"/>
                <a:gd name="T39" fmla="*/ 715 h 807"/>
                <a:gd name="T40" fmla="*/ 419 w 1205"/>
                <a:gd name="T41" fmla="*/ 721 h 807"/>
                <a:gd name="T42" fmla="*/ 439 w 1205"/>
                <a:gd name="T43" fmla="*/ 726 h 807"/>
                <a:gd name="T44" fmla="*/ 460 w 1205"/>
                <a:gd name="T45" fmla="*/ 731 h 807"/>
                <a:gd name="T46" fmla="*/ 480 w 1205"/>
                <a:gd name="T47" fmla="*/ 736 h 807"/>
                <a:gd name="T48" fmla="*/ 500 w 1205"/>
                <a:gd name="T49" fmla="*/ 740 h 807"/>
                <a:gd name="T50" fmla="*/ 520 w 1205"/>
                <a:gd name="T51" fmla="*/ 744 h 807"/>
                <a:gd name="T52" fmla="*/ 540 w 1205"/>
                <a:gd name="T53" fmla="*/ 748 h 807"/>
                <a:gd name="T54" fmla="*/ 560 w 1205"/>
                <a:gd name="T55" fmla="*/ 752 h 807"/>
                <a:gd name="T56" fmla="*/ 580 w 1205"/>
                <a:gd name="T57" fmla="*/ 755 h 807"/>
                <a:gd name="T58" fmla="*/ 601 w 1205"/>
                <a:gd name="T59" fmla="*/ 758 h 807"/>
                <a:gd name="T60" fmla="*/ 621 w 1205"/>
                <a:gd name="T61" fmla="*/ 761 h 807"/>
                <a:gd name="T62" fmla="*/ 641 w 1205"/>
                <a:gd name="T63" fmla="*/ 764 h 807"/>
                <a:gd name="T64" fmla="*/ 661 w 1205"/>
                <a:gd name="T65" fmla="*/ 767 h 807"/>
                <a:gd name="T66" fmla="*/ 681 w 1205"/>
                <a:gd name="T67" fmla="*/ 769 h 807"/>
                <a:gd name="T68" fmla="*/ 701 w 1205"/>
                <a:gd name="T69" fmla="*/ 771 h 807"/>
                <a:gd name="T70" fmla="*/ 721 w 1205"/>
                <a:gd name="T71" fmla="*/ 774 h 807"/>
                <a:gd name="T72" fmla="*/ 742 w 1205"/>
                <a:gd name="T73" fmla="*/ 776 h 807"/>
                <a:gd name="T74" fmla="*/ 762 w 1205"/>
                <a:gd name="T75" fmla="*/ 778 h 807"/>
                <a:gd name="T76" fmla="*/ 782 w 1205"/>
                <a:gd name="T77" fmla="*/ 780 h 807"/>
                <a:gd name="T78" fmla="*/ 802 w 1205"/>
                <a:gd name="T79" fmla="*/ 782 h 807"/>
                <a:gd name="T80" fmla="*/ 822 w 1205"/>
                <a:gd name="T81" fmla="*/ 783 h 807"/>
                <a:gd name="T82" fmla="*/ 842 w 1205"/>
                <a:gd name="T83" fmla="*/ 785 h 807"/>
                <a:gd name="T84" fmla="*/ 862 w 1205"/>
                <a:gd name="T85" fmla="*/ 787 h 807"/>
                <a:gd name="T86" fmla="*/ 882 w 1205"/>
                <a:gd name="T87" fmla="*/ 788 h 807"/>
                <a:gd name="T88" fmla="*/ 903 w 1205"/>
                <a:gd name="T89" fmla="*/ 790 h 807"/>
                <a:gd name="T90" fmla="*/ 923 w 1205"/>
                <a:gd name="T91" fmla="*/ 791 h 807"/>
                <a:gd name="T92" fmla="*/ 943 w 1205"/>
                <a:gd name="T93" fmla="*/ 793 h 807"/>
                <a:gd name="T94" fmla="*/ 963 w 1205"/>
                <a:gd name="T95" fmla="*/ 794 h 807"/>
                <a:gd name="T96" fmla="*/ 983 w 1205"/>
                <a:gd name="T97" fmla="*/ 795 h 807"/>
                <a:gd name="T98" fmla="*/ 1003 w 1205"/>
                <a:gd name="T99" fmla="*/ 797 h 807"/>
                <a:gd name="T100" fmla="*/ 1023 w 1205"/>
                <a:gd name="T101" fmla="*/ 798 h 807"/>
                <a:gd name="T102" fmla="*/ 1044 w 1205"/>
                <a:gd name="T103" fmla="*/ 799 h 807"/>
                <a:gd name="T104" fmla="*/ 1064 w 1205"/>
                <a:gd name="T105" fmla="*/ 800 h 807"/>
                <a:gd name="T106" fmla="*/ 1084 w 1205"/>
                <a:gd name="T107" fmla="*/ 801 h 807"/>
                <a:gd name="T108" fmla="*/ 1104 w 1205"/>
                <a:gd name="T109" fmla="*/ 802 h 807"/>
                <a:gd name="T110" fmla="*/ 1124 w 1205"/>
                <a:gd name="T111" fmla="*/ 803 h 807"/>
                <a:gd name="T112" fmla="*/ 1144 w 1205"/>
                <a:gd name="T113" fmla="*/ 804 h 807"/>
                <a:gd name="T114" fmla="*/ 1164 w 1205"/>
                <a:gd name="T115" fmla="*/ 805 h 807"/>
                <a:gd name="T116" fmla="*/ 1185 w 1205"/>
                <a:gd name="T117" fmla="*/ 806 h 807"/>
                <a:gd name="T118" fmla="*/ 1205 w 1205"/>
                <a:gd name="T119" fmla="*/ 807 h 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205" h="807">
                  <a:moveTo>
                    <a:pt x="0" y="0"/>
                  </a:moveTo>
                  <a:lnTo>
                    <a:pt x="4" y="41"/>
                  </a:lnTo>
                  <a:lnTo>
                    <a:pt x="8" y="78"/>
                  </a:lnTo>
                  <a:lnTo>
                    <a:pt x="12" y="111"/>
                  </a:lnTo>
                  <a:lnTo>
                    <a:pt x="17" y="142"/>
                  </a:lnTo>
                  <a:lnTo>
                    <a:pt x="21" y="170"/>
                  </a:lnTo>
                  <a:lnTo>
                    <a:pt x="25" y="197"/>
                  </a:lnTo>
                  <a:lnTo>
                    <a:pt x="29" y="221"/>
                  </a:lnTo>
                  <a:lnTo>
                    <a:pt x="33" y="244"/>
                  </a:lnTo>
                  <a:lnTo>
                    <a:pt x="37" y="265"/>
                  </a:lnTo>
                  <a:lnTo>
                    <a:pt x="41" y="284"/>
                  </a:lnTo>
                  <a:lnTo>
                    <a:pt x="45" y="303"/>
                  </a:lnTo>
                  <a:lnTo>
                    <a:pt x="49" y="320"/>
                  </a:lnTo>
                  <a:lnTo>
                    <a:pt x="53" y="336"/>
                  </a:lnTo>
                  <a:lnTo>
                    <a:pt x="57" y="352"/>
                  </a:lnTo>
                  <a:lnTo>
                    <a:pt x="61" y="366"/>
                  </a:lnTo>
                  <a:lnTo>
                    <a:pt x="65" y="380"/>
                  </a:lnTo>
                  <a:lnTo>
                    <a:pt x="69" y="393"/>
                  </a:lnTo>
                  <a:lnTo>
                    <a:pt x="73" y="405"/>
                  </a:lnTo>
                  <a:lnTo>
                    <a:pt x="77" y="416"/>
                  </a:lnTo>
                  <a:lnTo>
                    <a:pt x="81" y="428"/>
                  </a:lnTo>
                  <a:lnTo>
                    <a:pt x="85" y="438"/>
                  </a:lnTo>
                  <a:lnTo>
                    <a:pt x="89" y="448"/>
                  </a:lnTo>
                  <a:lnTo>
                    <a:pt x="93" y="458"/>
                  </a:lnTo>
                  <a:lnTo>
                    <a:pt x="97" y="467"/>
                  </a:lnTo>
                  <a:lnTo>
                    <a:pt x="101" y="475"/>
                  </a:lnTo>
                  <a:lnTo>
                    <a:pt x="105" y="484"/>
                  </a:lnTo>
                  <a:lnTo>
                    <a:pt x="109" y="492"/>
                  </a:lnTo>
                  <a:lnTo>
                    <a:pt x="113" y="499"/>
                  </a:lnTo>
                  <a:lnTo>
                    <a:pt x="117" y="507"/>
                  </a:lnTo>
                  <a:lnTo>
                    <a:pt x="121" y="514"/>
                  </a:lnTo>
                  <a:lnTo>
                    <a:pt x="125" y="521"/>
                  </a:lnTo>
                  <a:lnTo>
                    <a:pt x="129" y="527"/>
                  </a:lnTo>
                  <a:lnTo>
                    <a:pt x="133" y="533"/>
                  </a:lnTo>
                  <a:lnTo>
                    <a:pt x="137" y="539"/>
                  </a:lnTo>
                  <a:lnTo>
                    <a:pt x="141" y="545"/>
                  </a:lnTo>
                  <a:lnTo>
                    <a:pt x="145" y="551"/>
                  </a:lnTo>
                  <a:lnTo>
                    <a:pt x="149" y="556"/>
                  </a:lnTo>
                  <a:lnTo>
                    <a:pt x="153" y="561"/>
                  </a:lnTo>
                  <a:lnTo>
                    <a:pt x="158" y="566"/>
                  </a:lnTo>
                  <a:lnTo>
                    <a:pt x="162" y="571"/>
                  </a:lnTo>
                  <a:lnTo>
                    <a:pt x="166" y="576"/>
                  </a:lnTo>
                  <a:lnTo>
                    <a:pt x="170" y="581"/>
                  </a:lnTo>
                  <a:lnTo>
                    <a:pt x="174" y="585"/>
                  </a:lnTo>
                  <a:lnTo>
                    <a:pt x="178" y="589"/>
                  </a:lnTo>
                  <a:lnTo>
                    <a:pt x="182" y="594"/>
                  </a:lnTo>
                  <a:lnTo>
                    <a:pt x="186" y="598"/>
                  </a:lnTo>
                  <a:lnTo>
                    <a:pt x="190" y="602"/>
                  </a:lnTo>
                  <a:lnTo>
                    <a:pt x="194" y="605"/>
                  </a:lnTo>
                  <a:lnTo>
                    <a:pt x="198" y="609"/>
                  </a:lnTo>
                  <a:lnTo>
                    <a:pt x="202" y="613"/>
                  </a:lnTo>
                  <a:lnTo>
                    <a:pt x="206" y="616"/>
                  </a:lnTo>
                  <a:lnTo>
                    <a:pt x="210" y="620"/>
                  </a:lnTo>
                  <a:lnTo>
                    <a:pt x="214" y="623"/>
                  </a:lnTo>
                  <a:lnTo>
                    <a:pt x="218" y="626"/>
                  </a:lnTo>
                  <a:lnTo>
                    <a:pt x="222" y="629"/>
                  </a:lnTo>
                  <a:lnTo>
                    <a:pt x="226" y="632"/>
                  </a:lnTo>
                  <a:lnTo>
                    <a:pt x="230" y="635"/>
                  </a:lnTo>
                  <a:lnTo>
                    <a:pt x="234" y="638"/>
                  </a:lnTo>
                  <a:lnTo>
                    <a:pt x="238" y="641"/>
                  </a:lnTo>
                  <a:lnTo>
                    <a:pt x="242" y="644"/>
                  </a:lnTo>
                  <a:lnTo>
                    <a:pt x="246" y="646"/>
                  </a:lnTo>
                  <a:lnTo>
                    <a:pt x="250" y="649"/>
                  </a:lnTo>
                  <a:lnTo>
                    <a:pt x="254" y="651"/>
                  </a:lnTo>
                  <a:lnTo>
                    <a:pt x="258" y="654"/>
                  </a:lnTo>
                  <a:lnTo>
                    <a:pt x="262" y="656"/>
                  </a:lnTo>
                  <a:lnTo>
                    <a:pt x="266" y="659"/>
                  </a:lnTo>
                  <a:lnTo>
                    <a:pt x="270" y="661"/>
                  </a:lnTo>
                  <a:lnTo>
                    <a:pt x="274" y="663"/>
                  </a:lnTo>
                  <a:lnTo>
                    <a:pt x="278" y="666"/>
                  </a:lnTo>
                  <a:lnTo>
                    <a:pt x="282" y="668"/>
                  </a:lnTo>
                  <a:lnTo>
                    <a:pt x="286" y="670"/>
                  </a:lnTo>
                  <a:lnTo>
                    <a:pt x="290" y="672"/>
                  </a:lnTo>
                  <a:lnTo>
                    <a:pt x="294" y="674"/>
                  </a:lnTo>
                  <a:lnTo>
                    <a:pt x="298" y="676"/>
                  </a:lnTo>
                  <a:lnTo>
                    <a:pt x="303" y="678"/>
                  </a:lnTo>
                  <a:lnTo>
                    <a:pt x="307" y="680"/>
                  </a:lnTo>
                  <a:lnTo>
                    <a:pt x="311" y="682"/>
                  </a:lnTo>
                  <a:lnTo>
                    <a:pt x="315" y="683"/>
                  </a:lnTo>
                  <a:lnTo>
                    <a:pt x="319" y="685"/>
                  </a:lnTo>
                  <a:lnTo>
                    <a:pt x="323" y="687"/>
                  </a:lnTo>
                  <a:lnTo>
                    <a:pt x="327" y="689"/>
                  </a:lnTo>
                  <a:lnTo>
                    <a:pt x="331" y="690"/>
                  </a:lnTo>
                  <a:lnTo>
                    <a:pt x="335" y="692"/>
                  </a:lnTo>
                  <a:lnTo>
                    <a:pt x="339" y="694"/>
                  </a:lnTo>
                  <a:lnTo>
                    <a:pt x="343" y="695"/>
                  </a:lnTo>
                  <a:lnTo>
                    <a:pt x="347" y="697"/>
                  </a:lnTo>
                  <a:lnTo>
                    <a:pt x="351" y="698"/>
                  </a:lnTo>
                  <a:lnTo>
                    <a:pt x="355" y="700"/>
                  </a:lnTo>
                  <a:lnTo>
                    <a:pt x="359" y="701"/>
                  </a:lnTo>
                  <a:lnTo>
                    <a:pt x="363" y="703"/>
                  </a:lnTo>
                  <a:lnTo>
                    <a:pt x="367" y="704"/>
                  </a:lnTo>
                  <a:lnTo>
                    <a:pt x="371" y="706"/>
                  </a:lnTo>
                  <a:lnTo>
                    <a:pt x="375" y="707"/>
                  </a:lnTo>
                  <a:lnTo>
                    <a:pt x="379" y="708"/>
                  </a:lnTo>
                  <a:lnTo>
                    <a:pt x="383" y="710"/>
                  </a:lnTo>
                  <a:lnTo>
                    <a:pt x="387" y="711"/>
                  </a:lnTo>
                  <a:lnTo>
                    <a:pt x="391" y="712"/>
                  </a:lnTo>
                  <a:lnTo>
                    <a:pt x="395" y="714"/>
                  </a:lnTo>
                  <a:lnTo>
                    <a:pt x="399" y="715"/>
                  </a:lnTo>
                  <a:lnTo>
                    <a:pt x="403" y="716"/>
                  </a:lnTo>
                  <a:lnTo>
                    <a:pt x="407" y="717"/>
                  </a:lnTo>
                  <a:lnTo>
                    <a:pt x="411" y="718"/>
                  </a:lnTo>
                  <a:lnTo>
                    <a:pt x="415" y="720"/>
                  </a:lnTo>
                  <a:lnTo>
                    <a:pt x="419" y="721"/>
                  </a:lnTo>
                  <a:lnTo>
                    <a:pt x="423" y="722"/>
                  </a:lnTo>
                  <a:lnTo>
                    <a:pt x="427" y="723"/>
                  </a:lnTo>
                  <a:lnTo>
                    <a:pt x="431" y="724"/>
                  </a:lnTo>
                  <a:lnTo>
                    <a:pt x="435" y="725"/>
                  </a:lnTo>
                  <a:lnTo>
                    <a:pt x="439" y="726"/>
                  </a:lnTo>
                  <a:lnTo>
                    <a:pt x="443" y="727"/>
                  </a:lnTo>
                  <a:lnTo>
                    <a:pt x="447" y="728"/>
                  </a:lnTo>
                  <a:lnTo>
                    <a:pt x="451" y="729"/>
                  </a:lnTo>
                  <a:lnTo>
                    <a:pt x="456" y="730"/>
                  </a:lnTo>
                  <a:lnTo>
                    <a:pt x="460" y="731"/>
                  </a:lnTo>
                  <a:lnTo>
                    <a:pt x="464" y="732"/>
                  </a:lnTo>
                  <a:lnTo>
                    <a:pt x="468" y="733"/>
                  </a:lnTo>
                  <a:lnTo>
                    <a:pt x="472" y="734"/>
                  </a:lnTo>
                  <a:lnTo>
                    <a:pt x="476" y="735"/>
                  </a:lnTo>
                  <a:lnTo>
                    <a:pt x="480" y="736"/>
                  </a:lnTo>
                  <a:lnTo>
                    <a:pt x="484" y="737"/>
                  </a:lnTo>
                  <a:lnTo>
                    <a:pt x="488" y="738"/>
                  </a:lnTo>
                  <a:lnTo>
                    <a:pt x="492" y="738"/>
                  </a:lnTo>
                  <a:lnTo>
                    <a:pt x="496" y="739"/>
                  </a:lnTo>
                  <a:lnTo>
                    <a:pt x="500" y="740"/>
                  </a:lnTo>
                  <a:lnTo>
                    <a:pt x="504" y="741"/>
                  </a:lnTo>
                  <a:lnTo>
                    <a:pt x="508" y="742"/>
                  </a:lnTo>
                  <a:lnTo>
                    <a:pt x="512" y="743"/>
                  </a:lnTo>
                  <a:lnTo>
                    <a:pt x="516" y="743"/>
                  </a:lnTo>
                  <a:lnTo>
                    <a:pt x="520" y="744"/>
                  </a:lnTo>
                  <a:lnTo>
                    <a:pt x="524" y="745"/>
                  </a:lnTo>
                  <a:lnTo>
                    <a:pt x="528" y="746"/>
                  </a:lnTo>
                  <a:lnTo>
                    <a:pt x="532" y="747"/>
                  </a:lnTo>
                  <a:lnTo>
                    <a:pt x="536" y="747"/>
                  </a:lnTo>
                  <a:lnTo>
                    <a:pt x="540" y="748"/>
                  </a:lnTo>
                  <a:lnTo>
                    <a:pt x="544" y="749"/>
                  </a:lnTo>
                  <a:lnTo>
                    <a:pt x="548" y="750"/>
                  </a:lnTo>
                  <a:lnTo>
                    <a:pt x="552" y="750"/>
                  </a:lnTo>
                  <a:lnTo>
                    <a:pt x="556" y="751"/>
                  </a:lnTo>
                  <a:lnTo>
                    <a:pt x="560" y="752"/>
                  </a:lnTo>
                  <a:lnTo>
                    <a:pt x="564" y="752"/>
                  </a:lnTo>
                  <a:lnTo>
                    <a:pt x="568" y="753"/>
                  </a:lnTo>
                  <a:lnTo>
                    <a:pt x="572" y="754"/>
                  </a:lnTo>
                  <a:lnTo>
                    <a:pt x="576" y="754"/>
                  </a:lnTo>
                  <a:lnTo>
                    <a:pt x="580" y="755"/>
                  </a:lnTo>
                  <a:lnTo>
                    <a:pt x="584" y="756"/>
                  </a:lnTo>
                  <a:lnTo>
                    <a:pt x="588" y="756"/>
                  </a:lnTo>
                  <a:lnTo>
                    <a:pt x="592" y="757"/>
                  </a:lnTo>
                  <a:lnTo>
                    <a:pt x="596" y="758"/>
                  </a:lnTo>
                  <a:lnTo>
                    <a:pt x="601" y="758"/>
                  </a:lnTo>
                  <a:lnTo>
                    <a:pt x="605" y="759"/>
                  </a:lnTo>
                  <a:lnTo>
                    <a:pt x="609" y="759"/>
                  </a:lnTo>
                  <a:lnTo>
                    <a:pt x="613" y="760"/>
                  </a:lnTo>
                  <a:lnTo>
                    <a:pt x="617" y="760"/>
                  </a:lnTo>
                  <a:lnTo>
                    <a:pt x="621" y="761"/>
                  </a:lnTo>
                  <a:lnTo>
                    <a:pt x="625" y="762"/>
                  </a:lnTo>
                  <a:lnTo>
                    <a:pt x="629" y="762"/>
                  </a:lnTo>
                  <a:lnTo>
                    <a:pt x="633" y="763"/>
                  </a:lnTo>
                  <a:lnTo>
                    <a:pt x="637" y="763"/>
                  </a:lnTo>
                  <a:lnTo>
                    <a:pt x="641" y="764"/>
                  </a:lnTo>
                  <a:lnTo>
                    <a:pt x="645" y="764"/>
                  </a:lnTo>
                  <a:lnTo>
                    <a:pt x="649" y="765"/>
                  </a:lnTo>
                  <a:lnTo>
                    <a:pt x="653" y="765"/>
                  </a:lnTo>
                  <a:lnTo>
                    <a:pt x="657" y="766"/>
                  </a:lnTo>
                  <a:lnTo>
                    <a:pt x="661" y="767"/>
                  </a:lnTo>
                  <a:lnTo>
                    <a:pt x="665" y="767"/>
                  </a:lnTo>
                  <a:lnTo>
                    <a:pt x="669" y="768"/>
                  </a:lnTo>
                  <a:lnTo>
                    <a:pt x="673" y="768"/>
                  </a:lnTo>
                  <a:lnTo>
                    <a:pt x="677" y="769"/>
                  </a:lnTo>
                  <a:lnTo>
                    <a:pt x="681" y="769"/>
                  </a:lnTo>
                  <a:lnTo>
                    <a:pt x="685" y="770"/>
                  </a:lnTo>
                  <a:lnTo>
                    <a:pt x="689" y="770"/>
                  </a:lnTo>
                  <a:lnTo>
                    <a:pt x="693" y="770"/>
                  </a:lnTo>
                  <a:lnTo>
                    <a:pt x="697" y="771"/>
                  </a:lnTo>
                  <a:lnTo>
                    <a:pt x="701" y="771"/>
                  </a:lnTo>
                  <a:lnTo>
                    <a:pt x="705" y="772"/>
                  </a:lnTo>
                  <a:lnTo>
                    <a:pt x="709" y="772"/>
                  </a:lnTo>
                  <a:lnTo>
                    <a:pt x="713" y="773"/>
                  </a:lnTo>
                  <a:lnTo>
                    <a:pt x="717" y="773"/>
                  </a:lnTo>
                  <a:lnTo>
                    <a:pt x="721" y="774"/>
                  </a:lnTo>
                  <a:lnTo>
                    <a:pt x="725" y="774"/>
                  </a:lnTo>
                  <a:lnTo>
                    <a:pt x="729" y="775"/>
                  </a:lnTo>
                  <a:lnTo>
                    <a:pt x="733" y="775"/>
                  </a:lnTo>
                  <a:lnTo>
                    <a:pt x="737" y="775"/>
                  </a:lnTo>
                  <a:lnTo>
                    <a:pt x="742" y="776"/>
                  </a:lnTo>
                  <a:lnTo>
                    <a:pt x="746" y="776"/>
                  </a:lnTo>
                  <a:lnTo>
                    <a:pt x="750" y="777"/>
                  </a:lnTo>
                  <a:lnTo>
                    <a:pt x="754" y="777"/>
                  </a:lnTo>
                  <a:lnTo>
                    <a:pt x="758" y="777"/>
                  </a:lnTo>
                  <a:lnTo>
                    <a:pt x="762" y="778"/>
                  </a:lnTo>
                  <a:lnTo>
                    <a:pt x="766" y="778"/>
                  </a:lnTo>
                  <a:lnTo>
                    <a:pt x="770" y="779"/>
                  </a:lnTo>
                  <a:lnTo>
                    <a:pt x="774" y="779"/>
                  </a:lnTo>
                  <a:lnTo>
                    <a:pt x="778" y="779"/>
                  </a:lnTo>
                  <a:lnTo>
                    <a:pt x="782" y="780"/>
                  </a:lnTo>
                  <a:lnTo>
                    <a:pt x="786" y="780"/>
                  </a:lnTo>
                  <a:lnTo>
                    <a:pt x="790" y="781"/>
                  </a:lnTo>
                  <a:lnTo>
                    <a:pt x="794" y="781"/>
                  </a:lnTo>
                  <a:lnTo>
                    <a:pt x="798" y="781"/>
                  </a:lnTo>
                  <a:lnTo>
                    <a:pt x="802" y="782"/>
                  </a:lnTo>
                  <a:lnTo>
                    <a:pt x="806" y="782"/>
                  </a:lnTo>
                  <a:lnTo>
                    <a:pt x="810" y="782"/>
                  </a:lnTo>
                  <a:lnTo>
                    <a:pt x="814" y="783"/>
                  </a:lnTo>
                  <a:lnTo>
                    <a:pt x="818" y="783"/>
                  </a:lnTo>
                  <a:lnTo>
                    <a:pt x="822" y="783"/>
                  </a:lnTo>
                  <a:lnTo>
                    <a:pt x="826" y="784"/>
                  </a:lnTo>
                  <a:lnTo>
                    <a:pt x="830" y="784"/>
                  </a:lnTo>
                  <a:lnTo>
                    <a:pt x="834" y="785"/>
                  </a:lnTo>
                  <a:lnTo>
                    <a:pt x="838" y="785"/>
                  </a:lnTo>
                  <a:lnTo>
                    <a:pt x="842" y="785"/>
                  </a:lnTo>
                  <a:lnTo>
                    <a:pt x="846" y="785"/>
                  </a:lnTo>
                  <a:lnTo>
                    <a:pt x="850" y="786"/>
                  </a:lnTo>
                  <a:lnTo>
                    <a:pt x="854" y="786"/>
                  </a:lnTo>
                  <a:lnTo>
                    <a:pt x="858" y="786"/>
                  </a:lnTo>
                  <a:lnTo>
                    <a:pt x="862" y="787"/>
                  </a:lnTo>
                  <a:lnTo>
                    <a:pt x="866" y="787"/>
                  </a:lnTo>
                  <a:lnTo>
                    <a:pt x="870" y="787"/>
                  </a:lnTo>
                  <a:lnTo>
                    <a:pt x="874" y="788"/>
                  </a:lnTo>
                  <a:lnTo>
                    <a:pt x="878" y="788"/>
                  </a:lnTo>
                  <a:lnTo>
                    <a:pt x="882" y="788"/>
                  </a:lnTo>
                  <a:lnTo>
                    <a:pt x="886" y="789"/>
                  </a:lnTo>
                  <a:lnTo>
                    <a:pt x="890" y="789"/>
                  </a:lnTo>
                  <a:lnTo>
                    <a:pt x="895" y="789"/>
                  </a:lnTo>
                  <a:lnTo>
                    <a:pt x="899" y="790"/>
                  </a:lnTo>
                  <a:lnTo>
                    <a:pt x="903" y="790"/>
                  </a:lnTo>
                  <a:lnTo>
                    <a:pt x="907" y="790"/>
                  </a:lnTo>
                  <a:lnTo>
                    <a:pt x="911" y="790"/>
                  </a:lnTo>
                  <a:lnTo>
                    <a:pt x="915" y="791"/>
                  </a:lnTo>
                  <a:lnTo>
                    <a:pt x="919" y="791"/>
                  </a:lnTo>
                  <a:lnTo>
                    <a:pt x="923" y="791"/>
                  </a:lnTo>
                  <a:lnTo>
                    <a:pt x="927" y="792"/>
                  </a:lnTo>
                  <a:lnTo>
                    <a:pt x="931" y="792"/>
                  </a:lnTo>
                  <a:lnTo>
                    <a:pt x="935" y="792"/>
                  </a:lnTo>
                  <a:lnTo>
                    <a:pt x="939" y="792"/>
                  </a:lnTo>
                  <a:lnTo>
                    <a:pt x="943" y="793"/>
                  </a:lnTo>
                  <a:lnTo>
                    <a:pt x="947" y="793"/>
                  </a:lnTo>
                  <a:lnTo>
                    <a:pt x="951" y="793"/>
                  </a:lnTo>
                  <a:lnTo>
                    <a:pt x="955" y="793"/>
                  </a:lnTo>
                  <a:lnTo>
                    <a:pt x="959" y="794"/>
                  </a:lnTo>
                  <a:lnTo>
                    <a:pt x="963" y="794"/>
                  </a:lnTo>
                  <a:lnTo>
                    <a:pt x="967" y="794"/>
                  </a:lnTo>
                  <a:lnTo>
                    <a:pt x="971" y="794"/>
                  </a:lnTo>
                  <a:lnTo>
                    <a:pt x="975" y="795"/>
                  </a:lnTo>
                  <a:lnTo>
                    <a:pt x="979" y="795"/>
                  </a:lnTo>
                  <a:lnTo>
                    <a:pt x="983" y="795"/>
                  </a:lnTo>
                  <a:lnTo>
                    <a:pt x="987" y="796"/>
                  </a:lnTo>
                  <a:lnTo>
                    <a:pt x="991" y="796"/>
                  </a:lnTo>
                  <a:lnTo>
                    <a:pt x="995" y="796"/>
                  </a:lnTo>
                  <a:lnTo>
                    <a:pt x="999" y="796"/>
                  </a:lnTo>
                  <a:lnTo>
                    <a:pt x="1003" y="797"/>
                  </a:lnTo>
                  <a:lnTo>
                    <a:pt x="1007" y="797"/>
                  </a:lnTo>
                  <a:lnTo>
                    <a:pt x="1011" y="797"/>
                  </a:lnTo>
                  <a:lnTo>
                    <a:pt x="1015" y="797"/>
                  </a:lnTo>
                  <a:lnTo>
                    <a:pt x="1019" y="797"/>
                  </a:lnTo>
                  <a:lnTo>
                    <a:pt x="1023" y="798"/>
                  </a:lnTo>
                  <a:lnTo>
                    <a:pt x="1027" y="798"/>
                  </a:lnTo>
                  <a:lnTo>
                    <a:pt x="1031" y="798"/>
                  </a:lnTo>
                  <a:lnTo>
                    <a:pt x="1035" y="798"/>
                  </a:lnTo>
                  <a:lnTo>
                    <a:pt x="1040" y="799"/>
                  </a:lnTo>
                  <a:lnTo>
                    <a:pt x="1044" y="799"/>
                  </a:lnTo>
                  <a:lnTo>
                    <a:pt x="1048" y="799"/>
                  </a:lnTo>
                  <a:lnTo>
                    <a:pt x="1052" y="799"/>
                  </a:lnTo>
                  <a:lnTo>
                    <a:pt x="1056" y="799"/>
                  </a:lnTo>
                  <a:lnTo>
                    <a:pt x="1060" y="800"/>
                  </a:lnTo>
                  <a:lnTo>
                    <a:pt x="1064" y="800"/>
                  </a:lnTo>
                  <a:lnTo>
                    <a:pt x="1068" y="800"/>
                  </a:lnTo>
                  <a:lnTo>
                    <a:pt x="1072" y="800"/>
                  </a:lnTo>
                  <a:lnTo>
                    <a:pt x="1076" y="801"/>
                  </a:lnTo>
                  <a:lnTo>
                    <a:pt x="1080" y="801"/>
                  </a:lnTo>
                  <a:lnTo>
                    <a:pt x="1084" y="801"/>
                  </a:lnTo>
                  <a:lnTo>
                    <a:pt x="1088" y="801"/>
                  </a:lnTo>
                  <a:lnTo>
                    <a:pt x="1092" y="801"/>
                  </a:lnTo>
                  <a:lnTo>
                    <a:pt x="1096" y="802"/>
                  </a:lnTo>
                  <a:lnTo>
                    <a:pt x="1100" y="802"/>
                  </a:lnTo>
                  <a:lnTo>
                    <a:pt x="1104" y="802"/>
                  </a:lnTo>
                  <a:lnTo>
                    <a:pt x="1108" y="802"/>
                  </a:lnTo>
                  <a:lnTo>
                    <a:pt x="1112" y="802"/>
                  </a:lnTo>
                  <a:lnTo>
                    <a:pt x="1116" y="803"/>
                  </a:lnTo>
                  <a:lnTo>
                    <a:pt x="1120" y="803"/>
                  </a:lnTo>
                  <a:lnTo>
                    <a:pt x="1124" y="803"/>
                  </a:lnTo>
                  <a:lnTo>
                    <a:pt x="1128" y="803"/>
                  </a:lnTo>
                  <a:lnTo>
                    <a:pt x="1132" y="803"/>
                  </a:lnTo>
                  <a:lnTo>
                    <a:pt x="1136" y="804"/>
                  </a:lnTo>
                  <a:lnTo>
                    <a:pt x="1140" y="804"/>
                  </a:lnTo>
                  <a:lnTo>
                    <a:pt x="1144" y="804"/>
                  </a:lnTo>
                  <a:lnTo>
                    <a:pt x="1148" y="804"/>
                  </a:lnTo>
                  <a:lnTo>
                    <a:pt x="1152" y="804"/>
                  </a:lnTo>
                  <a:lnTo>
                    <a:pt x="1156" y="805"/>
                  </a:lnTo>
                  <a:lnTo>
                    <a:pt x="1160" y="805"/>
                  </a:lnTo>
                  <a:lnTo>
                    <a:pt x="1164" y="805"/>
                  </a:lnTo>
                  <a:lnTo>
                    <a:pt x="1168" y="805"/>
                  </a:lnTo>
                  <a:lnTo>
                    <a:pt x="1172" y="805"/>
                  </a:lnTo>
                  <a:lnTo>
                    <a:pt x="1176" y="805"/>
                  </a:lnTo>
                  <a:lnTo>
                    <a:pt x="1181" y="806"/>
                  </a:lnTo>
                  <a:lnTo>
                    <a:pt x="1185" y="806"/>
                  </a:lnTo>
                  <a:lnTo>
                    <a:pt x="1189" y="806"/>
                  </a:lnTo>
                  <a:lnTo>
                    <a:pt x="1193" y="806"/>
                  </a:lnTo>
                  <a:lnTo>
                    <a:pt x="1197" y="806"/>
                  </a:lnTo>
                  <a:lnTo>
                    <a:pt x="1201" y="807"/>
                  </a:lnTo>
                  <a:lnTo>
                    <a:pt x="1205" y="807"/>
                  </a:lnTo>
                </a:path>
              </a:pathLst>
            </a:custGeom>
            <a:noFill/>
            <a:ln w="22225">
              <a:solidFill>
                <a:srgbClr val="70707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2" name="Line 4662"/>
            <p:cNvSpPr>
              <a:spLocks noChangeShapeType="1"/>
            </p:cNvSpPr>
            <p:nvPr/>
          </p:nvSpPr>
          <p:spPr bwMode="auto">
            <a:xfrm flipV="1">
              <a:off x="548" y="449"/>
              <a:ext cx="0" cy="32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3" name="Line 4663"/>
            <p:cNvSpPr>
              <a:spLocks noChangeShapeType="1"/>
            </p:cNvSpPr>
            <p:nvPr/>
          </p:nvSpPr>
          <p:spPr bwMode="auto">
            <a:xfrm flipH="1">
              <a:off x="492" y="357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4" name="Rectangle 4664"/>
            <p:cNvSpPr>
              <a:spLocks noChangeArrowheads="1"/>
            </p:cNvSpPr>
            <p:nvPr/>
          </p:nvSpPr>
          <p:spPr bwMode="auto">
            <a:xfrm rot="16200000">
              <a:off x="355" y="3447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795" name="Line 4665"/>
            <p:cNvSpPr>
              <a:spLocks noChangeShapeType="1"/>
            </p:cNvSpPr>
            <p:nvPr/>
          </p:nvSpPr>
          <p:spPr bwMode="auto">
            <a:xfrm flipH="1">
              <a:off x="492" y="296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6" name="Rectangle 4666"/>
            <p:cNvSpPr>
              <a:spLocks noChangeArrowheads="1"/>
            </p:cNvSpPr>
            <p:nvPr/>
          </p:nvSpPr>
          <p:spPr bwMode="auto">
            <a:xfrm rot="16200000">
              <a:off x="314" y="2843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797" name="Line 4667"/>
            <p:cNvSpPr>
              <a:spLocks noChangeShapeType="1"/>
            </p:cNvSpPr>
            <p:nvPr/>
          </p:nvSpPr>
          <p:spPr bwMode="auto">
            <a:xfrm flipH="1">
              <a:off x="492" y="2359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8" name="Rectangle 4668"/>
            <p:cNvSpPr>
              <a:spLocks noChangeArrowheads="1"/>
            </p:cNvSpPr>
            <p:nvPr/>
          </p:nvSpPr>
          <p:spPr bwMode="auto">
            <a:xfrm rot="16200000">
              <a:off x="314" y="2235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799" name="Line 4669"/>
            <p:cNvSpPr>
              <a:spLocks noChangeShapeType="1"/>
            </p:cNvSpPr>
            <p:nvPr/>
          </p:nvSpPr>
          <p:spPr bwMode="auto">
            <a:xfrm flipH="1">
              <a:off x="492" y="1751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0" name="Rectangle 4670"/>
            <p:cNvSpPr>
              <a:spLocks noChangeArrowheads="1"/>
            </p:cNvSpPr>
            <p:nvPr/>
          </p:nvSpPr>
          <p:spPr bwMode="auto">
            <a:xfrm rot="16200000">
              <a:off x="314" y="1628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801" name="Line 4671"/>
            <p:cNvSpPr>
              <a:spLocks noChangeShapeType="1"/>
            </p:cNvSpPr>
            <p:nvPr/>
          </p:nvSpPr>
          <p:spPr bwMode="auto">
            <a:xfrm flipH="1">
              <a:off x="492" y="1147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2" name="Rectangle 4672"/>
            <p:cNvSpPr>
              <a:spLocks noChangeArrowheads="1"/>
            </p:cNvSpPr>
            <p:nvPr/>
          </p:nvSpPr>
          <p:spPr bwMode="auto">
            <a:xfrm rot="16200000">
              <a:off x="314" y="1024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80</a:t>
              </a:r>
              <a:endParaRPr lang="en-US" altLang="en-US"/>
            </a:p>
          </p:txBody>
        </p:sp>
        <p:sp>
          <p:nvSpPr>
            <p:cNvPr id="4803" name="Line 4673"/>
            <p:cNvSpPr>
              <a:spLocks noChangeShapeType="1"/>
            </p:cNvSpPr>
            <p:nvPr/>
          </p:nvSpPr>
          <p:spPr bwMode="auto">
            <a:xfrm flipH="1">
              <a:off x="492" y="540"/>
              <a:ext cx="56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4" name="Rectangle 4674"/>
            <p:cNvSpPr>
              <a:spLocks noChangeArrowheads="1"/>
            </p:cNvSpPr>
            <p:nvPr/>
          </p:nvSpPr>
          <p:spPr bwMode="auto">
            <a:xfrm rot="16200000">
              <a:off x="274" y="412"/>
              <a:ext cx="24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100</a:t>
              </a:r>
              <a:endParaRPr lang="en-US" altLang="en-US"/>
            </a:p>
          </p:txBody>
        </p:sp>
        <p:sp>
          <p:nvSpPr>
            <p:cNvPr id="4805" name="Rectangle 4675"/>
            <p:cNvSpPr>
              <a:spLocks noChangeArrowheads="1"/>
            </p:cNvSpPr>
            <p:nvPr/>
          </p:nvSpPr>
          <p:spPr bwMode="auto">
            <a:xfrm rot="16200000">
              <a:off x="-1120" y="1880"/>
              <a:ext cx="262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Success Rate: P(Child in Q5 | Par in Q1)</a:t>
              </a:r>
              <a:endParaRPr lang="en-US" altLang="en-US"/>
            </a:p>
          </p:txBody>
        </p:sp>
        <p:sp>
          <p:nvSpPr>
            <p:cNvPr id="4806" name="Line 4676"/>
            <p:cNvSpPr>
              <a:spLocks noChangeShapeType="1"/>
            </p:cNvSpPr>
            <p:nvPr/>
          </p:nvSpPr>
          <p:spPr bwMode="auto">
            <a:xfrm>
              <a:off x="548" y="3665"/>
              <a:ext cx="508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7" name="Line 4677"/>
            <p:cNvSpPr>
              <a:spLocks noChangeShapeType="1"/>
            </p:cNvSpPr>
            <p:nvPr/>
          </p:nvSpPr>
          <p:spPr bwMode="auto">
            <a:xfrm>
              <a:off x="642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8" name="Rectangle 4678"/>
            <p:cNvSpPr>
              <a:spLocks noChangeArrowheads="1"/>
            </p:cNvSpPr>
            <p:nvPr/>
          </p:nvSpPr>
          <p:spPr bwMode="auto">
            <a:xfrm>
              <a:off x="604" y="3752"/>
              <a:ext cx="8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4809" name="Line 4679"/>
            <p:cNvSpPr>
              <a:spLocks noChangeShapeType="1"/>
            </p:cNvSpPr>
            <p:nvPr/>
          </p:nvSpPr>
          <p:spPr bwMode="auto">
            <a:xfrm>
              <a:off x="2273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0" name="Rectangle 4680"/>
            <p:cNvSpPr>
              <a:spLocks noChangeArrowheads="1"/>
            </p:cNvSpPr>
            <p:nvPr/>
          </p:nvSpPr>
          <p:spPr bwMode="auto">
            <a:xfrm>
              <a:off x="2192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20</a:t>
              </a:r>
              <a:endParaRPr lang="en-US" altLang="en-US"/>
            </a:p>
          </p:txBody>
        </p:sp>
        <p:sp>
          <p:nvSpPr>
            <p:cNvPr id="4811" name="Line 4681"/>
            <p:cNvSpPr>
              <a:spLocks noChangeShapeType="1"/>
            </p:cNvSpPr>
            <p:nvPr/>
          </p:nvSpPr>
          <p:spPr bwMode="auto">
            <a:xfrm>
              <a:off x="3906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2" name="Rectangle 4682"/>
            <p:cNvSpPr>
              <a:spLocks noChangeArrowheads="1"/>
            </p:cNvSpPr>
            <p:nvPr/>
          </p:nvSpPr>
          <p:spPr bwMode="auto">
            <a:xfrm>
              <a:off x="3826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4813" name="Line 4683"/>
            <p:cNvSpPr>
              <a:spLocks noChangeShapeType="1"/>
            </p:cNvSpPr>
            <p:nvPr/>
          </p:nvSpPr>
          <p:spPr bwMode="auto">
            <a:xfrm>
              <a:off x="5540" y="3665"/>
              <a:ext cx="0" cy="5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4" name="Rectangle 4684"/>
            <p:cNvSpPr>
              <a:spLocks noChangeArrowheads="1"/>
            </p:cNvSpPr>
            <p:nvPr/>
          </p:nvSpPr>
          <p:spPr bwMode="auto">
            <a:xfrm>
              <a:off x="5460" y="3752"/>
              <a:ext cx="16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60</a:t>
              </a:r>
              <a:endParaRPr lang="en-US" altLang="en-US"/>
            </a:p>
          </p:txBody>
        </p:sp>
        <p:sp>
          <p:nvSpPr>
            <p:cNvPr id="4815" name="Rectangle 4685"/>
            <p:cNvSpPr>
              <a:spLocks noChangeArrowheads="1"/>
            </p:cNvSpPr>
            <p:nvPr/>
          </p:nvSpPr>
          <p:spPr bwMode="auto">
            <a:xfrm>
              <a:off x="1606" y="3937"/>
              <a:ext cx="29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>
                  <a:solidFill>
                    <a:srgbClr val="000000"/>
                  </a:solidFill>
                </a:rPr>
                <a:t>Access: Percent of Parents in Bottom Quintile</a:t>
              </a:r>
              <a:endParaRPr lang="en-US" altLang="en-US"/>
            </a:p>
          </p:txBody>
        </p:sp>
        <p:sp>
          <p:nvSpPr>
            <p:cNvPr id="4816" name="Rectangle 4686"/>
            <p:cNvSpPr>
              <a:spLocks noChangeArrowheads="1"/>
            </p:cNvSpPr>
            <p:nvPr/>
          </p:nvSpPr>
          <p:spPr bwMode="auto">
            <a:xfrm>
              <a:off x="3062" y="191"/>
              <a:ext cx="57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5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4681" name="Rectangle 2272"/>
          <p:cNvSpPr>
            <a:spLocks noChangeArrowheads="1"/>
          </p:cNvSpPr>
          <p:nvPr/>
        </p:nvSpPr>
        <p:spPr bwMode="auto">
          <a:xfrm>
            <a:off x="7086601" y="2181225"/>
            <a:ext cx="29431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SD of MR = </a:t>
            </a:r>
            <a:r>
              <a:rPr lang="en-US" altLang="en-US" b="1" dirty="0">
                <a:solidFill>
                  <a:srgbClr val="000000"/>
                </a:solidFill>
              </a:rPr>
              <a:t>1.30%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SD of MR within CZ = </a:t>
            </a:r>
            <a:r>
              <a:rPr lang="en-US" altLang="en-US" b="1" dirty="0">
                <a:solidFill>
                  <a:srgbClr val="000000"/>
                </a:solidFill>
              </a:rPr>
              <a:t>0.97%</a:t>
            </a:r>
            <a:endParaRPr lang="en-US" altLang="en-US" b="1" dirty="0"/>
          </a:p>
        </p:txBody>
      </p:sp>
      <p:sp>
        <p:nvSpPr>
          <p:cNvPr id="2340" name="TextBox 92"/>
          <p:cNvSpPr txBox="1"/>
          <p:nvPr/>
        </p:nvSpPr>
        <p:spPr>
          <a:xfrm>
            <a:off x="1524001" y="7620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Mobility Rates: Colleges in Los Angeles</a:t>
            </a:r>
          </a:p>
        </p:txBody>
      </p:sp>
    </p:spTree>
    <p:extLst>
      <p:ext uri="{BB962C8B-B14F-4D97-AF65-F5344CB8AC3E}">
        <p14:creationId xmlns:p14="http://schemas.microsoft.com/office/powerpoint/2010/main" val="2491451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AutoShape 3"/>
          <p:cNvSpPr>
            <a:spLocks noChangeAspect="1" noChangeArrowheads="1" noTextEdit="1"/>
          </p:cNvSpPr>
          <p:nvPr/>
        </p:nvSpPr>
        <p:spPr bwMode="auto">
          <a:xfrm>
            <a:off x="1530540" y="103184"/>
            <a:ext cx="9137464" cy="664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1525781" y="98425"/>
            <a:ext cx="9146982" cy="66563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4" name="Rectangle 7"/>
          <p:cNvSpPr>
            <a:spLocks noChangeArrowheads="1"/>
          </p:cNvSpPr>
          <p:nvPr/>
        </p:nvSpPr>
        <p:spPr bwMode="auto">
          <a:xfrm>
            <a:off x="2355451" y="712349"/>
            <a:ext cx="8107913" cy="434822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8"/>
          <p:cNvSpPr>
            <a:spLocks noChangeShapeType="1"/>
          </p:cNvSpPr>
          <p:nvPr/>
        </p:nvSpPr>
        <p:spPr bwMode="auto">
          <a:xfrm>
            <a:off x="2355451" y="4916216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"/>
          <p:cNvSpPr>
            <a:spLocks noChangeShapeType="1"/>
          </p:cNvSpPr>
          <p:nvPr/>
        </p:nvSpPr>
        <p:spPr bwMode="auto">
          <a:xfrm>
            <a:off x="2355451" y="4406993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>
            <a:off x="2355451" y="3897769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1"/>
          <p:cNvSpPr>
            <a:spLocks noChangeShapeType="1"/>
          </p:cNvSpPr>
          <p:nvPr/>
        </p:nvSpPr>
        <p:spPr bwMode="auto">
          <a:xfrm>
            <a:off x="2355451" y="3393305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2"/>
          <p:cNvSpPr>
            <a:spLocks noChangeShapeType="1"/>
          </p:cNvSpPr>
          <p:nvPr/>
        </p:nvSpPr>
        <p:spPr bwMode="auto">
          <a:xfrm>
            <a:off x="2355451" y="2884082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3"/>
          <p:cNvSpPr>
            <a:spLocks noChangeShapeType="1"/>
          </p:cNvSpPr>
          <p:nvPr/>
        </p:nvSpPr>
        <p:spPr bwMode="auto">
          <a:xfrm>
            <a:off x="2355451" y="2379618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4"/>
          <p:cNvSpPr>
            <a:spLocks noChangeShapeType="1"/>
          </p:cNvSpPr>
          <p:nvPr/>
        </p:nvSpPr>
        <p:spPr bwMode="auto">
          <a:xfrm>
            <a:off x="2355451" y="1870395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5"/>
          <p:cNvSpPr>
            <a:spLocks noChangeShapeType="1"/>
          </p:cNvSpPr>
          <p:nvPr/>
        </p:nvSpPr>
        <p:spPr bwMode="auto">
          <a:xfrm>
            <a:off x="2355451" y="1365931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2355451" y="856708"/>
            <a:ext cx="8107913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Freeform 17"/>
          <p:cNvSpPr>
            <a:spLocks/>
          </p:cNvSpPr>
          <p:nvPr/>
        </p:nvSpPr>
        <p:spPr bwMode="auto">
          <a:xfrm>
            <a:off x="2504569" y="4318156"/>
            <a:ext cx="7814435" cy="349000"/>
          </a:xfrm>
          <a:custGeom>
            <a:avLst/>
            <a:gdLst>
              <a:gd name="T0" fmla="*/ 0 w 1411"/>
              <a:gd name="T1" fmla="*/ 47 h 63"/>
              <a:gd name="T2" fmla="*/ 128 w 1411"/>
              <a:gd name="T3" fmla="*/ 46 h 63"/>
              <a:gd name="T4" fmla="*/ 256 w 1411"/>
              <a:gd name="T5" fmla="*/ 63 h 63"/>
              <a:gd name="T6" fmla="*/ 385 w 1411"/>
              <a:gd name="T7" fmla="*/ 59 h 63"/>
              <a:gd name="T8" fmla="*/ 513 w 1411"/>
              <a:gd name="T9" fmla="*/ 41 h 63"/>
              <a:gd name="T10" fmla="*/ 641 w 1411"/>
              <a:gd name="T11" fmla="*/ 52 h 63"/>
              <a:gd name="T12" fmla="*/ 769 w 1411"/>
              <a:gd name="T13" fmla="*/ 34 h 63"/>
              <a:gd name="T14" fmla="*/ 898 w 1411"/>
              <a:gd name="T15" fmla="*/ 28 h 63"/>
              <a:gd name="T16" fmla="*/ 1026 w 1411"/>
              <a:gd name="T17" fmla="*/ 0 h 63"/>
              <a:gd name="T18" fmla="*/ 1154 w 1411"/>
              <a:gd name="T19" fmla="*/ 12 h 63"/>
              <a:gd name="T20" fmla="*/ 1282 w 1411"/>
              <a:gd name="T21" fmla="*/ 20 h 63"/>
              <a:gd name="T22" fmla="*/ 1411 w 1411"/>
              <a:gd name="T23" fmla="*/ 25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1" h="63">
                <a:moveTo>
                  <a:pt x="0" y="47"/>
                </a:moveTo>
                <a:lnTo>
                  <a:pt x="128" y="46"/>
                </a:lnTo>
                <a:lnTo>
                  <a:pt x="256" y="63"/>
                </a:lnTo>
                <a:lnTo>
                  <a:pt x="385" y="59"/>
                </a:lnTo>
                <a:lnTo>
                  <a:pt x="513" y="41"/>
                </a:lnTo>
                <a:lnTo>
                  <a:pt x="641" y="52"/>
                </a:lnTo>
                <a:lnTo>
                  <a:pt x="769" y="34"/>
                </a:lnTo>
                <a:lnTo>
                  <a:pt x="898" y="28"/>
                </a:lnTo>
                <a:lnTo>
                  <a:pt x="1026" y="0"/>
                </a:lnTo>
                <a:lnTo>
                  <a:pt x="1154" y="12"/>
                </a:lnTo>
                <a:lnTo>
                  <a:pt x="1282" y="20"/>
                </a:lnTo>
                <a:lnTo>
                  <a:pt x="1411" y="25"/>
                </a:lnTo>
              </a:path>
            </a:pathLst>
          </a:cu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Oval 18"/>
          <p:cNvSpPr>
            <a:spLocks noChangeArrowheads="1"/>
          </p:cNvSpPr>
          <p:nvPr/>
        </p:nvSpPr>
        <p:spPr bwMode="auto">
          <a:xfrm>
            <a:off x="2455392" y="4529144"/>
            <a:ext cx="99941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Oval 19"/>
          <p:cNvSpPr>
            <a:spLocks noChangeArrowheads="1"/>
          </p:cNvSpPr>
          <p:nvPr/>
        </p:nvSpPr>
        <p:spPr bwMode="auto">
          <a:xfrm>
            <a:off x="3164497" y="4522798"/>
            <a:ext cx="99941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Oval 20"/>
          <p:cNvSpPr>
            <a:spLocks noChangeArrowheads="1"/>
          </p:cNvSpPr>
          <p:nvPr/>
        </p:nvSpPr>
        <p:spPr bwMode="auto">
          <a:xfrm>
            <a:off x="3873603" y="4617980"/>
            <a:ext cx="98355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Oval 21"/>
          <p:cNvSpPr>
            <a:spLocks noChangeArrowheads="1"/>
          </p:cNvSpPr>
          <p:nvPr/>
        </p:nvSpPr>
        <p:spPr bwMode="auto">
          <a:xfrm>
            <a:off x="4587467" y="4595771"/>
            <a:ext cx="99941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9" name="Oval 22"/>
          <p:cNvSpPr>
            <a:spLocks noChangeArrowheads="1"/>
          </p:cNvSpPr>
          <p:nvPr/>
        </p:nvSpPr>
        <p:spPr bwMode="auto">
          <a:xfrm>
            <a:off x="5296572" y="4495830"/>
            <a:ext cx="99941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0" name="Oval 23"/>
          <p:cNvSpPr>
            <a:spLocks noChangeArrowheads="1"/>
          </p:cNvSpPr>
          <p:nvPr/>
        </p:nvSpPr>
        <p:spPr bwMode="auto">
          <a:xfrm>
            <a:off x="6005677" y="4556112"/>
            <a:ext cx="98355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" name="Oval 24"/>
          <p:cNvSpPr>
            <a:spLocks noChangeArrowheads="1"/>
          </p:cNvSpPr>
          <p:nvPr/>
        </p:nvSpPr>
        <p:spPr bwMode="auto">
          <a:xfrm>
            <a:off x="6713196" y="4456171"/>
            <a:ext cx="99941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2" name="Oval 25"/>
          <p:cNvSpPr>
            <a:spLocks noChangeArrowheads="1"/>
          </p:cNvSpPr>
          <p:nvPr/>
        </p:nvSpPr>
        <p:spPr bwMode="auto">
          <a:xfrm>
            <a:off x="7428647" y="4424444"/>
            <a:ext cx="99941" cy="98355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" name="Oval 26"/>
          <p:cNvSpPr>
            <a:spLocks noChangeArrowheads="1"/>
          </p:cNvSpPr>
          <p:nvPr/>
        </p:nvSpPr>
        <p:spPr bwMode="auto">
          <a:xfrm>
            <a:off x="8137752" y="4268980"/>
            <a:ext cx="98355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Oval 27"/>
          <p:cNvSpPr>
            <a:spLocks noChangeArrowheads="1"/>
          </p:cNvSpPr>
          <p:nvPr/>
        </p:nvSpPr>
        <p:spPr bwMode="auto">
          <a:xfrm>
            <a:off x="8845271" y="4335607"/>
            <a:ext cx="99941" cy="98355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5" name="Oval 28"/>
          <p:cNvSpPr>
            <a:spLocks noChangeArrowheads="1"/>
          </p:cNvSpPr>
          <p:nvPr/>
        </p:nvSpPr>
        <p:spPr bwMode="auto">
          <a:xfrm>
            <a:off x="9554377" y="4380025"/>
            <a:ext cx="99941" cy="98355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6" name="Oval 29"/>
          <p:cNvSpPr>
            <a:spLocks noChangeArrowheads="1"/>
          </p:cNvSpPr>
          <p:nvPr/>
        </p:nvSpPr>
        <p:spPr bwMode="auto">
          <a:xfrm>
            <a:off x="10269827" y="4406994"/>
            <a:ext cx="98355" cy="99941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7" name="Freeform 30"/>
          <p:cNvSpPr>
            <a:spLocks/>
          </p:cNvSpPr>
          <p:nvPr/>
        </p:nvSpPr>
        <p:spPr bwMode="auto">
          <a:xfrm>
            <a:off x="2504569" y="4433962"/>
            <a:ext cx="7814435" cy="150705"/>
          </a:xfrm>
          <a:custGeom>
            <a:avLst/>
            <a:gdLst>
              <a:gd name="T0" fmla="*/ 0 w 1411"/>
              <a:gd name="T1" fmla="*/ 26 h 27"/>
              <a:gd name="T2" fmla="*/ 128 w 1411"/>
              <a:gd name="T3" fmla="*/ 27 h 27"/>
              <a:gd name="T4" fmla="*/ 256 w 1411"/>
              <a:gd name="T5" fmla="*/ 10 h 27"/>
              <a:gd name="T6" fmla="*/ 385 w 1411"/>
              <a:gd name="T7" fmla="*/ 11 h 27"/>
              <a:gd name="T8" fmla="*/ 513 w 1411"/>
              <a:gd name="T9" fmla="*/ 4 h 27"/>
              <a:gd name="T10" fmla="*/ 641 w 1411"/>
              <a:gd name="T11" fmla="*/ 5 h 27"/>
              <a:gd name="T12" fmla="*/ 769 w 1411"/>
              <a:gd name="T13" fmla="*/ 16 h 27"/>
              <a:gd name="T14" fmla="*/ 898 w 1411"/>
              <a:gd name="T15" fmla="*/ 18 h 27"/>
              <a:gd name="T16" fmla="*/ 1026 w 1411"/>
              <a:gd name="T17" fmla="*/ 2 h 27"/>
              <a:gd name="T18" fmla="*/ 1154 w 1411"/>
              <a:gd name="T19" fmla="*/ 15 h 27"/>
              <a:gd name="T20" fmla="*/ 1282 w 1411"/>
              <a:gd name="T21" fmla="*/ 0 h 27"/>
              <a:gd name="T22" fmla="*/ 1411 w 1411"/>
              <a:gd name="T23" fmla="*/ 13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1" h="27">
                <a:moveTo>
                  <a:pt x="0" y="26"/>
                </a:moveTo>
                <a:lnTo>
                  <a:pt x="128" y="27"/>
                </a:lnTo>
                <a:lnTo>
                  <a:pt x="256" y="10"/>
                </a:lnTo>
                <a:lnTo>
                  <a:pt x="385" y="11"/>
                </a:lnTo>
                <a:lnTo>
                  <a:pt x="513" y="4"/>
                </a:lnTo>
                <a:lnTo>
                  <a:pt x="641" y="5"/>
                </a:lnTo>
                <a:lnTo>
                  <a:pt x="769" y="16"/>
                </a:lnTo>
                <a:lnTo>
                  <a:pt x="898" y="18"/>
                </a:lnTo>
                <a:lnTo>
                  <a:pt x="1026" y="2"/>
                </a:lnTo>
                <a:lnTo>
                  <a:pt x="1154" y="15"/>
                </a:lnTo>
                <a:lnTo>
                  <a:pt x="1282" y="0"/>
                </a:lnTo>
                <a:lnTo>
                  <a:pt x="1411" y="13"/>
                </a:lnTo>
              </a:path>
            </a:pathLst>
          </a:cu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8" name="Oval 31"/>
          <p:cNvSpPr>
            <a:spLocks noChangeArrowheads="1"/>
          </p:cNvSpPr>
          <p:nvPr/>
        </p:nvSpPr>
        <p:spPr bwMode="auto">
          <a:xfrm>
            <a:off x="2455392" y="4529144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9" name="Oval 32"/>
          <p:cNvSpPr>
            <a:spLocks noChangeArrowheads="1"/>
          </p:cNvSpPr>
          <p:nvPr/>
        </p:nvSpPr>
        <p:spPr bwMode="auto">
          <a:xfrm>
            <a:off x="3164497" y="4533903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0" name="Oval 33"/>
          <p:cNvSpPr>
            <a:spLocks noChangeArrowheads="1"/>
          </p:cNvSpPr>
          <p:nvPr/>
        </p:nvSpPr>
        <p:spPr bwMode="auto">
          <a:xfrm>
            <a:off x="3873603" y="4440307"/>
            <a:ext cx="98355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1" name="Oval 34"/>
          <p:cNvSpPr>
            <a:spLocks noChangeArrowheads="1"/>
          </p:cNvSpPr>
          <p:nvPr/>
        </p:nvSpPr>
        <p:spPr bwMode="auto">
          <a:xfrm>
            <a:off x="4587467" y="4445066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" name="Oval 35"/>
          <p:cNvSpPr>
            <a:spLocks noChangeArrowheads="1"/>
          </p:cNvSpPr>
          <p:nvPr/>
        </p:nvSpPr>
        <p:spPr bwMode="auto">
          <a:xfrm>
            <a:off x="5296572" y="4406994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" name="Oval 36"/>
          <p:cNvSpPr>
            <a:spLocks noChangeArrowheads="1"/>
          </p:cNvSpPr>
          <p:nvPr/>
        </p:nvSpPr>
        <p:spPr bwMode="auto">
          <a:xfrm>
            <a:off x="6005677" y="4413339"/>
            <a:ext cx="98355" cy="98355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Oval 37"/>
          <p:cNvSpPr>
            <a:spLocks noChangeArrowheads="1"/>
          </p:cNvSpPr>
          <p:nvPr/>
        </p:nvSpPr>
        <p:spPr bwMode="auto">
          <a:xfrm>
            <a:off x="6713196" y="4473621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Oval 38"/>
          <p:cNvSpPr>
            <a:spLocks noChangeArrowheads="1"/>
          </p:cNvSpPr>
          <p:nvPr/>
        </p:nvSpPr>
        <p:spPr bwMode="auto">
          <a:xfrm>
            <a:off x="7428647" y="4484726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Oval 39"/>
          <p:cNvSpPr>
            <a:spLocks noChangeArrowheads="1"/>
          </p:cNvSpPr>
          <p:nvPr/>
        </p:nvSpPr>
        <p:spPr bwMode="auto">
          <a:xfrm>
            <a:off x="8137752" y="4395889"/>
            <a:ext cx="98355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7" name="Oval 40"/>
          <p:cNvSpPr>
            <a:spLocks noChangeArrowheads="1"/>
          </p:cNvSpPr>
          <p:nvPr/>
        </p:nvSpPr>
        <p:spPr bwMode="auto">
          <a:xfrm>
            <a:off x="8845271" y="4467276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" name="Oval 41"/>
          <p:cNvSpPr>
            <a:spLocks noChangeArrowheads="1"/>
          </p:cNvSpPr>
          <p:nvPr/>
        </p:nvSpPr>
        <p:spPr bwMode="auto">
          <a:xfrm>
            <a:off x="9554377" y="4384785"/>
            <a:ext cx="99941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9" name="Oval 42"/>
          <p:cNvSpPr>
            <a:spLocks noChangeArrowheads="1"/>
          </p:cNvSpPr>
          <p:nvPr/>
        </p:nvSpPr>
        <p:spPr bwMode="auto">
          <a:xfrm>
            <a:off x="10269827" y="4456171"/>
            <a:ext cx="98355" cy="99941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0" name="Freeform 43"/>
          <p:cNvSpPr>
            <a:spLocks/>
          </p:cNvSpPr>
          <p:nvPr/>
        </p:nvSpPr>
        <p:spPr bwMode="auto">
          <a:xfrm>
            <a:off x="2504569" y="3953292"/>
            <a:ext cx="7814435" cy="226850"/>
          </a:xfrm>
          <a:custGeom>
            <a:avLst/>
            <a:gdLst>
              <a:gd name="T0" fmla="*/ 0 w 1411"/>
              <a:gd name="T1" fmla="*/ 11 h 41"/>
              <a:gd name="T2" fmla="*/ 128 w 1411"/>
              <a:gd name="T3" fmla="*/ 8 h 41"/>
              <a:gd name="T4" fmla="*/ 256 w 1411"/>
              <a:gd name="T5" fmla="*/ 15 h 41"/>
              <a:gd name="T6" fmla="*/ 385 w 1411"/>
              <a:gd name="T7" fmla="*/ 0 h 41"/>
              <a:gd name="T8" fmla="*/ 513 w 1411"/>
              <a:gd name="T9" fmla="*/ 4 h 41"/>
              <a:gd name="T10" fmla="*/ 641 w 1411"/>
              <a:gd name="T11" fmla="*/ 14 h 41"/>
              <a:gd name="T12" fmla="*/ 769 w 1411"/>
              <a:gd name="T13" fmla="*/ 31 h 41"/>
              <a:gd name="T14" fmla="*/ 898 w 1411"/>
              <a:gd name="T15" fmla="*/ 28 h 41"/>
              <a:gd name="T16" fmla="*/ 1026 w 1411"/>
              <a:gd name="T17" fmla="*/ 18 h 41"/>
              <a:gd name="T18" fmla="*/ 1154 w 1411"/>
              <a:gd name="T19" fmla="*/ 26 h 41"/>
              <a:gd name="T20" fmla="*/ 1282 w 1411"/>
              <a:gd name="T21" fmla="*/ 32 h 41"/>
              <a:gd name="T22" fmla="*/ 1411 w 1411"/>
              <a:gd name="T23" fmla="*/ 41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1" h="41">
                <a:moveTo>
                  <a:pt x="0" y="11"/>
                </a:moveTo>
                <a:lnTo>
                  <a:pt x="128" y="8"/>
                </a:lnTo>
                <a:lnTo>
                  <a:pt x="256" y="15"/>
                </a:lnTo>
                <a:lnTo>
                  <a:pt x="385" y="0"/>
                </a:lnTo>
                <a:lnTo>
                  <a:pt x="513" y="4"/>
                </a:lnTo>
                <a:lnTo>
                  <a:pt x="641" y="14"/>
                </a:lnTo>
                <a:lnTo>
                  <a:pt x="769" y="31"/>
                </a:lnTo>
                <a:lnTo>
                  <a:pt x="898" y="28"/>
                </a:lnTo>
                <a:lnTo>
                  <a:pt x="1026" y="18"/>
                </a:lnTo>
                <a:lnTo>
                  <a:pt x="1154" y="26"/>
                </a:lnTo>
                <a:lnTo>
                  <a:pt x="1282" y="32"/>
                </a:lnTo>
                <a:lnTo>
                  <a:pt x="1411" y="41"/>
                </a:lnTo>
              </a:path>
            </a:pathLst>
          </a:custGeom>
          <a:noFill/>
          <a:ln w="22225">
            <a:solidFill>
              <a:srgbClr val="7691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1" name="Freeform 44"/>
          <p:cNvSpPr>
            <a:spLocks/>
          </p:cNvSpPr>
          <p:nvPr/>
        </p:nvSpPr>
        <p:spPr bwMode="auto">
          <a:xfrm>
            <a:off x="2444287" y="3946948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" name="Freeform 45"/>
          <p:cNvSpPr>
            <a:spLocks/>
          </p:cNvSpPr>
          <p:nvPr/>
        </p:nvSpPr>
        <p:spPr bwMode="auto">
          <a:xfrm>
            <a:off x="3153392" y="3931084"/>
            <a:ext cx="122150" cy="99941"/>
          </a:xfrm>
          <a:custGeom>
            <a:avLst/>
            <a:gdLst>
              <a:gd name="T0" fmla="*/ 38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8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" name="Freeform 46"/>
          <p:cNvSpPr>
            <a:spLocks/>
          </p:cNvSpPr>
          <p:nvPr/>
        </p:nvSpPr>
        <p:spPr bwMode="auto">
          <a:xfrm>
            <a:off x="3867257" y="3969156"/>
            <a:ext cx="115805" cy="106286"/>
          </a:xfrm>
          <a:custGeom>
            <a:avLst/>
            <a:gdLst>
              <a:gd name="T0" fmla="*/ 35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5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5" y="0"/>
                </a:moveTo>
                <a:lnTo>
                  <a:pt x="0" y="67"/>
                </a:lnTo>
                <a:lnTo>
                  <a:pt x="73" y="67"/>
                </a:lnTo>
                <a:lnTo>
                  <a:pt x="35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4" name="Freeform 47"/>
          <p:cNvSpPr>
            <a:spLocks/>
          </p:cNvSpPr>
          <p:nvPr/>
        </p:nvSpPr>
        <p:spPr bwMode="auto">
          <a:xfrm>
            <a:off x="4576362" y="3886666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5" name="Freeform 48"/>
          <p:cNvSpPr>
            <a:spLocks/>
          </p:cNvSpPr>
          <p:nvPr/>
        </p:nvSpPr>
        <p:spPr bwMode="auto">
          <a:xfrm>
            <a:off x="5285468" y="3902529"/>
            <a:ext cx="115805" cy="106286"/>
          </a:xfrm>
          <a:custGeom>
            <a:avLst/>
            <a:gdLst>
              <a:gd name="T0" fmla="*/ 38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8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" name="Freeform 49"/>
          <p:cNvSpPr>
            <a:spLocks/>
          </p:cNvSpPr>
          <p:nvPr/>
        </p:nvSpPr>
        <p:spPr bwMode="auto">
          <a:xfrm>
            <a:off x="5994572" y="3964398"/>
            <a:ext cx="120564" cy="99941"/>
          </a:xfrm>
          <a:custGeom>
            <a:avLst/>
            <a:gdLst>
              <a:gd name="T0" fmla="*/ 38 w 76"/>
              <a:gd name="T1" fmla="*/ 0 h 63"/>
              <a:gd name="T2" fmla="*/ 0 w 76"/>
              <a:gd name="T3" fmla="*/ 63 h 63"/>
              <a:gd name="T4" fmla="*/ 76 w 76"/>
              <a:gd name="T5" fmla="*/ 63 h 63"/>
              <a:gd name="T6" fmla="*/ 38 w 76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3">
                <a:moveTo>
                  <a:pt x="38" y="0"/>
                </a:moveTo>
                <a:lnTo>
                  <a:pt x="0" y="63"/>
                </a:lnTo>
                <a:lnTo>
                  <a:pt x="76" y="63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7" name="Freeform 50"/>
          <p:cNvSpPr>
            <a:spLocks/>
          </p:cNvSpPr>
          <p:nvPr/>
        </p:nvSpPr>
        <p:spPr bwMode="auto">
          <a:xfrm>
            <a:off x="6708437" y="4057993"/>
            <a:ext cx="115805" cy="99941"/>
          </a:xfrm>
          <a:custGeom>
            <a:avLst/>
            <a:gdLst>
              <a:gd name="T0" fmla="*/ 35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5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5" y="0"/>
                </a:moveTo>
                <a:lnTo>
                  <a:pt x="0" y="63"/>
                </a:lnTo>
                <a:lnTo>
                  <a:pt x="73" y="63"/>
                </a:lnTo>
                <a:lnTo>
                  <a:pt x="35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8" name="Freeform 51"/>
          <p:cNvSpPr>
            <a:spLocks/>
          </p:cNvSpPr>
          <p:nvPr/>
        </p:nvSpPr>
        <p:spPr bwMode="auto">
          <a:xfrm>
            <a:off x="7417543" y="4042130"/>
            <a:ext cx="115805" cy="98355"/>
          </a:xfrm>
          <a:custGeom>
            <a:avLst/>
            <a:gdLst>
              <a:gd name="T0" fmla="*/ 38 w 73"/>
              <a:gd name="T1" fmla="*/ 0 h 62"/>
              <a:gd name="T2" fmla="*/ 0 w 73"/>
              <a:gd name="T3" fmla="*/ 62 h 62"/>
              <a:gd name="T4" fmla="*/ 73 w 73"/>
              <a:gd name="T5" fmla="*/ 62 h 62"/>
              <a:gd name="T6" fmla="*/ 38 w 73"/>
              <a:gd name="T7" fmla="*/ 0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2">
                <a:moveTo>
                  <a:pt x="38" y="0"/>
                </a:moveTo>
                <a:lnTo>
                  <a:pt x="0" y="62"/>
                </a:lnTo>
                <a:lnTo>
                  <a:pt x="73" y="62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9" name="Freeform 52"/>
          <p:cNvSpPr>
            <a:spLocks/>
          </p:cNvSpPr>
          <p:nvPr/>
        </p:nvSpPr>
        <p:spPr bwMode="auto">
          <a:xfrm>
            <a:off x="8126648" y="3980260"/>
            <a:ext cx="115805" cy="106286"/>
          </a:xfrm>
          <a:custGeom>
            <a:avLst/>
            <a:gdLst>
              <a:gd name="T0" fmla="*/ 38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8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" name="Freeform 53"/>
          <p:cNvSpPr>
            <a:spLocks/>
          </p:cNvSpPr>
          <p:nvPr/>
        </p:nvSpPr>
        <p:spPr bwMode="auto">
          <a:xfrm>
            <a:off x="8835752" y="4024679"/>
            <a:ext cx="120564" cy="104700"/>
          </a:xfrm>
          <a:custGeom>
            <a:avLst/>
            <a:gdLst>
              <a:gd name="T0" fmla="*/ 38 w 76"/>
              <a:gd name="T1" fmla="*/ 0 h 66"/>
              <a:gd name="T2" fmla="*/ 0 w 76"/>
              <a:gd name="T3" fmla="*/ 66 h 66"/>
              <a:gd name="T4" fmla="*/ 76 w 76"/>
              <a:gd name="T5" fmla="*/ 66 h 66"/>
              <a:gd name="T6" fmla="*/ 38 w 76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6">
                <a:moveTo>
                  <a:pt x="38" y="0"/>
                </a:moveTo>
                <a:lnTo>
                  <a:pt x="0" y="66"/>
                </a:lnTo>
                <a:lnTo>
                  <a:pt x="76" y="66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54"/>
          <p:cNvSpPr>
            <a:spLocks/>
          </p:cNvSpPr>
          <p:nvPr/>
        </p:nvSpPr>
        <p:spPr bwMode="auto">
          <a:xfrm>
            <a:off x="9549617" y="4057992"/>
            <a:ext cx="115805" cy="104700"/>
          </a:xfrm>
          <a:custGeom>
            <a:avLst/>
            <a:gdLst>
              <a:gd name="T0" fmla="*/ 35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5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2" name="Freeform 55"/>
          <p:cNvSpPr>
            <a:spLocks/>
          </p:cNvSpPr>
          <p:nvPr/>
        </p:nvSpPr>
        <p:spPr bwMode="auto">
          <a:xfrm>
            <a:off x="10258723" y="4107170"/>
            <a:ext cx="115805" cy="106286"/>
          </a:xfrm>
          <a:custGeom>
            <a:avLst/>
            <a:gdLst>
              <a:gd name="T0" fmla="*/ 38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8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8" y="0"/>
                </a:moveTo>
                <a:lnTo>
                  <a:pt x="0" y="67"/>
                </a:lnTo>
                <a:lnTo>
                  <a:pt x="73" y="67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3" name="Freeform 56"/>
          <p:cNvSpPr>
            <a:spLocks/>
          </p:cNvSpPr>
          <p:nvPr/>
        </p:nvSpPr>
        <p:spPr bwMode="auto">
          <a:xfrm>
            <a:off x="2504569" y="3171215"/>
            <a:ext cx="7814435" cy="698001"/>
          </a:xfrm>
          <a:custGeom>
            <a:avLst/>
            <a:gdLst>
              <a:gd name="T0" fmla="*/ 0 w 1411"/>
              <a:gd name="T1" fmla="*/ 0 h 126"/>
              <a:gd name="T2" fmla="*/ 128 w 1411"/>
              <a:gd name="T3" fmla="*/ 7 h 126"/>
              <a:gd name="T4" fmla="*/ 256 w 1411"/>
              <a:gd name="T5" fmla="*/ 32 h 126"/>
              <a:gd name="T6" fmla="*/ 385 w 1411"/>
              <a:gd name="T7" fmla="*/ 56 h 126"/>
              <a:gd name="T8" fmla="*/ 513 w 1411"/>
              <a:gd name="T9" fmla="*/ 44 h 126"/>
              <a:gd name="T10" fmla="*/ 641 w 1411"/>
              <a:gd name="T11" fmla="*/ 35 h 126"/>
              <a:gd name="T12" fmla="*/ 769 w 1411"/>
              <a:gd name="T13" fmla="*/ 64 h 126"/>
              <a:gd name="T14" fmla="*/ 898 w 1411"/>
              <a:gd name="T15" fmla="*/ 63 h 126"/>
              <a:gd name="T16" fmla="*/ 1026 w 1411"/>
              <a:gd name="T17" fmla="*/ 99 h 126"/>
              <a:gd name="T18" fmla="*/ 1154 w 1411"/>
              <a:gd name="T19" fmla="*/ 98 h 126"/>
              <a:gd name="T20" fmla="*/ 1282 w 1411"/>
              <a:gd name="T21" fmla="*/ 126 h 126"/>
              <a:gd name="T22" fmla="*/ 1411 w 1411"/>
              <a:gd name="T23" fmla="*/ 121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1" h="126">
                <a:moveTo>
                  <a:pt x="0" y="0"/>
                </a:moveTo>
                <a:lnTo>
                  <a:pt x="128" y="7"/>
                </a:lnTo>
                <a:lnTo>
                  <a:pt x="256" y="32"/>
                </a:lnTo>
                <a:lnTo>
                  <a:pt x="385" y="56"/>
                </a:lnTo>
                <a:lnTo>
                  <a:pt x="513" y="44"/>
                </a:lnTo>
                <a:lnTo>
                  <a:pt x="641" y="35"/>
                </a:lnTo>
                <a:lnTo>
                  <a:pt x="769" y="64"/>
                </a:lnTo>
                <a:lnTo>
                  <a:pt x="898" y="63"/>
                </a:lnTo>
                <a:lnTo>
                  <a:pt x="1026" y="99"/>
                </a:lnTo>
                <a:lnTo>
                  <a:pt x="1154" y="98"/>
                </a:lnTo>
                <a:lnTo>
                  <a:pt x="1282" y="126"/>
                </a:lnTo>
                <a:lnTo>
                  <a:pt x="1411" y="121"/>
                </a:lnTo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4" name="Freeform 57"/>
          <p:cNvSpPr>
            <a:spLocks/>
          </p:cNvSpPr>
          <p:nvPr/>
        </p:nvSpPr>
        <p:spPr bwMode="auto">
          <a:xfrm>
            <a:off x="2444287" y="3099828"/>
            <a:ext cx="115805" cy="104700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58"/>
          <p:cNvSpPr>
            <a:spLocks/>
          </p:cNvSpPr>
          <p:nvPr/>
        </p:nvSpPr>
        <p:spPr bwMode="auto">
          <a:xfrm>
            <a:off x="3153392" y="3144247"/>
            <a:ext cx="122150" cy="99941"/>
          </a:xfrm>
          <a:custGeom>
            <a:avLst/>
            <a:gdLst>
              <a:gd name="T0" fmla="*/ 38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8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6" name="Freeform 59"/>
          <p:cNvSpPr>
            <a:spLocks/>
          </p:cNvSpPr>
          <p:nvPr/>
        </p:nvSpPr>
        <p:spPr bwMode="auto">
          <a:xfrm>
            <a:off x="3867257" y="3277501"/>
            <a:ext cx="115805" cy="104700"/>
          </a:xfrm>
          <a:custGeom>
            <a:avLst/>
            <a:gdLst>
              <a:gd name="T0" fmla="*/ 35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5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60"/>
          <p:cNvSpPr>
            <a:spLocks/>
          </p:cNvSpPr>
          <p:nvPr/>
        </p:nvSpPr>
        <p:spPr bwMode="auto">
          <a:xfrm>
            <a:off x="4576362" y="3415515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" name="Freeform 61"/>
          <p:cNvSpPr>
            <a:spLocks/>
          </p:cNvSpPr>
          <p:nvPr/>
        </p:nvSpPr>
        <p:spPr bwMode="auto">
          <a:xfrm>
            <a:off x="5285468" y="3348888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Freeform 62"/>
          <p:cNvSpPr>
            <a:spLocks/>
          </p:cNvSpPr>
          <p:nvPr/>
        </p:nvSpPr>
        <p:spPr bwMode="auto">
          <a:xfrm>
            <a:off x="5994572" y="3299710"/>
            <a:ext cx="120564" cy="104700"/>
          </a:xfrm>
          <a:custGeom>
            <a:avLst/>
            <a:gdLst>
              <a:gd name="T0" fmla="*/ 38 w 76"/>
              <a:gd name="T1" fmla="*/ 0 h 66"/>
              <a:gd name="T2" fmla="*/ 0 w 76"/>
              <a:gd name="T3" fmla="*/ 66 h 66"/>
              <a:gd name="T4" fmla="*/ 76 w 76"/>
              <a:gd name="T5" fmla="*/ 66 h 66"/>
              <a:gd name="T6" fmla="*/ 38 w 76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6">
                <a:moveTo>
                  <a:pt x="38" y="0"/>
                </a:moveTo>
                <a:lnTo>
                  <a:pt x="0" y="66"/>
                </a:lnTo>
                <a:lnTo>
                  <a:pt x="76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0" name="Freeform 63"/>
          <p:cNvSpPr>
            <a:spLocks/>
          </p:cNvSpPr>
          <p:nvPr/>
        </p:nvSpPr>
        <p:spPr bwMode="auto">
          <a:xfrm>
            <a:off x="6708437" y="3453587"/>
            <a:ext cx="115805" cy="106286"/>
          </a:xfrm>
          <a:custGeom>
            <a:avLst/>
            <a:gdLst>
              <a:gd name="T0" fmla="*/ 35 w 73"/>
              <a:gd name="T1" fmla="*/ 0 h 67"/>
              <a:gd name="T2" fmla="*/ 0 w 73"/>
              <a:gd name="T3" fmla="*/ 67 h 67"/>
              <a:gd name="T4" fmla="*/ 73 w 73"/>
              <a:gd name="T5" fmla="*/ 67 h 67"/>
              <a:gd name="T6" fmla="*/ 35 w 73"/>
              <a:gd name="T7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7">
                <a:moveTo>
                  <a:pt x="35" y="0"/>
                </a:moveTo>
                <a:lnTo>
                  <a:pt x="0" y="67"/>
                </a:lnTo>
                <a:lnTo>
                  <a:pt x="73" y="67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1" name="Freeform 64"/>
          <p:cNvSpPr>
            <a:spLocks/>
          </p:cNvSpPr>
          <p:nvPr/>
        </p:nvSpPr>
        <p:spPr bwMode="auto">
          <a:xfrm>
            <a:off x="7417543" y="3453588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2" name="Freeform 65"/>
          <p:cNvSpPr>
            <a:spLocks/>
          </p:cNvSpPr>
          <p:nvPr/>
        </p:nvSpPr>
        <p:spPr bwMode="auto">
          <a:xfrm>
            <a:off x="8126648" y="3653470"/>
            <a:ext cx="115805" cy="99941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" name="Freeform 66"/>
          <p:cNvSpPr>
            <a:spLocks/>
          </p:cNvSpPr>
          <p:nvPr/>
        </p:nvSpPr>
        <p:spPr bwMode="auto">
          <a:xfrm>
            <a:off x="8835752" y="3648711"/>
            <a:ext cx="120564" cy="99941"/>
          </a:xfrm>
          <a:custGeom>
            <a:avLst/>
            <a:gdLst>
              <a:gd name="T0" fmla="*/ 38 w 76"/>
              <a:gd name="T1" fmla="*/ 0 h 63"/>
              <a:gd name="T2" fmla="*/ 0 w 76"/>
              <a:gd name="T3" fmla="*/ 63 h 63"/>
              <a:gd name="T4" fmla="*/ 76 w 76"/>
              <a:gd name="T5" fmla="*/ 63 h 63"/>
              <a:gd name="T6" fmla="*/ 38 w 76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6" h="63">
                <a:moveTo>
                  <a:pt x="38" y="0"/>
                </a:moveTo>
                <a:lnTo>
                  <a:pt x="0" y="63"/>
                </a:lnTo>
                <a:lnTo>
                  <a:pt x="76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4" name="Freeform 67"/>
          <p:cNvSpPr>
            <a:spLocks/>
          </p:cNvSpPr>
          <p:nvPr/>
        </p:nvSpPr>
        <p:spPr bwMode="auto">
          <a:xfrm>
            <a:off x="9549617" y="3797828"/>
            <a:ext cx="115805" cy="104700"/>
          </a:xfrm>
          <a:custGeom>
            <a:avLst/>
            <a:gdLst>
              <a:gd name="T0" fmla="*/ 35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5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5" y="0"/>
                </a:moveTo>
                <a:lnTo>
                  <a:pt x="0" y="66"/>
                </a:lnTo>
                <a:lnTo>
                  <a:pt x="73" y="66"/>
                </a:lnTo>
                <a:lnTo>
                  <a:pt x="35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5" name="Freeform 68"/>
          <p:cNvSpPr>
            <a:spLocks/>
          </p:cNvSpPr>
          <p:nvPr/>
        </p:nvSpPr>
        <p:spPr bwMode="auto">
          <a:xfrm>
            <a:off x="10258723" y="3775619"/>
            <a:ext cx="115805" cy="104700"/>
          </a:xfrm>
          <a:custGeom>
            <a:avLst/>
            <a:gdLst>
              <a:gd name="T0" fmla="*/ 38 w 73"/>
              <a:gd name="T1" fmla="*/ 0 h 66"/>
              <a:gd name="T2" fmla="*/ 0 w 73"/>
              <a:gd name="T3" fmla="*/ 66 h 66"/>
              <a:gd name="T4" fmla="*/ 73 w 73"/>
              <a:gd name="T5" fmla="*/ 66 h 66"/>
              <a:gd name="T6" fmla="*/ 38 w 73"/>
              <a:gd name="T7" fmla="*/ 0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6">
                <a:moveTo>
                  <a:pt x="38" y="0"/>
                </a:moveTo>
                <a:lnTo>
                  <a:pt x="0" y="66"/>
                </a:lnTo>
                <a:lnTo>
                  <a:pt x="73" y="66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6" name="Freeform 69"/>
          <p:cNvSpPr>
            <a:spLocks/>
          </p:cNvSpPr>
          <p:nvPr/>
        </p:nvSpPr>
        <p:spPr bwMode="auto">
          <a:xfrm>
            <a:off x="2504569" y="1510290"/>
            <a:ext cx="7814435" cy="1224674"/>
          </a:xfrm>
          <a:custGeom>
            <a:avLst/>
            <a:gdLst>
              <a:gd name="T0" fmla="*/ 0 w 1411"/>
              <a:gd name="T1" fmla="*/ 0 h 221"/>
              <a:gd name="T2" fmla="*/ 128 w 1411"/>
              <a:gd name="T3" fmla="*/ 16 h 221"/>
              <a:gd name="T4" fmla="*/ 256 w 1411"/>
              <a:gd name="T5" fmla="*/ 49 h 221"/>
              <a:gd name="T6" fmla="*/ 385 w 1411"/>
              <a:gd name="T7" fmla="*/ 102 h 221"/>
              <a:gd name="T8" fmla="*/ 513 w 1411"/>
              <a:gd name="T9" fmla="*/ 73 h 221"/>
              <a:gd name="T10" fmla="*/ 641 w 1411"/>
              <a:gd name="T11" fmla="*/ 122 h 221"/>
              <a:gd name="T12" fmla="*/ 769 w 1411"/>
              <a:gd name="T13" fmla="*/ 123 h 221"/>
              <a:gd name="T14" fmla="*/ 898 w 1411"/>
              <a:gd name="T15" fmla="*/ 122 h 221"/>
              <a:gd name="T16" fmla="*/ 1026 w 1411"/>
              <a:gd name="T17" fmla="*/ 188 h 221"/>
              <a:gd name="T18" fmla="*/ 1154 w 1411"/>
              <a:gd name="T19" fmla="*/ 198 h 221"/>
              <a:gd name="T20" fmla="*/ 1282 w 1411"/>
              <a:gd name="T21" fmla="*/ 221 h 221"/>
              <a:gd name="T22" fmla="*/ 1411 w 1411"/>
              <a:gd name="T23" fmla="*/ 200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11" h="221">
                <a:moveTo>
                  <a:pt x="0" y="0"/>
                </a:moveTo>
                <a:lnTo>
                  <a:pt x="128" y="16"/>
                </a:lnTo>
                <a:lnTo>
                  <a:pt x="256" y="49"/>
                </a:lnTo>
                <a:lnTo>
                  <a:pt x="385" y="102"/>
                </a:lnTo>
                <a:lnTo>
                  <a:pt x="513" y="73"/>
                </a:lnTo>
                <a:lnTo>
                  <a:pt x="641" y="122"/>
                </a:lnTo>
                <a:lnTo>
                  <a:pt x="769" y="123"/>
                </a:lnTo>
                <a:lnTo>
                  <a:pt x="898" y="122"/>
                </a:lnTo>
                <a:lnTo>
                  <a:pt x="1026" y="188"/>
                </a:lnTo>
                <a:lnTo>
                  <a:pt x="1154" y="198"/>
                </a:lnTo>
                <a:lnTo>
                  <a:pt x="1282" y="221"/>
                </a:lnTo>
                <a:lnTo>
                  <a:pt x="1411" y="200"/>
                </a:lnTo>
              </a:path>
            </a:pathLst>
          </a:custGeom>
          <a:noFill/>
          <a:ln w="22225">
            <a:solidFill>
              <a:srgbClr val="E998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7" name="Rectangle 70"/>
          <p:cNvSpPr>
            <a:spLocks noChangeArrowheads="1"/>
          </p:cNvSpPr>
          <p:nvPr/>
        </p:nvSpPr>
        <p:spPr bwMode="auto">
          <a:xfrm>
            <a:off x="2455392" y="1459527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8" name="Rectangle 71"/>
          <p:cNvSpPr>
            <a:spLocks noChangeArrowheads="1"/>
          </p:cNvSpPr>
          <p:nvPr/>
        </p:nvSpPr>
        <p:spPr bwMode="auto">
          <a:xfrm>
            <a:off x="3164497" y="1548364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9" name="Rectangle 72"/>
          <p:cNvSpPr>
            <a:spLocks noChangeArrowheads="1"/>
          </p:cNvSpPr>
          <p:nvPr/>
        </p:nvSpPr>
        <p:spPr bwMode="auto">
          <a:xfrm>
            <a:off x="3873603" y="1732382"/>
            <a:ext cx="98355" cy="98355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0" name="Rectangle 73"/>
          <p:cNvSpPr>
            <a:spLocks noChangeArrowheads="1"/>
          </p:cNvSpPr>
          <p:nvPr/>
        </p:nvSpPr>
        <p:spPr bwMode="auto">
          <a:xfrm>
            <a:off x="4587467" y="2025860"/>
            <a:ext cx="99941" cy="98355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1" name="Rectangle 74"/>
          <p:cNvSpPr>
            <a:spLocks noChangeArrowheads="1"/>
          </p:cNvSpPr>
          <p:nvPr/>
        </p:nvSpPr>
        <p:spPr bwMode="auto">
          <a:xfrm>
            <a:off x="5296572" y="1864050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Rectangle 75"/>
          <p:cNvSpPr>
            <a:spLocks noChangeArrowheads="1"/>
          </p:cNvSpPr>
          <p:nvPr/>
        </p:nvSpPr>
        <p:spPr bwMode="auto">
          <a:xfrm>
            <a:off x="6005677" y="2135319"/>
            <a:ext cx="98355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Rectangle 76"/>
          <p:cNvSpPr>
            <a:spLocks noChangeArrowheads="1"/>
          </p:cNvSpPr>
          <p:nvPr/>
        </p:nvSpPr>
        <p:spPr bwMode="auto">
          <a:xfrm>
            <a:off x="6713196" y="2141664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Rectangle 77"/>
          <p:cNvSpPr>
            <a:spLocks noChangeArrowheads="1"/>
          </p:cNvSpPr>
          <p:nvPr/>
        </p:nvSpPr>
        <p:spPr bwMode="auto">
          <a:xfrm>
            <a:off x="7428647" y="2135319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Rectangle 78"/>
          <p:cNvSpPr>
            <a:spLocks noChangeArrowheads="1"/>
          </p:cNvSpPr>
          <p:nvPr/>
        </p:nvSpPr>
        <p:spPr bwMode="auto">
          <a:xfrm>
            <a:off x="8137752" y="2501769"/>
            <a:ext cx="98355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Rectangle 79"/>
          <p:cNvSpPr>
            <a:spLocks noChangeArrowheads="1"/>
          </p:cNvSpPr>
          <p:nvPr/>
        </p:nvSpPr>
        <p:spPr bwMode="auto">
          <a:xfrm>
            <a:off x="8845271" y="2557292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Rectangle 80"/>
          <p:cNvSpPr>
            <a:spLocks noChangeArrowheads="1"/>
          </p:cNvSpPr>
          <p:nvPr/>
        </p:nvSpPr>
        <p:spPr bwMode="auto">
          <a:xfrm>
            <a:off x="9554377" y="2684201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Rectangle 81"/>
          <p:cNvSpPr>
            <a:spLocks noChangeArrowheads="1"/>
          </p:cNvSpPr>
          <p:nvPr/>
        </p:nvSpPr>
        <p:spPr bwMode="auto">
          <a:xfrm>
            <a:off x="10269827" y="2568396"/>
            <a:ext cx="98355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Line 82"/>
          <p:cNvSpPr>
            <a:spLocks noChangeShapeType="1"/>
          </p:cNvSpPr>
          <p:nvPr/>
        </p:nvSpPr>
        <p:spPr bwMode="auto">
          <a:xfrm flipV="1">
            <a:off x="2355450" y="712349"/>
            <a:ext cx="0" cy="434822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Line 83"/>
          <p:cNvSpPr>
            <a:spLocks noChangeShapeType="1"/>
          </p:cNvSpPr>
          <p:nvPr/>
        </p:nvSpPr>
        <p:spPr bwMode="auto">
          <a:xfrm flipH="1">
            <a:off x="2266614" y="4916216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Rectangle 84"/>
          <p:cNvSpPr>
            <a:spLocks noChangeArrowheads="1"/>
          </p:cNvSpPr>
          <p:nvPr/>
        </p:nvSpPr>
        <p:spPr bwMode="auto">
          <a:xfrm rot="16200000">
            <a:off x="2048616" y="4720608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0</a:t>
            </a:r>
            <a:endParaRPr lang="en-US" altLang="en-US"/>
          </a:p>
        </p:txBody>
      </p:sp>
      <p:sp>
        <p:nvSpPr>
          <p:cNvPr id="172" name="Line 85"/>
          <p:cNvSpPr>
            <a:spLocks noChangeShapeType="1"/>
          </p:cNvSpPr>
          <p:nvPr/>
        </p:nvSpPr>
        <p:spPr bwMode="auto">
          <a:xfrm flipH="1">
            <a:off x="2266614" y="4406993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Rectangle 86"/>
          <p:cNvSpPr>
            <a:spLocks noChangeArrowheads="1"/>
          </p:cNvSpPr>
          <p:nvPr/>
        </p:nvSpPr>
        <p:spPr bwMode="auto">
          <a:xfrm rot="16200000">
            <a:off x="2048616" y="420979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5</a:t>
            </a:r>
            <a:endParaRPr lang="en-US" altLang="en-US"/>
          </a:p>
        </p:txBody>
      </p:sp>
      <p:sp>
        <p:nvSpPr>
          <p:cNvPr id="174" name="Line 87"/>
          <p:cNvSpPr>
            <a:spLocks noChangeShapeType="1"/>
          </p:cNvSpPr>
          <p:nvPr/>
        </p:nvSpPr>
        <p:spPr bwMode="auto">
          <a:xfrm flipH="1">
            <a:off x="2266614" y="3897769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Rectangle 88"/>
          <p:cNvSpPr>
            <a:spLocks noChangeArrowheads="1"/>
          </p:cNvSpPr>
          <p:nvPr/>
        </p:nvSpPr>
        <p:spPr bwMode="auto">
          <a:xfrm rot="16200000">
            <a:off x="1984495" y="3700576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10</a:t>
            </a:r>
            <a:endParaRPr lang="en-US" altLang="en-US"/>
          </a:p>
        </p:txBody>
      </p:sp>
      <p:sp>
        <p:nvSpPr>
          <p:cNvPr id="176" name="Line 89"/>
          <p:cNvSpPr>
            <a:spLocks noChangeShapeType="1"/>
          </p:cNvSpPr>
          <p:nvPr/>
        </p:nvSpPr>
        <p:spPr bwMode="auto">
          <a:xfrm flipH="1">
            <a:off x="2266614" y="3393305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Rectangle 90"/>
          <p:cNvSpPr>
            <a:spLocks noChangeArrowheads="1"/>
          </p:cNvSpPr>
          <p:nvPr/>
        </p:nvSpPr>
        <p:spPr bwMode="auto">
          <a:xfrm rot="16200000">
            <a:off x="1984495" y="319611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15</a:t>
            </a:r>
            <a:endParaRPr lang="en-US" altLang="en-US"/>
          </a:p>
        </p:txBody>
      </p:sp>
      <p:sp>
        <p:nvSpPr>
          <p:cNvPr id="178" name="Line 91"/>
          <p:cNvSpPr>
            <a:spLocks noChangeShapeType="1"/>
          </p:cNvSpPr>
          <p:nvPr/>
        </p:nvSpPr>
        <p:spPr bwMode="auto">
          <a:xfrm flipH="1">
            <a:off x="2266614" y="2884082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Rectangle 92"/>
          <p:cNvSpPr>
            <a:spLocks noChangeArrowheads="1"/>
          </p:cNvSpPr>
          <p:nvPr/>
        </p:nvSpPr>
        <p:spPr bwMode="auto">
          <a:xfrm rot="16200000">
            <a:off x="1984495" y="2686888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</a:t>
            </a:r>
            <a:endParaRPr lang="en-US" altLang="en-US"/>
          </a:p>
        </p:txBody>
      </p:sp>
      <p:sp>
        <p:nvSpPr>
          <p:cNvPr id="180" name="Line 93"/>
          <p:cNvSpPr>
            <a:spLocks noChangeShapeType="1"/>
          </p:cNvSpPr>
          <p:nvPr/>
        </p:nvSpPr>
        <p:spPr bwMode="auto">
          <a:xfrm flipH="1">
            <a:off x="2266614" y="2379618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Rectangle 94"/>
          <p:cNvSpPr>
            <a:spLocks noChangeArrowheads="1"/>
          </p:cNvSpPr>
          <p:nvPr/>
        </p:nvSpPr>
        <p:spPr bwMode="auto">
          <a:xfrm rot="16200000">
            <a:off x="1984495" y="2182424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25</a:t>
            </a:r>
            <a:endParaRPr lang="en-US" altLang="en-US"/>
          </a:p>
        </p:txBody>
      </p:sp>
      <p:sp>
        <p:nvSpPr>
          <p:cNvPr id="182" name="Line 95"/>
          <p:cNvSpPr>
            <a:spLocks noChangeShapeType="1"/>
          </p:cNvSpPr>
          <p:nvPr/>
        </p:nvSpPr>
        <p:spPr bwMode="auto">
          <a:xfrm flipH="1">
            <a:off x="2266614" y="1870395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3" name="Rectangle 96"/>
          <p:cNvSpPr>
            <a:spLocks noChangeArrowheads="1"/>
          </p:cNvSpPr>
          <p:nvPr/>
        </p:nvSpPr>
        <p:spPr bwMode="auto">
          <a:xfrm rot="16200000">
            <a:off x="1984495" y="1673201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30</a:t>
            </a:r>
            <a:endParaRPr lang="en-US" altLang="en-US"/>
          </a:p>
        </p:txBody>
      </p:sp>
      <p:sp>
        <p:nvSpPr>
          <p:cNvPr id="184" name="Line 97"/>
          <p:cNvSpPr>
            <a:spLocks noChangeShapeType="1"/>
          </p:cNvSpPr>
          <p:nvPr/>
        </p:nvSpPr>
        <p:spPr bwMode="auto">
          <a:xfrm flipH="1">
            <a:off x="2266614" y="1365931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Rectangle 98"/>
          <p:cNvSpPr>
            <a:spLocks noChangeArrowheads="1"/>
          </p:cNvSpPr>
          <p:nvPr/>
        </p:nvSpPr>
        <p:spPr bwMode="auto">
          <a:xfrm rot="16200000">
            <a:off x="1984495" y="116873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35</a:t>
            </a:r>
            <a:endParaRPr lang="en-US" altLang="en-US"/>
          </a:p>
        </p:txBody>
      </p:sp>
      <p:sp>
        <p:nvSpPr>
          <p:cNvPr id="186" name="Line 99"/>
          <p:cNvSpPr>
            <a:spLocks noChangeShapeType="1"/>
          </p:cNvSpPr>
          <p:nvPr/>
        </p:nvSpPr>
        <p:spPr bwMode="auto">
          <a:xfrm flipH="1">
            <a:off x="2266614" y="856708"/>
            <a:ext cx="88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Rectangle 100"/>
          <p:cNvSpPr>
            <a:spLocks noChangeArrowheads="1"/>
          </p:cNvSpPr>
          <p:nvPr/>
        </p:nvSpPr>
        <p:spPr bwMode="auto">
          <a:xfrm rot="16200000">
            <a:off x="1984495" y="65792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40</a:t>
            </a:r>
            <a:endParaRPr lang="en-US" altLang="en-US"/>
          </a:p>
        </p:txBody>
      </p:sp>
      <p:sp>
        <p:nvSpPr>
          <p:cNvPr id="188" name="Rectangle 101"/>
          <p:cNvSpPr>
            <a:spLocks noChangeArrowheads="1"/>
          </p:cNvSpPr>
          <p:nvPr/>
        </p:nvSpPr>
        <p:spPr bwMode="auto">
          <a:xfrm rot="16200000">
            <a:off x="-256781" y="2604397"/>
            <a:ext cx="418063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Percent of Parents in the Bottom Quintile</a:t>
            </a:r>
            <a:endParaRPr lang="en-US" altLang="en-US"/>
          </a:p>
        </p:txBody>
      </p:sp>
      <p:sp>
        <p:nvSpPr>
          <p:cNvPr id="189" name="Line 102"/>
          <p:cNvSpPr>
            <a:spLocks noChangeShapeType="1"/>
          </p:cNvSpPr>
          <p:nvPr/>
        </p:nvSpPr>
        <p:spPr bwMode="auto">
          <a:xfrm>
            <a:off x="2355451" y="5060575"/>
            <a:ext cx="810791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Line 103"/>
          <p:cNvSpPr>
            <a:spLocks noChangeShapeType="1"/>
          </p:cNvSpPr>
          <p:nvPr/>
        </p:nvSpPr>
        <p:spPr bwMode="auto">
          <a:xfrm>
            <a:off x="2504568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1" name="Rectangle 104"/>
          <p:cNvSpPr>
            <a:spLocks noChangeArrowheads="1"/>
          </p:cNvSpPr>
          <p:nvPr/>
        </p:nvSpPr>
        <p:spPr bwMode="auto">
          <a:xfrm>
            <a:off x="2250751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2000</a:t>
            </a:r>
            <a:endParaRPr lang="en-US" altLang="en-US"/>
          </a:p>
        </p:txBody>
      </p:sp>
      <p:sp>
        <p:nvSpPr>
          <p:cNvPr id="192" name="Line 105"/>
          <p:cNvSpPr>
            <a:spLocks noChangeShapeType="1"/>
          </p:cNvSpPr>
          <p:nvPr/>
        </p:nvSpPr>
        <p:spPr bwMode="auto">
          <a:xfrm>
            <a:off x="3922779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Rectangle 106"/>
          <p:cNvSpPr>
            <a:spLocks noChangeArrowheads="1"/>
          </p:cNvSpPr>
          <p:nvPr/>
        </p:nvSpPr>
        <p:spPr bwMode="auto">
          <a:xfrm>
            <a:off x="3667375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2002</a:t>
            </a:r>
            <a:endParaRPr lang="en-US" altLang="en-US"/>
          </a:p>
        </p:txBody>
      </p:sp>
      <p:sp>
        <p:nvSpPr>
          <p:cNvPr id="194" name="Line 107"/>
          <p:cNvSpPr>
            <a:spLocks noChangeShapeType="1"/>
          </p:cNvSpPr>
          <p:nvPr/>
        </p:nvSpPr>
        <p:spPr bwMode="auto">
          <a:xfrm>
            <a:off x="5345749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5" name="Rectangle 108"/>
          <p:cNvSpPr>
            <a:spLocks noChangeArrowheads="1"/>
          </p:cNvSpPr>
          <p:nvPr/>
        </p:nvSpPr>
        <p:spPr bwMode="auto">
          <a:xfrm>
            <a:off x="5091931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2004</a:t>
            </a:r>
            <a:endParaRPr lang="en-US" altLang="en-US"/>
          </a:p>
        </p:txBody>
      </p:sp>
      <p:sp>
        <p:nvSpPr>
          <p:cNvPr id="196" name="Line 109"/>
          <p:cNvSpPr>
            <a:spLocks noChangeShapeType="1"/>
          </p:cNvSpPr>
          <p:nvPr/>
        </p:nvSpPr>
        <p:spPr bwMode="auto">
          <a:xfrm>
            <a:off x="6763959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7" name="Rectangle 110"/>
          <p:cNvSpPr>
            <a:spLocks noChangeArrowheads="1"/>
          </p:cNvSpPr>
          <p:nvPr/>
        </p:nvSpPr>
        <p:spPr bwMode="auto">
          <a:xfrm>
            <a:off x="6508555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2006</a:t>
            </a:r>
            <a:endParaRPr lang="en-US" altLang="en-US"/>
          </a:p>
        </p:txBody>
      </p:sp>
      <p:sp>
        <p:nvSpPr>
          <p:cNvPr id="198" name="Line 111"/>
          <p:cNvSpPr>
            <a:spLocks noChangeShapeType="1"/>
          </p:cNvSpPr>
          <p:nvPr/>
        </p:nvSpPr>
        <p:spPr bwMode="auto">
          <a:xfrm>
            <a:off x="8186929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9" name="Rectangle 112"/>
          <p:cNvSpPr>
            <a:spLocks noChangeArrowheads="1"/>
          </p:cNvSpPr>
          <p:nvPr/>
        </p:nvSpPr>
        <p:spPr bwMode="auto">
          <a:xfrm>
            <a:off x="7931525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2008</a:t>
            </a:r>
            <a:endParaRPr lang="en-US" altLang="en-US"/>
          </a:p>
        </p:txBody>
      </p:sp>
      <p:sp>
        <p:nvSpPr>
          <p:cNvPr id="200" name="Line 113"/>
          <p:cNvSpPr>
            <a:spLocks noChangeShapeType="1"/>
          </p:cNvSpPr>
          <p:nvPr/>
        </p:nvSpPr>
        <p:spPr bwMode="auto">
          <a:xfrm>
            <a:off x="9605139" y="5060575"/>
            <a:ext cx="0" cy="9359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1" name="Rectangle 114"/>
          <p:cNvSpPr>
            <a:spLocks noChangeArrowheads="1"/>
          </p:cNvSpPr>
          <p:nvPr/>
        </p:nvSpPr>
        <p:spPr bwMode="auto">
          <a:xfrm>
            <a:off x="9349735" y="5198590"/>
            <a:ext cx="51296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2010</a:t>
            </a:r>
            <a:endParaRPr lang="en-US" altLang="en-US"/>
          </a:p>
        </p:txBody>
      </p:sp>
      <p:sp>
        <p:nvSpPr>
          <p:cNvPr id="202" name="Rectangle 115"/>
          <p:cNvSpPr>
            <a:spLocks noChangeArrowheads="1"/>
          </p:cNvSpPr>
          <p:nvPr/>
        </p:nvSpPr>
        <p:spPr bwMode="auto">
          <a:xfrm>
            <a:off x="5136349" y="5493654"/>
            <a:ext cx="25179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solidFill>
                  <a:srgbClr val="000000"/>
                </a:solidFill>
              </a:rPr>
              <a:t>Year When Child was 20</a:t>
            </a:r>
            <a:endParaRPr lang="en-US" altLang="en-US"/>
          </a:p>
        </p:txBody>
      </p:sp>
      <p:sp>
        <p:nvSpPr>
          <p:cNvPr id="203" name="Rectangle 116"/>
          <p:cNvSpPr>
            <a:spLocks noChangeArrowheads="1"/>
          </p:cNvSpPr>
          <p:nvPr/>
        </p:nvSpPr>
        <p:spPr bwMode="auto">
          <a:xfrm>
            <a:off x="2439527" y="5880726"/>
            <a:ext cx="7946104" cy="591714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" name="Line 117"/>
          <p:cNvSpPr>
            <a:spLocks noChangeShapeType="1"/>
          </p:cNvSpPr>
          <p:nvPr/>
        </p:nvSpPr>
        <p:spPr bwMode="auto">
          <a:xfrm>
            <a:off x="5480591" y="6445001"/>
            <a:ext cx="813805" cy="0"/>
          </a:xfrm>
          <a:prstGeom prst="line">
            <a:avLst/>
          </a:prstGeom>
          <a:noFill/>
          <a:ln w="22225">
            <a:solidFill>
              <a:srgbClr val="E9983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" name="Rectangle 118"/>
          <p:cNvSpPr>
            <a:spLocks noChangeArrowheads="1"/>
          </p:cNvSpPr>
          <p:nvPr/>
        </p:nvSpPr>
        <p:spPr bwMode="auto">
          <a:xfrm>
            <a:off x="5840695" y="6394238"/>
            <a:ext cx="99941" cy="99941"/>
          </a:xfrm>
          <a:prstGeom prst="rect">
            <a:avLst/>
          </a:prstGeom>
          <a:solidFill>
            <a:srgbClr val="E99833"/>
          </a:solidFill>
          <a:ln w="22225">
            <a:solidFill>
              <a:srgbClr val="E99833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Rectangle 127"/>
          <p:cNvSpPr>
            <a:spLocks noChangeArrowheads="1"/>
          </p:cNvSpPr>
          <p:nvPr/>
        </p:nvSpPr>
        <p:spPr bwMode="auto">
          <a:xfrm>
            <a:off x="6421304" y="6322852"/>
            <a:ext cx="132087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Glendale CC</a:t>
            </a:r>
            <a:endParaRPr lang="en-US" altLang="en-US" dirty="0"/>
          </a:p>
        </p:txBody>
      </p:sp>
      <p:sp>
        <p:nvSpPr>
          <p:cNvPr id="219" name="Rectangle 132"/>
          <p:cNvSpPr>
            <a:spLocks noChangeArrowheads="1"/>
          </p:cNvSpPr>
          <p:nvPr/>
        </p:nvSpPr>
        <p:spPr bwMode="auto">
          <a:xfrm>
            <a:off x="6365781" y="303067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4486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81" name="AutoShape 3"/>
          <p:cNvSpPr>
            <a:spLocks noChangeAspect="1" noChangeArrowheads="1" noTextEdit="1"/>
          </p:cNvSpPr>
          <p:nvPr/>
        </p:nvSpPr>
        <p:spPr bwMode="auto">
          <a:xfrm>
            <a:off x="1524001" y="10318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Rectangle 136"/>
          <p:cNvSpPr>
            <a:spLocks noChangeArrowheads="1"/>
          </p:cNvSpPr>
          <p:nvPr/>
        </p:nvSpPr>
        <p:spPr bwMode="auto">
          <a:xfrm>
            <a:off x="6384925" y="303214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77" name="TextBox 92"/>
          <p:cNvSpPr txBox="1"/>
          <p:nvPr/>
        </p:nvSpPr>
        <p:spPr>
          <a:xfrm>
            <a:off x="1524134" y="19250"/>
            <a:ext cx="91438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b="1" kern="0" dirty="0">
                <a:solidFill>
                  <a:srgbClr val="1E2D53"/>
                </a:solidFill>
                <a:latin typeface="Arial"/>
                <a:cs typeface="Arial"/>
              </a:rPr>
              <a:t>Trends in Low-Income Access from 2000-2011 at Selected Colleges</a:t>
            </a:r>
          </a:p>
        </p:txBody>
      </p:sp>
      <p:sp>
        <p:nvSpPr>
          <p:cNvPr id="220" name="Line 119"/>
          <p:cNvSpPr>
            <a:spLocks noChangeShapeType="1"/>
          </p:cNvSpPr>
          <p:nvPr/>
        </p:nvSpPr>
        <p:spPr bwMode="auto">
          <a:xfrm>
            <a:off x="2016126" y="6475413"/>
            <a:ext cx="809625" cy="0"/>
          </a:xfrm>
          <a:prstGeom prst="line">
            <a:avLst/>
          </a:pr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Freeform 120"/>
          <p:cNvSpPr>
            <a:spLocks/>
          </p:cNvSpPr>
          <p:nvPr/>
        </p:nvSpPr>
        <p:spPr bwMode="auto">
          <a:xfrm>
            <a:off x="2360612" y="6408739"/>
            <a:ext cx="122238" cy="100013"/>
          </a:xfrm>
          <a:custGeom>
            <a:avLst/>
            <a:gdLst>
              <a:gd name="T0" fmla="*/ 38 w 77"/>
              <a:gd name="T1" fmla="*/ 0 h 63"/>
              <a:gd name="T2" fmla="*/ 0 w 77"/>
              <a:gd name="T3" fmla="*/ 63 h 63"/>
              <a:gd name="T4" fmla="*/ 77 w 77"/>
              <a:gd name="T5" fmla="*/ 63 h 63"/>
              <a:gd name="T6" fmla="*/ 38 w 77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7" h="63">
                <a:moveTo>
                  <a:pt x="38" y="0"/>
                </a:moveTo>
                <a:lnTo>
                  <a:pt x="0" y="63"/>
                </a:lnTo>
                <a:lnTo>
                  <a:pt x="77" y="63"/>
                </a:lnTo>
                <a:lnTo>
                  <a:pt x="38" y="0"/>
                </a:lnTo>
                <a:close/>
              </a:path>
            </a:pathLst>
          </a:custGeom>
          <a:noFill/>
          <a:ln w="22225">
            <a:solidFill>
              <a:srgbClr val="77915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Rectangle 128"/>
          <p:cNvSpPr>
            <a:spLocks noChangeArrowheads="1"/>
          </p:cNvSpPr>
          <p:nvPr/>
        </p:nvSpPr>
        <p:spPr bwMode="auto">
          <a:xfrm>
            <a:off x="2959100" y="6353176"/>
            <a:ext cx="19579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SUNY Stony Brook</a:t>
            </a:r>
            <a:endParaRPr lang="en-US" altLang="en-US" dirty="0"/>
          </a:p>
        </p:txBody>
      </p:sp>
      <p:sp>
        <p:nvSpPr>
          <p:cNvPr id="223" name="Line 125"/>
          <p:cNvSpPr>
            <a:spLocks noChangeShapeType="1"/>
          </p:cNvSpPr>
          <p:nvPr/>
        </p:nvSpPr>
        <p:spPr bwMode="auto">
          <a:xfrm>
            <a:off x="2044700" y="5989639"/>
            <a:ext cx="809625" cy="0"/>
          </a:xfrm>
          <a:prstGeom prst="line">
            <a:avLst/>
          </a:prstGeom>
          <a:noFill/>
          <a:ln w="22225">
            <a:solidFill>
              <a:srgbClr val="C1053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126"/>
          <p:cNvSpPr>
            <a:spLocks noChangeArrowheads="1"/>
          </p:cNvSpPr>
          <p:nvPr/>
        </p:nvSpPr>
        <p:spPr bwMode="auto">
          <a:xfrm>
            <a:off x="2400300" y="5940427"/>
            <a:ext cx="100013" cy="100013"/>
          </a:xfrm>
          <a:prstGeom prst="ellipse">
            <a:avLst/>
          </a:prstGeom>
          <a:solidFill>
            <a:srgbClr val="C10534"/>
          </a:solidFill>
          <a:ln w="22225">
            <a:solidFill>
              <a:srgbClr val="C1053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Rectangle 131"/>
          <p:cNvSpPr>
            <a:spLocks noChangeArrowheads="1"/>
          </p:cNvSpPr>
          <p:nvPr/>
        </p:nvSpPr>
        <p:spPr bwMode="auto">
          <a:xfrm>
            <a:off x="2987674" y="5873752"/>
            <a:ext cx="8207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Harvard</a:t>
            </a:r>
            <a:endParaRPr lang="en-US" altLang="en-US" dirty="0"/>
          </a:p>
        </p:txBody>
      </p:sp>
      <p:sp>
        <p:nvSpPr>
          <p:cNvPr id="226" name="Line 123"/>
          <p:cNvSpPr>
            <a:spLocks noChangeShapeType="1"/>
          </p:cNvSpPr>
          <p:nvPr/>
        </p:nvSpPr>
        <p:spPr bwMode="auto">
          <a:xfrm>
            <a:off x="4138612" y="6006901"/>
            <a:ext cx="814388" cy="0"/>
          </a:xfrm>
          <a:prstGeom prst="lin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124"/>
          <p:cNvSpPr>
            <a:spLocks noChangeArrowheads="1"/>
          </p:cNvSpPr>
          <p:nvPr/>
        </p:nvSpPr>
        <p:spPr bwMode="auto">
          <a:xfrm>
            <a:off x="4498976" y="5957689"/>
            <a:ext cx="100013" cy="100013"/>
          </a:xfrm>
          <a:prstGeom prst="ellipse">
            <a:avLst/>
          </a:prstGeom>
          <a:noFill/>
          <a:ln w="22225">
            <a:solidFill>
              <a:srgbClr val="1A48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Rectangle 130"/>
          <p:cNvSpPr>
            <a:spLocks noChangeArrowheads="1"/>
          </p:cNvSpPr>
          <p:nvPr/>
        </p:nvSpPr>
        <p:spPr bwMode="auto">
          <a:xfrm>
            <a:off x="5080000" y="5891014"/>
            <a:ext cx="87203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Stanford</a:t>
            </a:r>
            <a:endParaRPr lang="en-US" altLang="en-US" dirty="0"/>
          </a:p>
        </p:txBody>
      </p:sp>
      <p:sp>
        <p:nvSpPr>
          <p:cNvPr id="229" name="Line 121"/>
          <p:cNvSpPr>
            <a:spLocks noChangeShapeType="1"/>
          </p:cNvSpPr>
          <p:nvPr/>
        </p:nvSpPr>
        <p:spPr bwMode="auto">
          <a:xfrm>
            <a:off x="6629400" y="6048376"/>
            <a:ext cx="809625" cy="0"/>
          </a:xfrm>
          <a:prstGeom prst="line">
            <a:avLst/>
          </a:prstGeom>
          <a:noFill/>
          <a:ln w="22225">
            <a:solidFill>
              <a:srgbClr val="7691A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Freeform 122"/>
          <p:cNvSpPr>
            <a:spLocks/>
          </p:cNvSpPr>
          <p:nvPr/>
        </p:nvSpPr>
        <p:spPr bwMode="auto">
          <a:xfrm>
            <a:off x="6973886" y="5981702"/>
            <a:ext cx="115888" cy="100013"/>
          </a:xfrm>
          <a:custGeom>
            <a:avLst/>
            <a:gdLst>
              <a:gd name="T0" fmla="*/ 38 w 73"/>
              <a:gd name="T1" fmla="*/ 0 h 63"/>
              <a:gd name="T2" fmla="*/ 0 w 73"/>
              <a:gd name="T3" fmla="*/ 63 h 63"/>
              <a:gd name="T4" fmla="*/ 73 w 73"/>
              <a:gd name="T5" fmla="*/ 63 h 63"/>
              <a:gd name="T6" fmla="*/ 38 w 73"/>
              <a:gd name="T7" fmla="*/ 0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3" h="63">
                <a:moveTo>
                  <a:pt x="38" y="0"/>
                </a:moveTo>
                <a:lnTo>
                  <a:pt x="0" y="63"/>
                </a:lnTo>
                <a:lnTo>
                  <a:pt x="73" y="63"/>
                </a:lnTo>
                <a:lnTo>
                  <a:pt x="38" y="0"/>
                </a:lnTo>
                <a:close/>
              </a:path>
            </a:pathLst>
          </a:custGeom>
          <a:solidFill>
            <a:srgbClr val="7691A9"/>
          </a:solidFill>
          <a:ln w="22225">
            <a:solidFill>
              <a:srgbClr val="7691A9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Rectangle 129"/>
          <p:cNvSpPr>
            <a:spLocks noChangeArrowheads="1"/>
          </p:cNvSpPr>
          <p:nvPr/>
        </p:nvSpPr>
        <p:spPr bwMode="auto">
          <a:xfrm>
            <a:off x="7572374" y="5926139"/>
            <a:ext cx="12952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solidFill>
                  <a:srgbClr val="000000"/>
                </a:solidFill>
              </a:rPr>
              <a:t>UC Berkeley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140638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F276D-6BF2-4C28-8381-23449269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facts about U.S. college attainment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87E8F4-FD53-4EE3-B36E-3877AE7BD5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37 percent of age 25-29 have a four-year college degree</a:t>
            </a:r>
          </a:p>
          <a:p>
            <a:pPr lvl="1"/>
            <a:r>
              <a:rPr lang="en-US" dirty="0"/>
              <a:t>Up from 29 percent in 2000</a:t>
            </a:r>
          </a:p>
          <a:p>
            <a:endParaRPr lang="en-US" dirty="0"/>
          </a:p>
          <a:p>
            <a:r>
              <a:rPr lang="en-US" dirty="0"/>
              <a:t>Almost all of the expansion has been in less-selective colleges</a:t>
            </a:r>
          </a:p>
          <a:p>
            <a:pPr lvl="1"/>
            <a:r>
              <a:rPr lang="en-US" dirty="0"/>
              <a:t>“Ivy Plus” is not expanding</a:t>
            </a:r>
          </a:p>
          <a:p>
            <a:pPr lvl="1"/>
            <a:r>
              <a:rPr lang="en-US" dirty="0"/>
              <a:t>About 75 percent of postsecondary enrollment is in public colleges</a:t>
            </a:r>
          </a:p>
          <a:p>
            <a:endParaRPr lang="en-US" dirty="0"/>
          </a:p>
          <a:p>
            <a:r>
              <a:rPr lang="en-US" dirty="0"/>
              <a:t>In K-12, rationing is on quality; In higher </a:t>
            </a:r>
            <a:r>
              <a:rPr lang="en-US" dirty="0" err="1"/>
              <a:t>ed</a:t>
            </a:r>
            <a:r>
              <a:rPr lang="en-US" dirty="0"/>
              <a:t>, rationing is on price</a:t>
            </a:r>
          </a:p>
        </p:txBody>
      </p:sp>
    </p:spTree>
    <p:extLst>
      <p:ext uri="{BB962C8B-B14F-4D97-AF65-F5344CB8AC3E}">
        <p14:creationId xmlns:p14="http://schemas.microsoft.com/office/powerpoint/2010/main" val="24630174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76" y="0"/>
            <a:ext cx="10861328" cy="684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9204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320" y="-484"/>
            <a:ext cx="9882417" cy="683216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79806" y="5745619"/>
            <a:ext cx="1311015" cy="895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</a:t>
            </a:r>
            <a:r>
              <a:rPr lang="en-US" sz="2000" dirty="0" err="1"/>
              <a:t>Carnevale</a:t>
            </a:r>
            <a:r>
              <a:rPr lang="en-US" sz="2000" dirty="0"/>
              <a:t> and Stroh (2010)</a:t>
            </a:r>
          </a:p>
        </p:txBody>
      </p:sp>
    </p:spTree>
    <p:extLst>
      <p:ext uri="{BB962C8B-B14F-4D97-AF65-F5344CB8AC3E}">
        <p14:creationId xmlns:p14="http://schemas.microsoft.com/office/powerpoint/2010/main" val="26803528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19570"/>
            <a:ext cx="10515600" cy="2257392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Grad rate in publics has increased from 52 percent in 1996 to 60 percent in 2011</a:t>
            </a:r>
          </a:p>
          <a:p>
            <a:pPr lvl="1"/>
            <a:r>
              <a:rPr lang="en-US" dirty="0"/>
              <a:t>63 to 66 percent in private not-for-profits</a:t>
            </a:r>
          </a:p>
          <a:p>
            <a:pPr lvl="1"/>
            <a:r>
              <a:rPr lang="en-US" dirty="0"/>
              <a:t>28 to 21 percent in for-profits</a:t>
            </a:r>
          </a:p>
          <a:p>
            <a:pPr lvl="1"/>
            <a:endParaRPr lang="en-US" dirty="0"/>
          </a:p>
          <a:p>
            <a:r>
              <a:rPr lang="en-US" dirty="0"/>
              <a:t>Most selective publics – 71 percent</a:t>
            </a:r>
          </a:p>
          <a:p>
            <a:r>
              <a:rPr lang="en-US" dirty="0"/>
              <a:t>Most selective privates – 92 percent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290448"/>
              </p:ext>
            </p:extLst>
          </p:nvPr>
        </p:nvGraphicFramePr>
        <p:xfrm>
          <a:off x="838200" y="65315"/>
          <a:ext cx="10515600" cy="331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Worksheet" r:id="rId3" imgW="5105392" imgH="1609614" progId="Excel.Sheet.12">
                  <p:embed/>
                </p:oleObj>
              </mc:Choice>
              <mc:Fallback>
                <p:oleObj name="Worksheet" r:id="rId3" imgW="5105392" imgH="160961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65315"/>
                        <a:ext cx="10515600" cy="33155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544491" y="3372110"/>
            <a:ext cx="5416188" cy="61277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Digest of Education Statistics (2017)</a:t>
            </a:r>
          </a:p>
        </p:txBody>
      </p:sp>
    </p:spTree>
    <p:extLst>
      <p:ext uri="{BB962C8B-B14F-4D97-AF65-F5344CB8AC3E}">
        <p14:creationId xmlns:p14="http://schemas.microsoft.com/office/powerpoint/2010/main" val="6681798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Exercise - Rationing Opportunity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1. Selective schools have higher graduation rates. Is this because of differences in student characteristics, or differences in institutional performance?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2. What would happen if we substantially expanded enrollment at selective state flagships in California, Texas, Virginia, Michigan etc.?</a:t>
            </a:r>
          </a:p>
          <a:p>
            <a:pPr marL="0" indent="0">
              <a:buNone/>
            </a:pPr>
            <a:r>
              <a:rPr lang="en-US" dirty="0"/>
              <a:t>	Would these “marginal” students succeed? 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How would expansion change the college wage premium?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Does your answer change depending on the level of funding 	provided to meet increased enrollment demands?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692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978" y="-1"/>
            <a:ext cx="10165379" cy="680933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879806" y="5745619"/>
            <a:ext cx="1311015" cy="8954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Deming (2017)</a:t>
            </a:r>
          </a:p>
        </p:txBody>
      </p:sp>
    </p:spTree>
    <p:extLst>
      <p:ext uri="{BB962C8B-B14F-4D97-AF65-F5344CB8AC3E}">
        <p14:creationId xmlns:p14="http://schemas.microsoft.com/office/powerpoint/2010/main" val="17742219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9" y="13645"/>
            <a:ext cx="11277886" cy="683857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0997372" y="5729261"/>
            <a:ext cx="1311015" cy="895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Deming and Walters (2017)</a:t>
            </a:r>
          </a:p>
        </p:txBody>
      </p:sp>
    </p:spTree>
    <p:extLst>
      <p:ext uri="{BB962C8B-B14F-4D97-AF65-F5344CB8AC3E}">
        <p14:creationId xmlns:p14="http://schemas.microsoft.com/office/powerpoint/2010/main" val="3483923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1CC9F-6713-441C-B60C-A793C42B5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Test score gaps by family income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7FB57-E010-46AF-A982-B6CB3A0B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Strong correlation between SES and achievement (by district)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 racial gaps </a:t>
            </a:r>
            <a:r>
              <a:rPr lang="en-US" i="1" dirty="0"/>
              <a:t>within</a:t>
            </a:r>
            <a:r>
              <a:rPr lang="en-US" dirty="0"/>
              <a:t> districts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Racial gaps smaller – but still sizeable – after accounting for SES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is the time trend?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05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86F58-039A-4959-9B18-B7D60517B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8CA4F-6843-4A92-9417-15D58F01B7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8B7A01-4520-4D28-85CD-FA1455E8F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463" y="0"/>
            <a:ext cx="4334525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9DD4FF-EC48-441A-813E-C1C4644894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8025" y="0"/>
            <a:ext cx="43308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2968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6364-FD7F-4B44-9B9B-1A9C72552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1AC4-3FFB-4C63-9957-85D1075EF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28F54B-52C0-4E89-B3C6-80605A2C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7194" y="39668"/>
            <a:ext cx="7919886" cy="678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72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4454B-A572-4B4B-BEA1-15599861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B42E3-6764-47F1-94FD-6D1DD0065D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0080B-FC45-47F0-BF48-1A7A59BB07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098"/>
            <a:ext cx="12192000" cy="639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93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Summing up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Large and persistent differences in achievement and attainment, by face and family income</a:t>
            </a:r>
          </a:p>
          <a:p>
            <a:pPr lvl="1"/>
            <a:r>
              <a:rPr lang="en-US" dirty="0"/>
              <a:t>The value of investment in young people has risen a lot</a:t>
            </a:r>
          </a:p>
          <a:p>
            <a:pPr lvl="1"/>
            <a:r>
              <a:rPr lang="en-US" dirty="0"/>
              <a:t>Families know this, but policy has not responded – which widens inequality</a:t>
            </a:r>
          </a:p>
          <a:p>
            <a:pPr lvl="1"/>
            <a:endParaRPr lang="en-US" dirty="0"/>
          </a:p>
          <a:p>
            <a:r>
              <a:rPr lang="en-US" dirty="0"/>
              <a:t>My view– there’s no unifying theory, and no silver bullet</a:t>
            </a:r>
          </a:p>
          <a:p>
            <a:pPr lvl="1"/>
            <a:r>
              <a:rPr lang="en-US" dirty="0"/>
              <a:t>Biggest gains from remediating extreme disadvantage, and increasing access (both pre-K and college)</a:t>
            </a:r>
          </a:p>
          <a:p>
            <a:pPr lvl="1"/>
            <a:r>
              <a:rPr lang="en-US" dirty="0"/>
              <a:t>It all counts</a:t>
            </a:r>
          </a:p>
          <a:p>
            <a:pPr lvl="1"/>
            <a:endParaRPr lang="en-US" dirty="0"/>
          </a:p>
          <a:p>
            <a:r>
              <a:rPr lang="en-US" dirty="0"/>
              <a:t>Resource differences </a:t>
            </a:r>
            <a:r>
              <a:rPr lang="en-US" i="1" dirty="0"/>
              <a:t>much</a:t>
            </a:r>
            <a:r>
              <a:rPr lang="en-US" dirty="0"/>
              <a:t> greater in postsecondary than K-12</a:t>
            </a:r>
          </a:p>
          <a:p>
            <a:pPr lvl="1"/>
            <a:r>
              <a:rPr lang="en-US" dirty="0"/>
              <a:t>Also true for pre-K, but “resources” are different and harder to deploy</a:t>
            </a:r>
          </a:p>
          <a:p>
            <a:pPr lvl="1"/>
            <a:r>
              <a:rPr lang="en-US" dirty="0"/>
              <a:t>K-12 is also the place where public sector plays the largest role….</a:t>
            </a:r>
          </a:p>
        </p:txBody>
      </p:sp>
    </p:spTree>
    <p:extLst>
      <p:ext uri="{BB962C8B-B14F-4D97-AF65-F5344CB8AC3E}">
        <p14:creationId xmlns:p14="http://schemas.microsoft.com/office/powerpoint/2010/main" val="3248429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8F1C0-0F1F-46CA-B0AC-0EC153577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1C806-CC4C-4101-B02F-85E89DD08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49B25-F904-4237-8329-0F58088B8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409" y="0"/>
            <a:ext cx="901434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F283967-BACF-4A13-895E-EA10A7243BFE}"/>
              </a:ext>
            </a:extLst>
          </p:cNvPr>
          <p:cNvSpPr txBox="1">
            <a:spLocks/>
          </p:cNvSpPr>
          <p:nvPr/>
        </p:nvSpPr>
        <p:spPr>
          <a:xfrm>
            <a:off x="10794565" y="5745619"/>
            <a:ext cx="1311015" cy="895404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Source: Duncan and </a:t>
            </a:r>
            <a:r>
              <a:rPr lang="en-US" sz="2000" dirty="0" err="1"/>
              <a:t>Murnane</a:t>
            </a:r>
            <a:r>
              <a:rPr lang="en-US" sz="2000" dirty="0"/>
              <a:t> (2011)</a:t>
            </a:r>
          </a:p>
        </p:txBody>
      </p:sp>
    </p:spTree>
    <p:extLst>
      <p:ext uri="{BB962C8B-B14F-4D97-AF65-F5344CB8AC3E}">
        <p14:creationId xmlns:p14="http://schemas.microsoft.com/office/powerpoint/2010/main" val="325346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NAEP Long-Term Trend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“Nation’s Report Card”</a:t>
            </a:r>
          </a:p>
          <a:p>
            <a:pPr lvl="1"/>
            <a:r>
              <a:rPr lang="en-US" dirty="0"/>
              <a:t>Reading and math, ages 9, 13 and 17</a:t>
            </a:r>
          </a:p>
          <a:p>
            <a:endParaRPr lang="en-US" dirty="0"/>
          </a:p>
          <a:p>
            <a:r>
              <a:rPr lang="en-US" dirty="0"/>
              <a:t>Consistent administration since 1970s; vertically scaled</a:t>
            </a:r>
          </a:p>
          <a:p>
            <a:endParaRPr lang="en-US" dirty="0"/>
          </a:p>
          <a:p>
            <a:r>
              <a:rPr lang="en-US" dirty="0"/>
              <a:t>No good measures of family income</a:t>
            </a:r>
          </a:p>
          <a:p>
            <a:pPr lvl="1"/>
            <a:r>
              <a:rPr lang="en-US" dirty="0"/>
              <a:t>Race, parental education</a:t>
            </a:r>
          </a:p>
        </p:txBody>
      </p:sp>
    </p:spTree>
    <p:extLst>
      <p:ext uri="{BB962C8B-B14F-4D97-AF65-F5344CB8AC3E}">
        <p14:creationId xmlns:p14="http://schemas.microsoft.com/office/powerpoint/2010/main" val="134851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362"/>
            <a:ext cx="9170742" cy="354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03724"/>
            <a:ext cx="9172078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735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3" y="-1"/>
            <a:ext cx="8886856" cy="34488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" y="3430177"/>
            <a:ext cx="8893572" cy="342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176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5429</TotalTime>
  <Words>1538</Words>
  <Application>Microsoft Office PowerPoint</Application>
  <PresentationFormat>Widescreen</PresentationFormat>
  <Paragraphs>311</Paragraphs>
  <Slides>53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Arial</vt:lpstr>
      <vt:lpstr>Calibri</vt:lpstr>
      <vt:lpstr>Calibri Light</vt:lpstr>
      <vt:lpstr>Chalkboard</vt:lpstr>
      <vt:lpstr>Office Theme</vt:lpstr>
      <vt:lpstr>Worksheet</vt:lpstr>
      <vt:lpstr>K-12 and Higher Education</vt:lpstr>
      <vt:lpstr>The plan</vt:lpstr>
      <vt:lpstr>PowerPoint Presentation</vt:lpstr>
      <vt:lpstr>Test score gaps by family income</vt:lpstr>
      <vt:lpstr>Test score gaps by family income</vt:lpstr>
      <vt:lpstr>PowerPoint Presentation</vt:lpstr>
      <vt:lpstr>NAEP Long-Term Trend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can we learn from test score trends?</vt:lpstr>
      <vt:lpstr>No evidence of widening inequality in academic achievement</vt:lpstr>
      <vt:lpstr>Education clearly “matters”</vt:lpstr>
      <vt:lpstr>PowerPoint Presentation</vt:lpstr>
      <vt:lpstr>PowerPoint Presentation</vt:lpstr>
      <vt:lpstr>Test scores – levels vs. growth</vt:lpstr>
      <vt:lpstr>Test scores – levels vs. growth</vt:lpstr>
      <vt:lpstr>PowerPoint Presentation</vt:lpstr>
      <vt:lpstr>Bottom line on achievement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“Rug Rat Race”</vt:lpstr>
      <vt:lpstr>Inequality in Postsecondary Attainment</vt:lpstr>
      <vt:lpstr>PowerPoint Presentation</vt:lpstr>
      <vt:lpstr>PowerPoint Presentation</vt:lpstr>
      <vt:lpstr>PowerPoint Presentation</vt:lpstr>
      <vt:lpstr>Mobility report cards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facts about U.S. college attainment</vt:lpstr>
      <vt:lpstr>PowerPoint Presentation</vt:lpstr>
      <vt:lpstr>PowerPoint Presentation</vt:lpstr>
      <vt:lpstr>PowerPoint Presentation</vt:lpstr>
      <vt:lpstr>Discussion Exercise - Rationing Opportunity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Summing up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Inequality in Family and School Environments</dc:title>
  <dc:creator>Deming, David</dc:creator>
  <cp:lastModifiedBy>Deming, David J.</cp:lastModifiedBy>
  <cp:revision>76</cp:revision>
  <dcterms:created xsi:type="dcterms:W3CDTF">2017-02-18T15:52:14Z</dcterms:created>
  <dcterms:modified xsi:type="dcterms:W3CDTF">2019-10-09T13:46:08Z</dcterms:modified>
</cp:coreProperties>
</file>